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CC"/>
    <a:srgbClr val="FF9900"/>
    <a:srgbClr val="CCFF33"/>
    <a:srgbClr val="66FFFF"/>
    <a:srgbClr val="CCCC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2214A-99E0-4588-BA81-19C85845E80E}" type="datetimeFigureOut">
              <a:rPr lang="el-GR" smtClean="0"/>
              <a:pPr/>
              <a:t>16/12/2024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1F368-75C8-4326-A807-E2A3829E75F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goodfood.com/glossary/vanilla-glossary" TargetMode="External"/><Relationship Id="rId2" Type="http://schemas.openxmlformats.org/officeDocument/2006/relationships/hyperlink" Target="https://www.bbcgoodfood.com/glossary/sugar-glossary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bbcgoodfood.com/glossary/flour-glossary" TargetMode="External"/><Relationship Id="rId5" Type="http://schemas.openxmlformats.org/officeDocument/2006/relationships/hyperlink" Target="https://www.bbcgoodfood.com/glossary/butter-glossary" TargetMode="External"/><Relationship Id="rId4" Type="http://schemas.openxmlformats.org/officeDocument/2006/relationships/hyperlink" Target="https://www.bbcgoodfood.com/glossary/egg-glossary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/>
            </a:r>
            <a:br>
              <a:rPr lang="en-US" smtClean="0"/>
            </a:br>
            <a:endParaRPr lang="el-GR" dirty="0"/>
          </a:p>
        </p:txBody>
      </p:sp>
      <p:sp>
        <p:nvSpPr>
          <p:cNvPr id="8" name="7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5362" name="Picture 2" descr="Close up of colourful Christmas Cook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857232"/>
            <a:ext cx="7286676" cy="6000768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1428728" y="428604"/>
            <a:ext cx="4643470" cy="523220"/>
          </a:xfrm>
          <a:prstGeom prst="rect">
            <a:avLst/>
          </a:prstGeom>
          <a:solidFill>
            <a:srgbClr val="CC0099"/>
          </a:solidFill>
          <a:ln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CHRISTMAS COOKIES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solidFill>
            <a:srgbClr val="FFFF00"/>
          </a:solidFill>
          <a:ln>
            <a:solidFill>
              <a:srgbClr val="CC0099"/>
            </a:solidFill>
          </a:ln>
        </p:spPr>
        <p:txBody>
          <a:bodyPr wrap="square">
            <a:spAutoFit/>
          </a:bodyPr>
          <a:lstStyle/>
          <a:p>
            <a:pPr fontAlgn="ctr"/>
            <a:r>
              <a:rPr lang="en-US" dirty="0"/>
              <a:t>Preparation and cooking time</a:t>
            </a:r>
          </a:p>
          <a:p>
            <a:r>
              <a:rPr lang="en-US" b="1" dirty="0"/>
              <a:t>Prep:</a:t>
            </a:r>
            <a:r>
              <a:rPr lang="en-US" dirty="0"/>
              <a:t>10 </a:t>
            </a:r>
            <a:r>
              <a:rPr lang="en-US" dirty="0" smtClean="0"/>
              <a:t>minutes</a:t>
            </a:r>
            <a:endParaRPr lang="en-US" dirty="0"/>
          </a:p>
          <a:p>
            <a:r>
              <a:rPr lang="en-US" b="1" dirty="0" smtClean="0"/>
              <a:t>Cook:</a:t>
            </a:r>
            <a:r>
              <a:rPr lang="en-US" dirty="0" smtClean="0"/>
              <a:t>12 minutes</a:t>
            </a:r>
            <a:endParaRPr lang="en-US" dirty="0"/>
          </a:p>
          <a:p>
            <a:r>
              <a:rPr lang="en-US" dirty="0"/>
              <a:t>Plus chilling time</a:t>
            </a:r>
          </a:p>
          <a:p>
            <a:r>
              <a:rPr lang="en-US" b="1" dirty="0"/>
              <a:t>Easy</a:t>
            </a:r>
          </a:p>
          <a:p>
            <a:r>
              <a:rPr lang="en-US" b="1" dirty="0"/>
              <a:t>Makes 20 biscuits</a:t>
            </a:r>
          </a:p>
        </p:txBody>
      </p:sp>
      <p:pic>
        <p:nvPicPr>
          <p:cNvPr id="4100" name="Picture 4" descr="Christmas cookies with icing on r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85926"/>
            <a:ext cx="6715172" cy="4071965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642910" y="5786454"/>
            <a:ext cx="7715304" cy="83099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	</a:t>
            </a:r>
            <a:r>
              <a:rPr lang="en-US" sz="4800" dirty="0" smtClean="0"/>
              <a:t>CHRISTMAS !!!!!!!!</a:t>
            </a:r>
            <a:endParaRPr lang="el-GR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1214422"/>
            <a:ext cx="9144000" cy="1477328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140g </a:t>
            </a:r>
            <a:r>
              <a:rPr lang="en-US" dirty="0" smtClean="0">
                <a:hlinkClick r:id="rId2"/>
              </a:rPr>
              <a:t>icing </a:t>
            </a:r>
            <a:r>
              <a:rPr lang="en-US" dirty="0" smtClean="0">
                <a:hlinkClick r:id="rId2"/>
              </a:rPr>
              <a:t>sugar</a:t>
            </a:r>
            <a:r>
              <a:rPr lang="el-GR" dirty="0" smtClean="0"/>
              <a:t> </a:t>
            </a:r>
            <a:r>
              <a:rPr lang="en-US" dirty="0" smtClean="0"/>
              <a:t>sieved</a:t>
            </a:r>
            <a:endParaRPr lang="en-US" dirty="0" smtClean="0"/>
          </a:p>
          <a:p>
            <a:r>
              <a:rPr lang="en-US" dirty="0" smtClean="0"/>
              <a:t>1 tsp </a:t>
            </a:r>
            <a:r>
              <a:rPr lang="en-US" dirty="0" smtClean="0">
                <a:hlinkClick r:id="rId3"/>
              </a:rPr>
              <a:t>vanilla extract</a:t>
            </a:r>
            <a:endParaRPr lang="en-US" dirty="0" smtClean="0"/>
          </a:p>
          <a:p>
            <a:r>
              <a:rPr lang="en-US" dirty="0" smtClean="0"/>
              <a:t>1 </a:t>
            </a:r>
            <a:r>
              <a:rPr lang="en-US" dirty="0" smtClean="0">
                <a:hlinkClick r:id="rId4"/>
              </a:rPr>
              <a:t>egg yolk</a:t>
            </a:r>
            <a:endParaRPr lang="en-US" dirty="0" smtClean="0"/>
          </a:p>
          <a:p>
            <a:r>
              <a:rPr lang="en-US" dirty="0" smtClean="0"/>
              <a:t>250g </a:t>
            </a:r>
            <a:r>
              <a:rPr lang="en-US" dirty="0" smtClean="0">
                <a:hlinkClick r:id="rId5"/>
              </a:rPr>
              <a:t>butter</a:t>
            </a:r>
            <a:r>
              <a:rPr lang="el-GR" dirty="0" smtClean="0"/>
              <a:t> </a:t>
            </a:r>
            <a:r>
              <a:rPr lang="en-US" dirty="0" smtClean="0"/>
              <a:t>cut </a:t>
            </a:r>
            <a:r>
              <a:rPr lang="en-US" dirty="0" smtClean="0"/>
              <a:t>into small cubes</a:t>
            </a:r>
          </a:p>
          <a:p>
            <a:r>
              <a:rPr lang="en-US" dirty="0" smtClean="0"/>
              <a:t>375g </a:t>
            </a:r>
            <a:r>
              <a:rPr lang="en-US" dirty="0" smtClean="0">
                <a:hlinkClick r:id="rId6"/>
              </a:rPr>
              <a:t>plain </a:t>
            </a:r>
            <a:r>
              <a:rPr lang="en-US" dirty="0" smtClean="0">
                <a:hlinkClick r:id="rId6"/>
              </a:rPr>
              <a:t>flour</a:t>
            </a:r>
            <a:r>
              <a:rPr lang="el-GR" dirty="0" smtClean="0"/>
              <a:t> </a:t>
            </a:r>
            <a:r>
              <a:rPr lang="en-US" dirty="0" smtClean="0"/>
              <a:t>sieved</a:t>
            </a:r>
            <a:endParaRPr lang="en-US" dirty="0"/>
          </a:p>
        </p:txBody>
      </p:sp>
      <p:sp>
        <p:nvSpPr>
          <p:cNvPr id="3" name="2 - TextBox"/>
          <p:cNvSpPr txBox="1"/>
          <p:nvPr/>
        </p:nvSpPr>
        <p:spPr>
          <a:xfrm>
            <a:off x="1428728" y="428604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>
              <a:buFont typeface="Arial" pitchFamily="34" charset="0"/>
              <a:buChar char="•"/>
            </a:pPr>
            <a:r>
              <a:rPr lang="en-US" sz="4000" dirty="0" smtClean="0"/>
              <a:t>INGRIDIENTS</a:t>
            </a:r>
            <a:endParaRPr lang="el-GR" sz="40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3929066"/>
            <a:ext cx="9144000" cy="1477328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To decorate</a:t>
            </a:r>
          </a:p>
          <a:p>
            <a:r>
              <a:rPr lang="en-US" dirty="0" smtClean="0"/>
              <a:t>200g </a:t>
            </a:r>
            <a:r>
              <a:rPr lang="en-US" dirty="0" smtClean="0">
                <a:hlinkClick r:id="rId2"/>
              </a:rPr>
              <a:t>icing </a:t>
            </a:r>
            <a:r>
              <a:rPr lang="en-US" dirty="0" smtClean="0">
                <a:hlinkClick r:id="rId2"/>
              </a:rPr>
              <a:t>sugar</a:t>
            </a:r>
            <a:r>
              <a:rPr lang="el-GR" dirty="0" smtClean="0"/>
              <a:t> </a:t>
            </a:r>
            <a:r>
              <a:rPr lang="en-US" dirty="0" smtClean="0"/>
              <a:t>sieved</a:t>
            </a:r>
            <a:endParaRPr lang="en-US" dirty="0" smtClean="0"/>
          </a:p>
          <a:p>
            <a:r>
              <a:rPr lang="en-US" dirty="0" smtClean="0"/>
              <a:t>edible food </a:t>
            </a:r>
            <a:r>
              <a:rPr lang="en-US" dirty="0" err="1" smtClean="0"/>
              <a:t>colouring</a:t>
            </a:r>
            <a:r>
              <a:rPr lang="el-GR" dirty="0" smtClean="0"/>
              <a:t> </a:t>
            </a:r>
            <a:r>
              <a:rPr lang="en-US" dirty="0" smtClean="0"/>
              <a:t>optional</a:t>
            </a:r>
            <a:endParaRPr lang="en-US" dirty="0" smtClean="0"/>
          </a:p>
          <a:p>
            <a:r>
              <a:rPr lang="en-US" dirty="0" smtClean="0"/>
              <a:t>edible gold and silver balls</a:t>
            </a:r>
          </a:p>
          <a:p>
            <a:r>
              <a:rPr lang="en-US" dirty="0" smtClean="0"/>
              <a:t>approx 2m thin </a:t>
            </a:r>
            <a:r>
              <a:rPr lang="en-US" dirty="0" smtClean="0"/>
              <a:t>ribbon</a:t>
            </a:r>
            <a:r>
              <a:rPr lang="el-GR" dirty="0" smtClean="0"/>
              <a:t> </a:t>
            </a:r>
            <a:r>
              <a:rPr lang="en-US" dirty="0" smtClean="0"/>
              <a:t>cut </a:t>
            </a:r>
            <a:r>
              <a:rPr lang="en-US" dirty="0" smtClean="0"/>
              <a:t>into 10cm lengths</a:t>
            </a:r>
            <a:endParaRPr lang="en-US" dirty="0"/>
          </a:p>
        </p:txBody>
      </p:sp>
      <p:sp>
        <p:nvSpPr>
          <p:cNvPr id="6" name="5 - TextBox"/>
          <p:cNvSpPr txBox="1"/>
          <p:nvPr/>
        </p:nvSpPr>
        <p:spPr>
          <a:xfrm>
            <a:off x="1071538" y="3000372"/>
            <a:ext cx="6572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4000" dirty="0" smtClean="0"/>
              <a:t>DECORATION</a:t>
            </a:r>
            <a:endParaRPr lang="el-GR" sz="4000" dirty="0"/>
          </a:p>
        </p:txBody>
      </p:sp>
      <p:sp>
        <p:nvSpPr>
          <p:cNvPr id="7" name="6 - Καρδιά"/>
          <p:cNvSpPr/>
          <p:nvPr/>
        </p:nvSpPr>
        <p:spPr>
          <a:xfrm>
            <a:off x="2000232" y="6072206"/>
            <a:ext cx="928694" cy="785794"/>
          </a:xfrm>
          <a:prstGeom prst="hear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Method</a:t>
            </a:r>
          </a:p>
          <a:p>
            <a:r>
              <a:rPr lang="en-US" b="1" dirty="0" smtClean="0"/>
              <a:t>step 1</a:t>
            </a:r>
          </a:p>
          <a:p>
            <a:r>
              <a:rPr lang="en-US" dirty="0" smtClean="0"/>
              <a:t>Tip the icing sugar, vanilla extract, egg yolk and butter into a mixing bowl, then stir together with a wooden spoon (or pulse in a food processor until well combined). Add the flour and mix to a firm dough. Shape the dough into two flat discs and wrap them. Chill for 20-30 mins. Heat oven to 190C/fan 170C/gas 5 and line two baking sheets with non-stick baking paper.</a:t>
            </a:r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0" y="1714488"/>
            <a:ext cx="9144000" cy="120032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step 2</a:t>
            </a:r>
          </a:p>
          <a:p>
            <a:r>
              <a:rPr lang="en-US" dirty="0" smtClean="0"/>
              <a:t>Roll out the dough on a lightly floured surface to about the thickness of two £1 coins. Cut out Christmassy shapes (use a cutter if you like) and place on the baking sheets. Using the tip of a skewer, cut a small hole in the top of each cookie. Bake for 10-12 </a:t>
            </a:r>
            <a:r>
              <a:rPr lang="en-US" dirty="0" err="1" smtClean="0"/>
              <a:t>mins</a:t>
            </a:r>
            <a:r>
              <a:rPr lang="en-US" dirty="0" smtClean="0"/>
              <a:t> until lightly golden.</a:t>
            </a:r>
            <a:endParaRPr lang="en-US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2928934"/>
            <a:ext cx="9144000" cy="1200329"/>
          </a:xfrm>
          <a:prstGeom prst="rect">
            <a:avLst/>
          </a:prstGeom>
          <a:solidFill>
            <a:srgbClr val="CCCCFF"/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step 3</a:t>
            </a:r>
          </a:p>
          <a:p>
            <a:r>
              <a:rPr lang="en-US" dirty="0" smtClean="0"/>
              <a:t>Lift the biscuits onto a wire rack to cool. Meanwhile, mix the icing sugar with a few drops of cold water to make a thick, but still runny icing. </a:t>
            </a:r>
            <a:r>
              <a:rPr lang="en-US" dirty="0" err="1" smtClean="0"/>
              <a:t>Colour</a:t>
            </a:r>
            <a:r>
              <a:rPr lang="en-US" dirty="0" smtClean="0"/>
              <a:t> with edible food </a:t>
            </a:r>
            <a:r>
              <a:rPr lang="en-US" dirty="0" err="1" smtClean="0"/>
              <a:t>colouring</a:t>
            </a:r>
            <a:r>
              <a:rPr lang="en-US" dirty="0" smtClean="0"/>
              <a:t>, if you like. Spread it over the cooled biscuits, decorate with edible balls and thread with ribbon when dry.</a:t>
            </a:r>
            <a:endParaRPr lang="en-US" dirty="0"/>
          </a:p>
        </p:txBody>
      </p:sp>
      <p:sp>
        <p:nvSpPr>
          <p:cNvPr id="5" name="4 - TextBox"/>
          <p:cNvSpPr txBox="1"/>
          <p:nvPr/>
        </p:nvSpPr>
        <p:spPr>
          <a:xfrm>
            <a:off x="0" y="5000636"/>
            <a:ext cx="9144000" cy="646331"/>
          </a:xfrm>
          <a:prstGeom prst="rect">
            <a:avLst/>
          </a:prstGeom>
          <a:solidFill>
            <a:srgbClr val="66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You can decorate your cookies however you like. You don't need to use any of the materials listed above</a:t>
            </a:r>
            <a:r>
              <a:rPr lang="el-GR" dirty="0" smtClean="0"/>
              <a:t>!!!!!!!!!</a:t>
            </a:r>
            <a:endParaRPr lang="el-GR" dirty="0"/>
          </a:p>
        </p:txBody>
      </p:sp>
      <p:sp>
        <p:nvSpPr>
          <p:cNvPr id="6" name="5 - Αστέρι 5 ακτινών"/>
          <p:cNvSpPr/>
          <p:nvPr/>
        </p:nvSpPr>
        <p:spPr>
          <a:xfrm>
            <a:off x="3714744" y="6000768"/>
            <a:ext cx="714380" cy="571504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0" y="1997839"/>
            <a:ext cx="9144000" cy="2862322"/>
          </a:xfrm>
          <a:prstGeom prst="rect">
            <a:avLst/>
          </a:prstGeom>
          <a:solidFill>
            <a:srgbClr val="FF9900"/>
          </a:solidFill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b="1" dirty="0" smtClean="0"/>
              <a:t>kcal</a:t>
            </a:r>
            <a:r>
              <a:rPr lang="en-US" dirty="0" smtClean="0"/>
              <a:t>233</a:t>
            </a:r>
          </a:p>
          <a:p>
            <a:r>
              <a:rPr lang="en-US" b="1" dirty="0" smtClean="0"/>
              <a:t>fat</a:t>
            </a:r>
            <a:r>
              <a:rPr lang="en-US" dirty="0" smtClean="0"/>
              <a:t>11g</a:t>
            </a:r>
          </a:p>
          <a:p>
            <a:r>
              <a:rPr lang="en-US" b="1" dirty="0" smtClean="0"/>
              <a:t>saturates</a:t>
            </a:r>
            <a:r>
              <a:rPr lang="en-US" dirty="0" smtClean="0"/>
              <a:t>7g</a:t>
            </a:r>
          </a:p>
          <a:p>
            <a:r>
              <a:rPr lang="en-US" b="1" dirty="0" smtClean="0"/>
              <a:t>carbs</a:t>
            </a:r>
            <a:r>
              <a:rPr lang="en-US" dirty="0" smtClean="0"/>
              <a:t>34g</a:t>
            </a:r>
          </a:p>
          <a:p>
            <a:r>
              <a:rPr lang="en-US" b="1" dirty="0" smtClean="0"/>
              <a:t>sugars</a:t>
            </a:r>
            <a:r>
              <a:rPr lang="en-US" dirty="0" smtClean="0"/>
              <a:t>19g</a:t>
            </a:r>
          </a:p>
          <a:p>
            <a:r>
              <a:rPr lang="en-US" b="1" dirty="0" smtClean="0"/>
              <a:t>fibre</a:t>
            </a:r>
            <a:r>
              <a:rPr lang="en-US" dirty="0" smtClean="0"/>
              <a:t>1g</a:t>
            </a:r>
          </a:p>
          <a:p>
            <a:r>
              <a:rPr lang="en-US" b="1" dirty="0" smtClean="0"/>
              <a:t>protein</a:t>
            </a:r>
            <a:r>
              <a:rPr lang="en-US" dirty="0" smtClean="0"/>
              <a:t>2g</a:t>
            </a:r>
          </a:p>
          <a:p>
            <a:r>
              <a:rPr lang="en-US" b="1" dirty="0" smtClean="0"/>
              <a:t>salt</a:t>
            </a:r>
            <a:r>
              <a:rPr lang="en-US" dirty="0" smtClean="0"/>
              <a:t>0.2glow</a:t>
            </a:r>
          </a:p>
          <a:p>
            <a:endParaRPr lang="en-US" dirty="0"/>
          </a:p>
        </p:txBody>
      </p:sp>
      <p:sp>
        <p:nvSpPr>
          <p:cNvPr id="3" name="2 - TextBox"/>
          <p:cNvSpPr txBox="1"/>
          <p:nvPr/>
        </p:nvSpPr>
        <p:spPr>
          <a:xfrm>
            <a:off x="1643042" y="714356"/>
            <a:ext cx="6286544" cy="707886"/>
          </a:xfrm>
          <a:prstGeom prst="rect">
            <a:avLst/>
          </a:prstGeom>
          <a:solidFill>
            <a:srgbClr val="CCFF33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NUTRITION</a:t>
            </a:r>
            <a:r>
              <a:rPr lang="en-US" sz="2000" dirty="0" smtClean="0"/>
              <a:t> </a:t>
            </a:r>
            <a:r>
              <a:rPr lang="en-US" sz="3600" dirty="0" smtClean="0"/>
              <a:t> PER SERVING</a:t>
            </a:r>
            <a:endParaRPr lang="el-GR" sz="4000" dirty="0"/>
          </a:p>
        </p:txBody>
      </p:sp>
      <p:sp>
        <p:nvSpPr>
          <p:cNvPr id="5" name="4 - Ορθογώνιο"/>
          <p:cNvSpPr/>
          <p:nvPr/>
        </p:nvSpPr>
        <p:spPr>
          <a:xfrm rot="10800000" flipV="1">
            <a:off x="-1" y="5132085"/>
            <a:ext cx="9143999" cy="707886"/>
          </a:xfrm>
          <a:prstGeom prst="rect">
            <a:avLst/>
          </a:prstGeom>
          <a:solidFill>
            <a:srgbClr val="FF99CC"/>
          </a:solidFill>
        </p:spPr>
        <p:txBody>
          <a:bodyPr wrap="square">
            <a:spAutoFit/>
          </a:bodyPr>
          <a:lstStyle/>
          <a:p>
            <a:r>
              <a:rPr lang="en-US" sz="4000" dirty="0" smtClean="0"/>
              <a:t>Can you resist this temptation?</a:t>
            </a:r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591618" y="0"/>
            <a:ext cx="3960764" cy="4247317"/>
          </a:xfrm>
          <a:prstGeom prst="rect">
            <a:avLst/>
          </a:prstGeom>
          <a:solidFill>
            <a:srgbClr val="FF0066"/>
          </a:solidFill>
        </p:spPr>
        <p:txBody>
          <a:bodyPr wrap="square">
            <a:spAutoFit/>
          </a:bodyPr>
          <a:lstStyle/>
          <a:p>
            <a:r>
              <a:rPr lang="en-US" sz="5400" dirty="0" smtClean="0"/>
              <a:t>Thank you for watching my presentation</a:t>
            </a:r>
            <a:r>
              <a:rPr lang="el-GR" sz="5400" dirty="0" smtClean="0"/>
              <a:t>!!!!!!!!!!!!!!!!!</a:t>
            </a:r>
            <a:endParaRPr lang="el-GR" sz="5400" dirty="0"/>
          </a:p>
        </p:txBody>
      </p:sp>
      <p:sp>
        <p:nvSpPr>
          <p:cNvPr id="4" name="3 - Αστέρι 5 ακτινών"/>
          <p:cNvSpPr/>
          <p:nvPr/>
        </p:nvSpPr>
        <p:spPr>
          <a:xfrm>
            <a:off x="714348" y="4714884"/>
            <a:ext cx="2571768" cy="1857388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8436" name="Picture 4" descr="Holiday Cut-Out Sugar Cook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7566025"/>
            <a:ext cx="11430000" cy="15763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Αστέρι 5 ακτινών"/>
          <p:cNvSpPr/>
          <p:nvPr/>
        </p:nvSpPr>
        <p:spPr>
          <a:xfrm>
            <a:off x="1643042" y="857232"/>
            <a:ext cx="2428892" cy="2286016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3 - Αστέρι 5 ακτινών"/>
          <p:cNvSpPr/>
          <p:nvPr/>
        </p:nvSpPr>
        <p:spPr>
          <a:xfrm>
            <a:off x="5572132" y="928670"/>
            <a:ext cx="2428892" cy="2286016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0" y="3982998"/>
            <a:ext cx="9144000" cy="1938992"/>
          </a:xfrm>
          <a:prstGeom prst="rect">
            <a:avLst/>
          </a:prstGeom>
          <a:solidFill>
            <a:srgbClr val="FF0066"/>
          </a:solidFill>
        </p:spPr>
        <p:txBody>
          <a:bodyPr wrap="square">
            <a:spAutoFit/>
          </a:bodyPr>
          <a:lstStyle/>
          <a:p>
            <a:r>
              <a:rPr lang="en-US" sz="6000" dirty="0" smtClean="0"/>
              <a:t>Thank you for watching my presentation</a:t>
            </a:r>
            <a:endParaRPr lang="el-G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283</Words>
  <Application>Microsoft Office PowerPoint</Application>
  <PresentationFormat>Προβολή στην οθόνη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0" baseType="lpstr">
      <vt:lpstr>Arial</vt:lpstr>
      <vt:lpstr>Calibri</vt:lpstr>
      <vt:lpstr>Θέμα του Office</vt:lpstr>
      <vt:lpstr>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ΔΑΦΝΗ</dc:creator>
  <cp:lastModifiedBy>Λογαριασμός Microsoft</cp:lastModifiedBy>
  <cp:revision>14</cp:revision>
  <dcterms:created xsi:type="dcterms:W3CDTF">2024-12-16T14:18:23Z</dcterms:created>
  <dcterms:modified xsi:type="dcterms:W3CDTF">2024-12-16T20:47:17Z</dcterms:modified>
</cp:coreProperties>
</file>