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9" r:id="rId5"/>
    <p:sldId id="261" r:id="rId6"/>
    <p:sldId id="263" r:id="rId7"/>
    <p:sldId id="267" r:id="rId8"/>
    <p:sldId id="265" r:id="rId9"/>
    <p:sldId id="266" r:id="rId10"/>
    <p:sldId id="260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2/3/2026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2/3/2026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Μεκ απειπίδεζηε,&#10;Απαημί! Η Τνμία ζα&#10;πέζεη... Όπη όμωξ με ηα&#10;όπια, αιιά με πμκενηά!&#10;&#10;Τώνα πμο πέζακε μ Απηιιέαξ,&#10;δε ζα ηα θ..."/>
          <p:cNvPicPr>
            <a:picLocks noChangeAspect="1" noChangeArrowheads="1"/>
          </p:cNvPicPr>
          <p:nvPr/>
        </p:nvPicPr>
        <p:blipFill>
          <a:blip r:embed="rId2" cstate="print"/>
          <a:srcRect b="10639"/>
          <a:stretch>
            <a:fillRect/>
          </a:stretch>
        </p:blipFill>
        <p:spPr bwMode="auto">
          <a:xfrm>
            <a:off x="0" y="0"/>
            <a:ext cx="91894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Να θμβάζηε ημοξ&#10;Απαημύξ, αθόμε θη ακ&#10;ζαξ θένκμοκ δώνα…&#10;&#10;Φίδηα μμο, θάκηε&#10;ημκ Λαμθόμκηα κα&#10;ζωπάζεη… Καη&#10;πκίληε ημκ μαδί με&#10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Τξ ποτί ξι Αςαιξί θόοητζαμ ηα πλξία ηξρπ&#10;με λάθροα και νεκίμηζαμ, για μα γροίζξρμ&#10;ζηημ παηοίδα.&#10;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quot;Ο ΔΟΥΡΕΙΟΣ ΙΠΠΟΣ ΚΑΙ Η ΚΑΤΑΣΤΡΟΦΗ ΤΗΣ ΤΡΟΙΑΣ&quot;-ΙΣΤΟΡΙΑ Γ ΤΑ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quot;Ο ΔΟΥΡΕΙΟΣ ΙΠΠΟΣ ΚΑΙ Η ΚΑΤΑΣΤΡΟΦΗ ΤΗΣ ΤΡΟΙΑΣ&quot;-ΙΣΤΟΡΙΑ Γ ΤΑ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quot;Ο ΔΟΥΡΕΙΟΣ ΙΠΠΟΣ ΚΑΙ Η ΚΑΤΑΣΤΡΟΦΗ ΤΗΣ ΤΡΟΙΑΣ&quot;-ΙΣΤΟΡΙΑ Γ ΤΑΞ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Και μια ζκξηειμή μύςηα μπήκαμ μέζα ζηξ άλξγξ ξ Οδρζζέαπ, ξ Μεμέλαξπ,&#10;ξ Διξμήδηπ, ξ Νεξπηόλεμξπ-γιξπ ηξρ Αςιλλέα- και μεοικ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Κάσηε ηξ ζηοαηόπεδό&#10;μαπ, μπείηε ζηα πλξία&#10;και πάμε μα κορθηξύμε&#10;ζηημ Τέμεδξ.&#10;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Μα γηαηί θακείξ δε&#10;με πηζηεύεη, αθμύ&#10;ζαξ ιέω…&#10;Αςαιξί κούβξμηαι&#10;μέζα ζηημ κξιλιά&#10;αρηξύ ηξρ αλόγξρ…&#10;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Βλέπξμηαπ ηξ θαύμα αρηό&#10;με ηα θίδια, ξι Τοώεπ&#10;ηοόμαναμ κι έζροαμ ηξ&#10;άλξγξ ζηημ πόλη. Για μα&#10;μπει, γκοέμιζαμ κι έμα&#10;μέοξπ α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Έθαγαμ ξι Τοώεπ, ήπιαμ,&#10;γλέμηηζαμ ςαοξύμεμξι και&#10;ηξ βοάδρ κξιμήθηκαμ&#10;κξροαζμέμξι απ΄ηξ γλέμηι&#10;και ηξ πξηό.&#10;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age.slidesharecdn.com/random-140203131250-phpapp02/85/-9-320.jpg?cb=1391433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Έβαλαμ θτηιέπ σηλά ζηα ηείςη κι άμξιναμ ηιπ πύλεπ. Γύοιζε&#10;κι ξ ζηοαηόπ από ηημ Τέμεδξ. Μπήκαμ όλξι ξι Αςαιξί ζηημ&#10;Τοξία….&#10;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Σκόητζαμ ηξρπ πξλεμιζηέπ και πήοαμ&#10;ζκλάβξρπ ηιπ γρμαίκεπ και ηα παιδιά…&#10;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Προβολή στην οθόνη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Μαρία</dc:creator>
  <cp:lastModifiedBy>Μαρία</cp:lastModifiedBy>
  <cp:revision>2</cp:revision>
  <dcterms:created xsi:type="dcterms:W3CDTF">2021-02-08T23:49:29Z</dcterms:created>
  <dcterms:modified xsi:type="dcterms:W3CDTF">2026-03-02T16:16:03Z</dcterms:modified>
</cp:coreProperties>
</file>