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0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CD512-3AD5-49DA-FE4E-A83407BD9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B93DA-7309-03B0-E350-48E37C8CF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F2807-E360-1C5A-A984-76841A54C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EB9B7-F3D3-6E0E-D868-3CD25A537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90ACA-1410-ED1B-F76E-7437C6135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62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AF299-857F-EAD5-122E-AF2D9646A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5CAA4E-708E-AC05-5123-55B8FBC87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E741D-01A5-F3E1-24FA-8E84E0EDB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CCE6D-7B50-3C41-F472-EAD940D30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5C6A9-F71E-D12C-0295-79498338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8195B-E169-3EE9-8627-351592EFBD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C4DD4-75C2-65A2-6ED5-1CA6DA6AA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071A4-0232-96D6-7B3B-93CF5D9D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47F57-F120-3BD9-E088-40DECD9D8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D1A1A-8BAE-C431-4D9B-6BF1BE5E2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11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B3123-40AD-9687-8229-2271B404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A46D3-F5BC-641A-9973-7761A052B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C4A25-1F86-DB0C-2F08-D30C0DC35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10BC8-F3FC-4DB4-2B7D-189611D7E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73944-EF9E-6030-6542-9720B2106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85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C3144-4CE0-7A2F-995F-8E4FFC10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54489-262B-2294-4C48-435E397AF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1E3D3-07C3-D6C2-B290-14D9CE0C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569B6-C332-CD56-F69F-7E0F52F65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1C740-4116-54CC-C411-9F63ED330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17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B5E32-D86D-F7E3-CD6A-C1FB941FB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EEDFC-62E4-902E-B72B-4023592979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B92D79-F53B-74E2-E3C6-74D983F8E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F51EF-4F08-A107-C11E-352BCD98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37504-1DCC-8585-6338-01D50273C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8428F-CADC-F891-0FED-D62CABDC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52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3BD56-A16A-BA10-5312-ACB575195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A8E0F-BE89-12C2-1583-3FC33CD40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0C356-DD0E-8BEC-7F0B-7114769E5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50A91A-9E48-CE55-405D-0DA0AB076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996D19-4A75-E087-8266-2A1F552968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17E743-22B5-2FCA-4E7F-D99723D0D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AB2547-5E4B-5585-17A4-5CDA75424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8798EA-3B5B-9765-1DB1-E11A1837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6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6F3E7-4D9F-81B0-B566-9FEE01FE8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CB4B13-77BC-6129-E1E4-8C1458BA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F2B92-43CA-0B48-11D9-671D0E54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5763FA-4520-2282-4E01-1D59FC476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13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E7F1B4-6BC2-5C71-6059-C53D4254A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FDBB27-339D-EC64-1975-80B719917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43843D-65CA-870A-94C9-A2FD07035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94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C3584-9F45-C248-BC06-A8AA64E1B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CEF10-ABAA-4035-4089-332F861FB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3E003D-C2A7-520C-163A-1B6945157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3D70D-3CDC-8D67-8CED-D041472B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53E9E7-5402-3CBC-9BD4-23475E8E7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C2C64-9B46-4E62-0098-16B26616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30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D51E8-C5AA-D718-F022-8C5D5240B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3DA85B-5505-2F3D-38F0-21F1212DF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DF331-A1D5-323E-D5B0-5D21ED46F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46285-29B8-37C5-B07D-FF80415EF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2F127-13B4-1F93-25EE-60E398942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39B4D-5902-33ED-4AA1-E86033A20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20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BCCB0E-5A9B-6AAE-1DE5-AA9543C2F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52109-20B9-1CF5-43FE-3DE42EB38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89F23-5803-0520-CED9-9CC1D5D33F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E6EC95-B6C0-427E-87B7-E3527530234C}" type="datetimeFigureOut">
              <a:rPr lang="en-GB" smtClean="0"/>
              <a:t>12/03/2024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ABF1F-50BB-2D13-B64C-E60ACECB23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EAB3B-3891-7315-4C6B-C1CE0BF64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9D813E-6187-4F88-8216-3096B61CD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74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1F3198B8-2B71-A274-AF64-A410BFCF3A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33" y="433404"/>
            <a:ext cx="1362459" cy="3916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94C766-908B-EF85-4F1F-78C097F22B70}"/>
              </a:ext>
            </a:extLst>
          </p:cNvPr>
          <p:cNvSpPr txBox="1"/>
          <p:nvPr/>
        </p:nvSpPr>
        <p:spPr>
          <a:xfrm>
            <a:off x="339873" y="6239930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3085A"/>
                </a:solidFill>
              </a:rPr>
              <a:t>https://www.teachingenglish.org.uk/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CA4441A-802C-6298-73CC-3429F02A8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8551" y="2384611"/>
            <a:ext cx="6634933" cy="405393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630885D-9E8E-FF6D-75E0-4F5FC2FC9AF1}"/>
              </a:ext>
            </a:extLst>
          </p:cNvPr>
          <p:cNvSpPr txBox="1"/>
          <p:nvPr/>
        </p:nvSpPr>
        <p:spPr>
          <a:xfrm>
            <a:off x="2348753" y="306072"/>
            <a:ext cx="1748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421155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85DFE-0E5A-2E73-8567-2D4F1E9AD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424B5B0A-8796-0189-473F-776A529FD5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33" y="433404"/>
            <a:ext cx="1362459" cy="3916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580C29-A71E-D40B-913C-463236925611}"/>
              </a:ext>
            </a:extLst>
          </p:cNvPr>
          <p:cNvSpPr txBox="1"/>
          <p:nvPr/>
        </p:nvSpPr>
        <p:spPr>
          <a:xfrm>
            <a:off x="339873" y="6239930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3085A"/>
                </a:solidFill>
              </a:rPr>
              <a:t>https://www.teachingenglish.org.uk/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920921-B26D-5573-965F-55E7EC4B4C6F}"/>
              </a:ext>
            </a:extLst>
          </p:cNvPr>
          <p:cNvSpPr txBox="1"/>
          <p:nvPr/>
        </p:nvSpPr>
        <p:spPr>
          <a:xfrm>
            <a:off x="2348753" y="306072"/>
            <a:ext cx="4085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the time?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7ED47-AAEC-93EB-1D2B-025563EE7A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7938" y="1564251"/>
            <a:ext cx="4143523" cy="385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602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29380-E185-FE31-6AC9-05916AACF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89AFA7CD-085E-E02F-C7BF-672A6231D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33" y="433404"/>
            <a:ext cx="1362459" cy="3916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7B50FC-C063-C455-552C-56CB6362D0AF}"/>
              </a:ext>
            </a:extLst>
          </p:cNvPr>
          <p:cNvSpPr txBox="1"/>
          <p:nvPr/>
        </p:nvSpPr>
        <p:spPr>
          <a:xfrm>
            <a:off x="339873" y="6239930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3085A"/>
                </a:solidFill>
              </a:rPr>
              <a:t>https://www.teachingenglish.org.uk/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F0075B-8D69-2B53-841B-93864D850B95}"/>
              </a:ext>
            </a:extLst>
          </p:cNvPr>
          <p:cNvSpPr txBox="1"/>
          <p:nvPr/>
        </p:nvSpPr>
        <p:spPr>
          <a:xfrm>
            <a:off x="2348753" y="306072"/>
            <a:ext cx="1748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7AE7CC0-ECF2-7BEE-8F2A-0546C47BC1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633769"/>
              </p:ext>
            </p:extLst>
          </p:nvPr>
        </p:nvGraphicFramePr>
        <p:xfrm>
          <a:off x="2348752" y="1102185"/>
          <a:ext cx="632012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0060">
                  <a:extLst>
                    <a:ext uri="{9D8B030D-6E8A-4147-A177-3AD203B41FA5}">
                      <a16:colId xmlns:a16="http://schemas.microsoft.com/office/drawing/2014/main" val="1783669635"/>
                    </a:ext>
                  </a:extLst>
                </a:gridCol>
                <a:gridCol w="3160060">
                  <a:extLst>
                    <a:ext uri="{9D8B030D-6E8A-4147-A177-3AD203B41FA5}">
                      <a16:colId xmlns:a16="http://schemas.microsoft.com/office/drawing/2014/main" val="139570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23085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23085A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0586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rgbClr val="23085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912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51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rgbClr val="23085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8092605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5690CF2-75D6-1AD0-9C06-F9851036B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0432" y="1230426"/>
            <a:ext cx="944784" cy="9565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CE63F55-2C8F-4172-9D7C-5A0AD6FC68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7087" y="2422688"/>
            <a:ext cx="971320" cy="8913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D4D3279-3792-12C4-1170-134BDA680B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3437" y="3559587"/>
            <a:ext cx="1038619" cy="102595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9544D29-BB5E-147A-FA21-0C494037B7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0303" y="4831110"/>
            <a:ext cx="1064913" cy="102595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6DE3C98-331F-836B-D962-E76DD505FD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087" y="3638707"/>
            <a:ext cx="1228643" cy="91010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B8BD599-CDC6-4A65-0B15-D3948220B8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2062" y="1242358"/>
            <a:ext cx="1556285" cy="92778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350F5BA-EA7F-0C2E-DB1E-895C6C334C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4370" y="4898421"/>
            <a:ext cx="1766741" cy="89132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6B870F1-3823-7481-93E7-DDA407E6635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21027" y="2422688"/>
            <a:ext cx="1869557" cy="95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6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1BF98-A169-C274-9516-DEED44547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4DC87347-EE4D-059D-7D80-67D670C44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33" y="433404"/>
            <a:ext cx="1362459" cy="3916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0D8FF7-1B4C-92D6-0F91-AEB1C1C279F8}"/>
              </a:ext>
            </a:extLst>
          </p:cNvPr>
          <p:cNvSpPr txBox="1"/>
          <p:nvPr/>
        </p:nvSpPr>
        <p:spPr>
          <a:xfrm>
            <a:off x="339873" y="6239930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3085A"/>
                </a:solidFill>
              </a:rPr>
              <a:t>https://www.teachingenglish.org.uk/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7E0DB2-2BF7-7A90-5BB8-E9B4E9CFFDC0}"/>
              </a:ext>
            </a:extLst>
          </p:cNvPr>
          <p:cNvSpPr txBox="1"/>
          <p:nvPr/>
        </p:nvSpPr>
        <p:spPr>
          <a:xfrm>
            <a:off x="2348752" y="306072"/>
            <a:ext cx="5047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moment in time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71D530-FF57-EA5F-D53A-B9D86C567B9E}"/>
              </a:ext>
            </a:extLst>
          </p:cNvPr>
          <p:cNvSpPr txBox="1"/>
          <p:nvPr/>
        </p:nvSpPr>
        <p:spPr>
          <a:xfrm>
            <a:off x="2348752" y="1315505"/>
            <a:ext cx="9386047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.In London it’s</a:t>
            </a:r>
            <a:r>
              <a:rPr lang="en-GB" sz="2000" u="sng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o’ clock 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afternoon.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In Brazil it’s ____ in the afternoon.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In Mexico it’s _____ in the morning.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In the US it’s _____ in the morning.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In Qatar it’s _____ in the evening.</a:t>
            </a:r>
          </a:p>
          <a:p>
            <a:pPr>
              <a:lnSpc>
                <a:spcPct val="200000"/>
              </a:lnSpc>
            </a:pPr>
            <a:b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000" dirty="0">
              <a:solidFill>
                <a:srgbClr val="2308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319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93F22-C32F-F4DE-A22D-AF085DF1C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8D79354C-84E6-5C0D-32B7-A3C9460DC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33" y="433404"/>
            <a:ext cx="1362459" cy="3916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B56FB9-6A80-CBB8-A305-3E99D9D6BAAF}"/>
              </a:ext>
            </a:extLst>
          </p:cNvPr>
          <p:cNvSpPr txBox="1"/>
          <p:nvPr/>
        </p:nvSpPr>
        <p:spPr>
          <a:xfrm>
            <a:off x="339873" y="6239930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3085A"/>
                </a:solidFill>
              </a:rPr>
              <a:t>https://www.teachingenglish.org.uk/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A22CF4-E6CF-C99B-92C9-02DCE91196F2}"/>
              </a:ext>
            </a:extLst>
          </p:cNvPr>
          <p:cNvSpPr txBox="1"/>
          <p:nvPr/>
        </p:nvSpPr>
        <p:spPr>
          <a:xfrm>
            <a:off x="2348752" y="306072"/>
            <a:ext cx="7180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moment in time - Answers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57827E-F368-4B54-8494-969DEB9AA785}"/>
              </a:ext>
            </a:extLst>
          </p:cNvPr>
          <p:cNvSpPr txBox="1"/>
          <p:nvPr/>
        </p:nvSpPr>
        <p:spPr>
          <a:xfrm>
            <a:off x="2232212" y="961368"/>
            <a:ext cx="938604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.In London it’s</a:t>
            </a:r>
            <a:r>
              <a:rPr lang="en-GB" sz="2000" u="sng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o’ clock 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afternoon.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In Brazil it’s </a:t>
            </a:r>
            <a:r>
              <a:rPr lang="en-GB" sz="2000" u="sng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o’ clock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afternoon.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In Mexico it’s </a:t>
            </a:r>
            <a:r>
              <a:rPr lang="en-GB" sz="2000" u="sng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o’ clock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morning.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In the US it’s </a:t>
            </a:r>
            <a:r>
              <a:rPr lang="en-GB" sz="2000" u="sng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o’ clock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morning.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In France it’s </a:t>
            </a:r>
            <a:r>
              <a:rPr lang="en-GB" sz="2000" u="sng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o’ clock 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evening.</a:t>
            </a:r>
          </a:p>
          <a:p>
            <a:pPr>
              <a:lnSpc>
                <a:spcPct val="200000"/>
              </a:lnSpc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In Qatar it’s </a:t>
            </a:r>
            <a:r>
              <a:rPr lang="en-GB" sz="2000" u="sng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o’clock 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evening.</a:t>
            </a:r>
          </a:p>
          <a:p>
            <a:pPr>
              <a:lnSpc>
                <a:spcPct val="200000"/>
              </a:lnSpc>
            </a:pPr>
            <a:b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000" dirty="0">
              <a:solidFill>
                <a:srgbClr val="2308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339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213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mordue</dc:creator>
  <cp:lastModifiedBy>suzanne mordue</cp:lastModifiedBy>
  <cp:revision>1</cp:revision>
  <dcterms:created xsi:type="dcterms:W3CDTF">2024-03-12T10:51:49Z</dcterms:created>
  <dcterms:modified xsi:type="dcterms:W3CDTF">2024-03-12T16:47:19Z</dcterms:modified>
</cp:coreProperties>
</file>