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8321-C57C-4D6C-B813-414E8E3D12EF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1A87-9DCF-4618-925A-6EF3500651F8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797" y="708339"/>
            <a:ext cx="9264203" cy="1056068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14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School of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Stauroupolis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5352" y="4662151"/>
            <a:ext cx="2125014" cy="759855"/>
          </a:xfrm>
        </p:spPr>
        <p:txBody>
          <a:bodyPr/>
          <a:lstStyle/>
          <a:p>
            <a:r>
              <a:rPr lang="en-US" dirty="0" smtClean="0"/>
              <a:t>      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0609" y="1949566"/>
            <a:ext cx="6567635" cy="43784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n-lt"/>
              </a:rPr>
              <a:t>   Our yard</a:t>
            </a:r>
            <a:endParaRPr lang="el-GR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Θέση περιεχομένου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180" y="2114028"/>
            <a:ext cx="5692770" cy="4083289"/>
          </a:xfrm>
          <a:prstGeom prst="rect">
            <a:avLst/>
          </a:prstGeom>
        </p:spPr>
      </p:pic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942" y="2114028"/>
            <a:ext cx="5257800" cy="39433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n-lt"/>
              </a:rPr>
              <a:t>Our yard </a:t>
            </a:r>
            <a:r>
              <a:rPr lang="en-US" sz="6000" dirty="0" smtClean="0">
                <a:solidFill>
                  <a:srgbClr val="FF0000"/>
                </a:solidFill>
                <a:latin typeface="+mn-lt"/>
              </a:rPr>
              <a:t>….at </a:t>
            </a:r>
            <a:r>
              <a:rPr lang="en-US" sz="6000" dirty="0">
                <a:solidFill>
                  <a:srgbClr val="FF0000"/>
                </a:solidFill>
                <a:latin typeface="+mn-lt"/>
              </a:rPr>
              <a:t>break time</a:t>
            </a:r>
            <a:endParaRPr lang="el-GR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60" y="1592755"/>
            <a:ext cx="5157787" cy="823912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6" y="2601532"/>
            <a:ext cx="5028052" cy="37710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0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56" y="1104408"/>
            <a:ext cx="4351338" cy="435133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0" y="1337272"/>
            <a:ext cx="5181600" cy="4118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002" y="355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n-lt"/>
              </a:rPr>
              <a:t>Our library</a:t>
            </a:r>
            <a:endParaRPr lang="el-GR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8877170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40" y="623332"/>
            <a:ext cx="9144000" cy="3554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Our corridors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1" y="3848858"/>
            <a:ext cx="5005591" cy="2897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1" y="917128"/>
            <a:ext cx="5293219" cy="290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51" y="961869"/>
            <a:ext cx="5336149" cy="2862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5" y="3848858"/>
            <a:ext cx="5327562" cy="28114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n-lt"/>
              </a:rPr>
              <a:t>Our classroom</a:t>
            </a:r>
            <a:endParaRPr lang="el-GR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8" y="250825"/>
            <a:ext cx="3330145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5280" y="2024418"/>
            <a:ext cx="3684588" cy="3744715"/>
          </a:xfr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94" y="2859111"/>
            <a:ext cx="3496287" cy="38457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WPS Presentation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14 th School of Stauroupolis</vt:lpstr>
      <vt:lpstr>   Our yard</vt:lpstr>
      <vt:lpstr>Our yard ….at break time</vt:lpstr>
      <vt:lpstr>     </vt:lpstr>
      <vt:lpstr>Our library</vt:lpstr>
      <vt:lpstr>Our corridors</vt:lpstr>
      <vt:lpstr>Our classroom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th School of Stauroupolis</dc:title>
  <dc:creator>theano</dc:creator>
  <cp:lastModifiedBy>User</cp:lastModifiedBy>
  <cp:revision>21</cp:revision>
  <dcterms:created xsi:type="dcterms:W3CDTF">2018-12-02T19:42:00Z</dcterms:created>
  <dcterms:modified xsi:type="dcterms:W3CDTF">2025-09-05T12:08:54Z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DDCB9321E2E6400CBBBBBA59352471E6_12</vt:lpwstr>
  </property>
  <property fmtid="{D5CDD505-2E9C-101B-9397-08002B2CF9AE}" pid="3" name="KSOProductBuildVer">
    <vt:lpwstr>1033-12.2.0.21936</vt:lpwstr>
  </property>
</Properties>
</file>