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306" r:id="rId5"/>
    <p:sldId id="259" r:id="rId6"/>
    <p:sldId id="264" r:id="rId7"/>
    <p:sldId id="283" r:id="rId8"/>
  </p:sldIdLst>
  <p:sldSz cx="9144000" cy="5143500"/>
  <p:notesSz cx="6858000" cy="9144000"/>
  <p:embeddedFontLst>
    <p:embeddedFont>
      <p:font typeface="Nerko One" panose="02000000000000000000"/>
      <p:regular r:id="rId12"/>
    </p:embeddedFont>
    <p:embeddedFont>
      <p:font typeface="Archivo"/>
      <p:regular r:id="rId13"/>
    </p:embeddedFont>
    <p:embeddedFont>
      <p:font typeface="Bebas Neue" panose="020B0606020202050201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33b190a49_1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333b190a49_1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22ec61ca62_0_4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22ec61ca62_0_4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22ec61ca62_0_4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22ec61ca62_0_4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22ec61ca62_0_7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22ec61ca62_0_7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122ec61ca62_0_21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122ec61ca62_0_2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://bit.ly/2Tynxth" TargetMode="Externa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dk1"/>
        </a:solidFill>
        <a:effectLst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86" y="0"/>
            <a:ext cx="91440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 rot="-161870">
            <a:off x="2345916" y="1306203"/>
            <a:ext cx="4391467" cy="14623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1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 rot="-122817">
            <a:off x="2504387" y="3723225"/>
            <a:ext cx="4359082" cy="4094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86" y="0"/>
            <a:ext cx="91440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 txBox="1"/>
          <p:nvPr>
            <p:ph type="title" hasCustomPrompt="1"/>
          </p:nvPr>
        </p:nvSpPr>
        <p:spPr>
          <a:xfrm rot="-153791">
            <a:off x="2072962" y="1698401"/>
            <a:ext cx="5212315" cy="15111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/>
          <p:nvPr>
            <p:ph type="subTitle" idx="1"/>
          </p:nvPr>
        </p:nvSpPr>
        <p:spPr>
          <a:xfrm rot="-153791">
            <a:off x="2072972" y="3072000"/>
            <a:ext cx="5212315" cy="4243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dk1"/>
        </a:solidFill>
        <a:effectLst/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1624925" y="1627450"/>
            <a:ext cx="2670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13"/>
          <p:cNvSpPr txBox="1"/>
          <p:nvPr>
            <p:ph type="title" idx="2" hasCustomPrompt="1"/>
          </p:nvPr>
        </p:nvSpPr>
        <p:spPr>
          <a:xfrm>
            <a:off x="719800" y="1470700"/>
            <a:ext cx="880200" cy="7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/>
          <p:nvPr>
            <p:ph type="subTitle" idx="1"/>
          </p:nvPr>
        </p:nvSpPr>
        <p:spPr>
          <a:xfrm>
            <a:off x="1624925" y="21377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type="title" idx="3"/>
          </p:nvPr>
        </p:nvSpPr>
        <p:spPr>
          <a:xfrm>
            <a:off x="5680325" y="1627450"/>
            <a:ext cx="272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4" name="Google Shape;64;p13"/>
          <p:cNvSpPr txBox="1"/>
          <p:nvPr>
            <p:ph type="title" idx="4" hasCustomPrompt="1"/>
          </p:nvPr>
        </p:nvSpPr>
        <p:spPr>
          <a:xfrm>
            <a:off x="4814300" y="1470701"/>
            <a:ext cx="880200" cy="7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/>
          <p:nvPr>
            <p:ph type="subTitle" idx="5"/>
          </p:nvPr>
        </p:nvSpPr>
        <p:spPr>
          <a:xfrm>
            <a:off x="5680325" y="21377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type="title" idx="6"/>
          </p:nvPr>
        </p:nvSpPr>
        <p:spPr>
          <a:xfrm>
            <a:off x="1624925" y="29662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13"/>
          <p:cNvSpPr txBox="1"/>
          <p:nvPr>
            <p:ph type="title" idx="7" hasCustomPrompt="1"/>
          </p:nvPr>
        </p:nvSpPr>
        <p:spPr>
          <a:xfrm>
            <a:off x="719800" y="2804000"/>
            <a:ext cx="8802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/>
          <p:nvPr>
            <p:ph type="subTitle" idx="8"/>
          </p:nvPr>
        </p:nvSpPr>
        <p:spPr>
          <a:xfrm>
            <a:off x="1624925" y="3476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type="title" idx="9"/>
          </p:nvPr>
        </p:nvSpPr>
        <p:spPr>
          <a:xfrm>
            <a:off x="5680325" y="29662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0" name="Google Shape;70;p13"/>
          <p:cNvSpPr txBox="1"/>
          <p:nvPr>
            <p:ph type="title" idx="13" hasCustomPrompt="1"/>
          </p:nvPr>
        </p:nvSpPr>
        <p:spPr>
          <a:xfrm>
            <a:off x="4800125" y="2807751"/>
            <a:ext cx="8802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/>
          <p:nvPr>
            <p:ph type="subTitle" idx="14"/>
          </p:nvPr>
        </p:nvSpPr>
        <p:spPr>
          <a:xfrm>
            <a:off x="5680325" y="3476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3" name="Google Shape;73;p13"/>
          <p:cNvGrpSpPr/>
          <p:nvPr/>
        </p:nvGrpSpPr>
        <p:grpSpPr>
          <a:xfrm>
            <a:off x="-47" y="0"/>
            <a:ext cx="9143966" cy="5143522"/>
            <a:chOff x="-47" y="0"/>
            <a:chExt cx="9143966" cy="5143522"/>
          </a:xfrm>
        </p:grpSpPr>
        <p:sp>
          <p:nvSpPr>
            <p:cNvPr id="74" name="Google Shape;74;p13"/>
            <p:cNvSpPr/>
            <p:nvPr/>
          </p:nvSpPr>
          <p:spPr>
            <a:xfrm>
              <a:off x="6384574" y="0"/>
              <a:ext cx="2759345" cy="3101429"/>
            </a:xfrm>
            <a:custGeom>
              <a:avLst/>
              <a:gdLst/>
              <a:ahLst/>
              <a:cxnLst/>
              <a:rect l="l" t="t" r="r" b="b"/>
              <a:pathLst>
                <a:path w="80937" h="90971" extrusionOk="0">
                  <a:moveTo>
                    <a:pt x="7852" y="0"/>
                  </a:moveTo>
                  <a:cubicBezTo>
                    <a:pt x="7852" y="0"/>
                    <a:pt x="1" y="10698"/>
                    <a:pt x="5172" y="30055"/>
                  </a:cubicBezTo>
                  <a:cubicBezTo>
                    <a:pt x="10367" y="49411"/>
                    <a:pt x="37456" y="44382"/>
                    <a:pt x="50360" y="50834"/>
                  </a:cubicBezTo>
                  <a:cubicBezTo>
                    <a:pt x="63241" y="57262"/>
                    <a:pt x="52685" y="74365"/>
                    <a:pt x="58164" y="85087"/>
                  </a:cubicBezTo>
                  <a:cubicBezTo>
                    <a:pt x="60511" y="89659"/>
                    <a:pt x="64997" y="90970"/>
                    <a:pt x="69371" y="90970"/>
                  </a:cubicBezTo>
                  <a:cubicBezTo>
                    <a:pt x="75255" y="90970"/>
                    <a:pt x="80936" y="88598"/>
                    <a:pt x="80936" y="88598"/>
                  </a:cubicBezTo>
                  <a:lnTo>
                    <a:pt x="80936" y="0"/>
                  </a:ln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-47" y="1721080"/>
              <a:ext cx="3045447" cy="3422441"/>
            </a:xfrm>
            <a:custGeom>
              <a:avLst/>
              <a:gdLst/>
              <a:ahLst/>
              <a:cxnLst/>
              <a:rect l="l" t="t" r="r" b="b"/>
              <a:pathLst>
                <a:path w="93247" h="104790" extrusionOk="0">
                  <a:moveTo>
                    <a:pt x="13319" y="0"/>
                  </a:moveTo>
                  <a:cubicBezTo>
                    <a:pt x="6544" y="0"/>
                    <a:pt x="0" y="2719"/>
                    <a:pt x="0" y="2719"/>
                  </a:cubicBezTo>
                  <a:lnTo>
                    <a:pt x="0" y="104790"/>
                  </a:lnTo>
                  <a:lnTo>
                    <a:pt x="84209" y="104790"/>
                  </a:lnTo>
                  <a:cubicBezTo>
                    <a:pt x="84209" y="104790"/>
                    <a:pt x="93247" y="92479"/>
                    <a:pt x="87269" y="70181"/>
                  </a:cubicBezTo>
                  <a:cubicBezTo>
                    <a:pt x="81291" y="47883"/>
                    <a:pt x="50098" y="53671"/>
                    <a:pt x="35249" y="46247"/>
                  </a:cubicBezTo>
                  <a:cubicBezTo>
                    <a:pt x="20376" y="38798"/>
                    <a:pt x="32569" y="19134"/>
                    <a:pt x="26235" y="6775"/>
                  </a:cubicBezTo>
                  <a:cubicBezTo>
                    <a:pt x="23541" y="1509"/>
                    <a:pt x="18366" y="0"/>
                    <a:pt x="13319" y="0"/>
                  </a:cubicBez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</a:t>
              </a:r>
              <a:endParaRPr lang="en-GB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8" name="Google Shape;78;p14"/>
          <p:cNvGrpSpPr/>
          <p:nvPr/>
        </p:nvGrpSpPr>
        <p:grpSpPr>
          <a:xfrm>
            <a:off x="-47" y="0"/>
            <a:ext cx="9143966" cy="5143522"/>
            <a:chOff x="-47" y="0"/>
            <a:chExt cx="9143966" cy="5143522"/>
          </a:xfrm>
        </p:grpSpPr>
        <p:sp>
          <p:nvSpPr>
            <p:cNvPr id="79" name="Google Shape;79;p14"/>
            <p:cNvSpPr/>
            <p:nvPr/>
          </p:nvSpPr>
          <p:spPr>
            <a:xfrm>
              <a:off x="6384574" y="0"/>
              <a:ext cx="2759345" cy="3101429"/>
            </a:xfrm>
            <a:custGeom>
              <a:avLst/>
              <a:gdLst/>
              <a:ahLst/>
              <a:cxnLst/>
              <a:rect l="l" t="t" r="r" b="b"/>
              <a:pathLst>
                <a:path w="80937" h="90971" extrusionOk="0">
                  <a:moveTo>
                    <a:pt x="7852" y="0"/>
                  </a:moveTo>
                  <a:cubicBezTo>
                    <a:pt x="7852" y="0"/>
                    <a:pt x="1" y="10698"/>
                    <a:pt x="5172" y="30055"/>
                  </a:cubicBezTo>
                  <a:cubicBezTo>
                    <a:pt x="10367" y="49411"/>
                    <a:pt x="37456" y="44382"/>
                    <a:pt x="50360" y="50834"/>
                  </a:cubicBezTo>
                  <a:cubicBezTo>
                    <a:pt x="63241" y="57262"/>
                    <a:pt x="52685" y="74365"/>
                    <a:pt x="58164" y="85087"/>
                  </a:cubicBezTo>
                  <a:cubicBezTo>
                    <a:pt x="60511" y="89659"/>
                    <a:pt x="64997" y="90970"/>
                    <a:pt x="69371" y="90970"/>
                  </a:cubicBezTo>
                  <a:cubicBezTo>
                    <a:pt x="75255" y="90970"/>
                    <a:pt x="80936" y="88598"/>
                    <a:pt x="80936" y="88598"/>
                  </a:cubicBezTo>
                  <a:lnTo>
                    <a:pt x="80936" y="0"/>
                  </a:ln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-47" y="1721080"/>
              <a:ext cx="3045447" cy="3422441"/>
            </a:xfrm>
            <a:custGeom>
              <a:avLst/>
              <a:gdLst/>
              <a:ahLst/>
              <a:cxnLst/>
              <a:rect l="l" t="t" r="r" b="b"/>
              <a:pathLst>
                <a:path w="93247" h="104790" extrusionOk="0">
                  <a:moveTo>
                    <a:pt x="13319" y="0"/>
                  </a:moveTo>
                  <a:cubicBezTo>
                    <a:pt x="6544" y="0"/>
                    <a:pt x="0" y="2719"/>
                    <a:pt x="0" y="2719"/>
                  </a:cubicBezTo>
                  <a:lnTo>
                    <a:pt x="0" y="104790"/>
                  </a:lnTo>
                  <a:lnTo>
                    <a:pt x="84209" y="104790"/>
                  </a:lnTo>
                  <a:cubicBezTo>
                    <a:pt x="84209" y="104790"/>
                    <a:pt x="93247" y="92479"/>
                    <a:pt x="87269" y="70181"/>
                  </a:cubicBezTo>
                  <a:cubicBezTo>
                    <a:pt x="81291" y="47883"/>
                    <a:pt x="50098" y="53671"/>
                    <a:pt x="35249" y="46247"/>
                  </a:cubicBezTo>
                  <a:cubicBezTo>
                    <a:pt x="20376" y="38798"/>
                    <a:pt x="32569" y="19134"/>
                    <a:pt x="26235" y="6775"/>
                  </a:cubicBezTo>
                  <a:cubicBezTo>
                    <a:pt x="23541" y="1509"/>
                    <a:pt x="18366" y="0"/>
                    <a:pt x="13319" y="0"/>
                  </a:cubicBez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</a:t>
              </a:r>
              <a:endParaRPr lang="en-GB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86" y="0"/>
            <a:ext cx="91440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>
            <p:ph type="title"/>
          </p:nvPr>
        </p:nvSpPr>
        <p:spPr>
          <a:xfrm rot="-97633">
            <a:off x="2324701" y="3056875"/>
            <a:ext cx="4563940" cy="5318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type="subTitle" idx="1"/>
          </p:nvPr>
        </p:nvSpPr>
        <p:spPr>
          <a:xfrm rot="-97784">
            <a:off x="2024572" y="1233317"/>
            <a:ext cx="5094861" cy="17404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3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subTitle" idx="1"/>
          </p:nvPr>
        </p:nvSpPr>
        <p:spPr>
          <a:xfrm>
            <a:off x="715100" y="2777088"/>
            <a:ext cx="2907600" cy="10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type="title"/>
          </p:nvPr>
        </p:nvSpPr>
        <p:spPr>
          <a:xfrm>
            <a:off x="715100" y="1281625"/>
            <a:ext cx="3789300" cy="14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88" name="Google Shape;88;p16"/>
          <p:cNvGrpSpPr/>
          <p:nvPr/>
        </p:nvGrpSpPr>
        <p:grpSpPr>
          <a:xfrm>
            <a:off x="-47" y="0"/>
            <a:ext cx="9143966" cy="5143522"/>
            <a:chOff x="-47" y="0"/>
            <a:chExt cx="9143966" cy="5143522"/>
          </a:xfrm>
        </p:grpSpPr>
        <p:sp>
          <p:nvSpPr>
            <p:cNvPr id="89" name="Google Shape;89;p16"/>
            <p:cNvSpPr/>
            <p:nvPr/>
          </p:nvSpPr>
          <p:spPr>
            <a:xfrm>
              <a:off x="6384574" y="0"/>
              <a:ext cx="2759345" cy="3101429"/>
            </a:xfrm>
            <a:custGeom>
              <a:avLst/>
              <a:gdLst/>
              <a:ahLst/>
              <a:cxnLst/>
              <a:rect l="l" t="t" r="r" b="b"/>
              <a:pathLst>
                <a:path w="80937" h="90971" extrusionOk="0">
                  <a:moveTo>
                    <a:pt x="7852" y="0"/>
                  </a:moveTo>
                  <a:cubicBezTo>
                    <a:pt x="7852" y="0"/>
                    <a:pt x="1" y="10698"/>
                    <a:pt x="5172" y="30055"/>
                  </a:cubicBezTo>
                  <a:cubicBezTo>
                    <a:pt x="10367" y="49411"/>
                    <a:pt x="37456" y="44382"/>
                    <a:pt x="50360" y="50834"/>
                  </a:cubicBezTo>
                  <a:cubicBezTo>
                    <a:pt x="63241" y="57262"/>
                    <a:pt x="52685" y="74365"/>
                    <a:pt x="58164" y="85087"/>
                  </a:cubicBezTo>
                  <a:cubicBezTo>
                    <a:pt x="60511" y="89659"/>
                    <a:pt x="64997" y="90970"/>
                    <a:pt x="69371" y="90970"/>
                  </a:cubicBezTo>
                  <a:cubicBezTo>
                    <a:pt x="75255" y="90970"/>
                    <a:pt x="80936" y="88598"/>
                    <a:pt x="80936" y="88598"/>
                  </a:cubicBezTo>
                  <a:lnTo>
                    <a:pt x="80936" y="0"/>
                  </a:ln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-47" y="1721080"/>
              <a:ext cx="3045447" cy="3422441"/>
            </a:xfrm>
            <a:custGeom>
              <a:avLst/>
              <a:gdLst/>
              <a:ahLst/>
              <a:cxnLst/>
              <a:rect l="l" t="t" r="r" b="b"/>
              <a:pathLst>
                <a:path w="93247" h="104790" extrusionOk="0">
                  <a:moveTo>
                    <a:pt x="13319" y="0"/>
                  </a:moveTo>
                  <a:cubicBezTo>
                    <a:pt x="6544" y="0"/>
                    <a:pt x="0" y="2719"/>
                    <a:pt x="0" y="2719"/>
                  </a:cubicBezTo>
                  <a:lnTo>
                    <a:pt x="0" y="104790"/>
                  </a:lnTo>
                  <a:lnTo>
                    <a:pt x="84209" y="104790"/>
                  </a:lnTo>
                  <a:cubicBezTo>
                    <a:pt x="84209" y="104790"/>
                    <a:pt x="93247" y="92479"/>
                    <a:pt x="87269" y="70181"/>
                  </a:cubicBezTo>
                  <a:cubicBezTo>
                    <a:pt x="81291" y="47883"/>
                    <a:pt x="50098" y="53671"/>
                    <a:pt x="35249" y="46247"/>
                  </a:cubicBezTo>
                  <a:cubicBezTo>
                    <a:pt x="20376" y="38798"/>
                    <a:pt x="32569" y="19134"/>
                    <a:pt x="26235" y="6775"/>
                  </a:cubicBezTo>
                  <a:cubicBezTo>
                    <a:pt x="23541" y="1509"/>
                    <a:pt x="18366" y="0"/>
                    <a:pt x="13319" y="0"/>
                  </a:cubicBez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</a:t>
              </a:r>
              <a:endParaRPr lang="en-GB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7"/>
          <p:cNvGrpSpPr/>
          <p:nvPr/>
        </p:nvGrpSpPr>
        <p:grpSpPr>
          <a:xfrm flipH="1">
            <a:off x="-47" y="0"/>
            <a:ext cx="9143966" cy="5143522"/>
            <a:chOff x="-47" y="0"/>
            <a:chExt cx="9143966" cy="5143522"/>
          </a:xfrm>
        </p:grpSpPr>
        <p:sp>
          <p:nvSpPr>
            <p:cNvPr id="93" name="Google Shape;93;p17"/>
            <p:cNvSpPr/>
            <p:nvPr/>
          </p:nvSpPr>
          <p:spPr>
            <a:xfrm>
              <a:off x="6384574" y="0"/>
              <a:ext cx="2759345" cy="3101429"/>
            </a:xfrm>
            <a:custGeom>
              <a:avLst/>
              <a:gdLst/>
              <a:ahLst/>
              <a:cxnLst/>
              <a:rect l="l" t="t" r="r" b="b"/>
              <a:pathLst>
                <a:path w="80937" h="90971" extrusionOk="0">
                  <a:moveTo>
                    <a:pt x="7852" y="0"/>
                  </a:moveTo>
                  <a:cubicBezTo>
                    <a:pt x="7852" y="0"/>
                    <a:pt x="1" y="10698"/>
                    <a:pt x="5172" y="30055"/>
                  </a:cubicBezTo>
                  <a:cubicBezTo>
                    <a:pt x="10367" y="49411"/>
                    <a:pt x="37456" y="44382"/>
                    <a:pt x="50360" y="50834"/>
                  </a:cubicBezTo>
                  <a:cubicBezTo>
                    <a:pt x="63241" y="57262"/>
                    <a:pt x="52685" y="74365"/>
                    <a:pt x="58164" y="85087"/>
                  </a:cubicBezTo>
                  <a:cubicBezTo>
                    <a:pt x="60511" y="89659"/>
                    <a:pt x="64997" y="90970"/>
                    <a:pt x="69371" y="90970"/>
                  </a:cubicBezTo>
                  <a:cubicBezTo>
                    <a:pt x="75255" y="90970"/>
                    <a:pt x="80936" y="88598"/>
                    <a:pt x="80936" y="88598"/>
                  </a:cubicBezTo>
                  <a:lnTo>
                    <a:pt x="80936" y="0"/>
                  </a:ln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17"/>
            <p:cNvSpPr/>
            <p:nvPr/>
          </p:nvSpPr>
          <p:spPr>
            <a:xfrm>
              <a:off x="-47" y="1721080"/>
              <a:ext cx="3045447" cy="3422441"/>
            </a:xfrm>
            <a:custGeom>
              <a:avLst/>
              <a:gdLst/>
              <a:ahLst/>
              <a:cxnLst/>
              <a:rect l="l" t="t" r="r" b="b"/>
              <a:pathLst>
                <a:path w="93247" h="104790" extrusionOk="0">
                  <a:moveTo>
                    <a:pt x="13319" y="0"/>
                  </a:moveTo>
                  <a:cubicBezTo>
                    <a:pt x="6544" y="0"/>
                    <a:pt x="0" y="2719"/>
                    <a:pt x="0" y="2719"/>
                  </a:cubicBezTo>
                  <a:lnTo>
                    <a:pt x="0" y="104790"/>
                  </a:lnTo>
                  <a:lnTo>
                    <a:pt x="84209" y="104790"/>
                  </a:lnTo>
                  <a:cubicBezTo>
                    <a:pt x="84209" y="104790"/>
                    <a:pt x="93247" y="92479"/>
                    <a:pt x="87269" y="70181"/>
                  </a:cubicBezTo>
                  <a:cubicBezTo>
                    <a:pt x="81291" y="47883"/>
                    <a:pt x="50098" y="53671"/>
                    <a:pt x="35249" y="46247"/>
                  </a:cubicBezTo>
                  <a:cubicBezTo>
                    <a:pt x="20376" y="38798"/>
                    <a:pt x="32569" y="19134"/>
                    <a:pt x="26235" y="6775"/>
                  </a:cubicBezTo>
                  <a:cubicBezTo>
                    <a:pt x="23541" y="1509"/>
                    <a:pt x="18366" y="0"/>
                    <a:pt x="13319" y="0"/>
                  </a:cubicBez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</a:t>
              </a:r>
              <a:endParaRPr lang="en-GB"/>
            </a:p>
          </p:txBody>
        </p:sp>
      </p:grpSp>
      <p:sp>
        <p:nvSpPr>
          <p:cNvPr id="95" name="Google Shape;95;p17"/>
          <p:cNvSpPr txBox="1"/>
          <p:nvPr>
            <p:ph type="subTitle" idx="1"/>
          </p:nvPr>
        </p:nvSpPr>
        <p:spPr>
          <a:xfrm>
            <a:off x="715100" y="2414306"/>
            <a:ext cx="2907600" cy="11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type="title"/>
          </p:nvPr>
        </p:nvSpPr>
        <p:spPr>
          <a:xfrm>
            <a:off x="715100" y="1596400"/>
            <a:ext cx="3259200" cy="8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8"/>
          <p:cNvGrpSpPr/>
          <p:nvPr/>
        </p:nvGrpSpPr>
        <p:grpSpPr>
          <a:xfrm flipH="1">
            <a:off x="-47" y="0"/>
            <a:ext cx="9143966" cy="5143522"/>
            <a:chOff x="-47" y="0"/>
            <a:chExt cx="9143966" cy="5143522"/>
          </a:xfrm>
        </p:grpSpPr>
        <p:sp>
          <p:nvSpPr>
            <p:cNvPr id="99" name="Google Shape;99;p18"/>
            <p:cNvSpPr/>
            <p:nvPr/>
          </p:nvSpPr>
          <p:spPr>
            <a:xfrm>
              <a:off x="6384574" y="0"/>
              <a:ext cx="2759345" cy="3101429"/>
            </a:xfrm>
            <a:custGeom>
              <a:avLst/>
              <a:gdLst/>
              <a:ahLst/>
              <a:cxnLst/>
              <a:rect l="l" t="t" r="r" b="b"/>
              <a:pathLst>
                <a:path w="80937" h="90971" extrusionOk="0">
                  <a:moveTo>
                    <a:pt x="7852" y="0"/>
                  </a:moveTo>
                  <a:cubicBezTo>
                    <a:pt x="7852" y="0"/>
                    <a:pt x="1" y="10698"/>
                    <a:pt x="5172" y="30055"/>
                  </a:cubicBezTo>
                  <a:cubicBezTo>
                    <a:pt x="10367" y="49411"/>
                    <a:pt x="37456" y="44382"/>
                    <a:pt x="50360" y="50834"/>
                  </a:cubicBezTo>
                  <a:cubicBezTo>
                    <a:pt x="63241" y="57262"/>
                    <a:pt x="52685" y="74365"/>
                    <a:pt x="58164" y="85087"/>
                  </a:cubicBezTo>
                  <a:cubicBezTo>
                    <a:pt x="60511" y="89659"/>
                    <a:pt x="64997" y="90970"/>
                    <a:pt x="69371" y="90970"/>
                  </a:cubicBezTo>
                  <a:cubicBezTo>
                    <a:pt x="75255" y="90970"/>
                    <a:pt x="80936" y="88598"/>
                    <a:pt x="80936" y="88598"/>
                  </a:cubicBezTo>
                  <a:lnTo>
                    <a:pt x="80936" y="0"/>
                  </a:ln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-47" y="1721080"/>
              <a:ext cx="3045447" cy="3422441"/>
            </a:xfrm>
            <a:custGeom>
              <a:avLst/>
              <a:gdLst/>
              <a:ahLst/>
              <a:cxnLst/>
              <a:rect l="l" t="t" r="r" b="b"/>
              <a:pathLst>
                <a:path w="93247" h="104790" extrusionOk="0">
                  <a:moveTo>
                    <a:pt x="13319" y="0"/>
                  </a:moveTo>
                  <a:cubicBezTo>
                    <a:pt x="6544" y="0"/>
                    <a:pt x="0" y="2719"/>
                    <a:pt x="0" y="2719"/>
                  </a:cubicBezTo>
                  <a:lnTo>
                    <a:pt x="0" y="104790"/>
                  </a:lnTo>
                  <a:lnTo>
                    <a:pt x="84209" y="104790"/>
                  </a:lnTo>
                  <a:cubicBezTo>
                    <a:pt x="84209" y="104790"/>
                    <a:pt x="93247" y="92479"/>
                    <a:pt x="87269" y="70181"/>
                  </a:cubicBezTo>
                  <a:cubicBezTo>
                    <a:pt x="81291" y="47883"/>
                    <a:pt x="50098" y="53671"/>
                    <a:pt x="35249" y="46247"/>
                  </a:cubicBezTo>
                  <a:cubicBezTo>
                    <a:pt x="20376" y="38798"/>
                    <a:pt x="32569" y="19134"/>
                    <a:pt x="26235" y="6775"/>
                  </a:cubicBezTo>
                  <a:cubicBezTo>
                    <a:pt x="23541" y="1509"/>
                    <a:pt x="18366" y="0"/>
                    <a:pt x="13319" y="0"/>
                  </a:cubicBez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</a:t>
              </a:r>
              <a:endParaRPr lang="en-GB"/>
            </a:p>
          </p:txBody>
        </p:sp>
      </p:grpSp>
      <p:sp>
        <p:nvSpPr>
          <p:cNvPr id="101" name="Google Shape;101;p18"/>
          <p:cNvSpPr txBox="1"/>
          <p:nvPr>
            <p:ph type="title"/>
          </p:nvPr>
        </p:nvSpPr>
        <p:spPr>
          <a:xfrm>
            <a:off x="715100" y="27881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2" name="Google Shape;102;p18"/>
          <p:cNvSpPr txBox="1"/>
          <p:nvPr>
            <p:ph type="subTitle" idx="1"/>
          </p:nvPr>
        </p:nvSpPr>
        <p:spPr>
          <a:xfrm>
            <a:off x="715100" y="3328682"/>
            <a:ext cx="23364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type="title" idx="2"/>
          </p:nvPr>
        </p:nvSpPr>
        <p:spPr>
          <a:xfrm>
            <a:off x="3398900" y="27881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4" name="Google Shape;104;p18"/>
          <p:cNvSpPr txBox="1"/>
          <p:nvPr>
            <p:ph type="subTitle" idx="3"/>
          </p:nvPr>
        </p:nvSpPr>
        <p:spPr>
          <a:xfrm>
            <a:off x="3398900" y="3328682"/>
            <a:ext cx="23364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type="title" idx="4"/>
          </p:nvPr>
        </p:nvSpPr>
        <p:spPr>
          <a:xfrm>
            <a:off x="6082700" y="27881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6" name="Google Shape;106;p18"/>
          <p:cNvSpPr txBox="1"/>
          <p:nvPr>
            <p:ph type="subTitle" idx="5"/>
          </p:nvPr>
        </p:nvSpPr>
        <p:spPr>
          <a:xfrm>
            <a:off x="6082700" y="3328682"/>
            <a:ext cx="23364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9"/>
          <p:cNvGrpSpPr/>
          <p:nvPr/>
        </p:nvGrpSpPr>
        <p:grpSpPr>
          <a:xfrm flipH="1">
            <a:off x="-47" y="0"/>
            <a:ext cx="9143966" cy="5143522"/>
            <a:chOff x="-47" y="0"/>
            <a:chExt cx="9143966" cy="5143522"/>
          </a:xfrm>
        </p:grpSpPr>
        <p:sp>
          <p:nvSpPr>
            <p:cNvPr id="110" name="Google Shape;110;p19"/>
            <p:cNvSpPr/>
            <p:nvPr/>
          </p:nvSpPr>
          <p:spPr>
            <a:xfrm>
              <a:off x="6384574" y="0"/>
              <a:ext cx="2759345" cy="3101429"/>
            </a:xfrm>
            <a:custGeom>
              <a:avLst/>
              <a:gdLst/>
              <a:ahLst/>
              <a:cxnLst/>
              <a:rect l="l" t="t" r="r" b="b"/>
              <a:pathLst>
                <a:path w="80937" h="90971" extrusionOk="0">
                  <a:moveTo>
                    <a:pt x="7852" y="0"/>
                  </a:moveTo>
                  <a:cubicBezTo>
                    <a:pt x="7852" y="0"/>
                    <a:pt x="1" y="10698"/>
                    <a:pt x="5172" y="30055"/>
                  </a:cubicBezTo>
                  <a:cubicBezTo>
                    <a:pt x="10367" y="49411"/>
                    <a:pt x="37456" y="44382"/>
                    <a:pt x="50360" y="50834"/>
                  </a:cubicBezTo>
                  <a:cubicBezTo>
                    <a:pt x="63241" y="57262"/>
                    <a:pt x="52685" y="74365"/>
                    <a:pt x="58164" y="85087"/>
                  </a:cubicBezTo>
                  <a:cubicBezTo>
                    <a:pt x="60511" y="89659"/>
                    <a:pt x="64997" y="90970"/>
                    <a:pt x="69371" y="90970"/>
                  </a:cubicBezTo>
                  <a:cubicBezTo>
                    <a:pt x="75255" y="90970"/>
                    <a:pt x="80936" y="88598"/>
                    <a:pt x="80936" y="88598"/>
                  </a:cubicBezTo>
                  <a:lnTo>
                    <a:pt x="80936" y="0"/>
                  </a:ln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-47" y="1721080"/>
              <a:ext cx="3045447" cy="3422441"/>
            </a:xfrm>
            <a:custGeom>
              <a:avLst/>
              <a:gdLst/>
              <a:ahLst/>
              <a:cxnLst/>
              <a:rect l="l" t="t" r="r" b="b"/>
              <a:pathLst>
                <a:path w="93247" h="104790" extrusionOk="0">
                  <a:moveTo>
                    <a:pt x="13319" y="0"/>
                  </a:moveTo>
                  <a:cubicBezTo>
                    <a:pt x="6544" y="0"/>
                    <a:pt x="0" y="2719"/>
                    <a:pt x="0" y="2719"/>
                  </a:cubicBezTo>
                  <a:lnTo>
                    <a:pt x="0" y="104790"/>
                  </a:lnTo>
                  <a:lnTo>
                    <a:pt x="84209" y="104790"/>
                  </a:lnTo>
                  <a:cubicBezTo>
                    <a:pt x="84209" y="104790"/>
                    <a:pt x="93247" y="92479"/>
                    <a:pt x="87269" y="70181"/>
                  </a:cubicBezTo>
                  <a:cubicBezTo>
                    <a:pt x="81291" y="47883"/>
                    <a:pt x="50098" y="53671"/>
                    <a:pt x="35249" y="46247"/>
                  </a:cubicBezTo>
                  <a:cubicBezTo>
                    <a:pt x="20376" y="38798"/>
                    <a:pt x="32569" y="19134"/>
                    <a:pt x="26235" y="6775"/>
                  </a:cubicBezTo>
                  <a:cubicBezTo>
                    <a:pt x="23541" y="1509"/>
                    <a:pt x="18366" y="0"/>
                    <a:pt x="13319" y="0"/>
                  </a:cubicBez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</a:t>
              </a:r>
              <a:endParaRPr lang="en-GB"/>
            </a:p>
          </p:txBody>
        </p:sp>
      </p:grpSp>
      <p:sp>
        <p:nvSpPr>
          <p:cNvPr id="112" name="Google Shape;112;p19"/>
          <p:cNvSpPr txBox="1"/>
          <p:nvPr>
            <p:ph type="title"/>
          </p:nvPr>
        </p:nvSpPr>
        <p:spPr>
          <a:xfrm>
            <a:off x="2423350" y="1631550"/>
            <a:ext cx="207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3" name="Google Shape;113;p19"/>
          <p:cNvSpPr txBox="1"/>
          <p:nvPr>
            <p:ph type="subTitle" idx="1"/>
          </p:nvPr>
        </p:nvSpPr>
        <p:spPr>
          <a:xfrm>
            <a:off x="2423350" y="2065675"/>
            <a:ext cx="2073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9"/>
          <p:cNvSpPr txBox="1"/>
          <p:nvPr>
            <p:ph type="title" idx="2"/>
          </p:nvPr>
        </p:nvSpPr>
        <p:spPr>
          <a:xfrm>
            <a:off x="6224737" y="1631550"/>
            <a:ext cx="207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5" name="Google Shape;115;p19"/>
          <p:cNvSpPr txBox="1"/>
          <p:nvPr>
            <p:ph type="subTitle" idx="3"/>
          </p:nvPr>
        </p:nvSpPr>
        <p:spPr>
          <a:xfrm>
            <a:off x="6224737" y="2065675"/>
            <a:ext cx="2073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type="title" idx="4"/>
          </p:nvPr>
        </p:nvSpPr>
        <p:spPr>
          <a:xfrm>
            <a:off x="2423350" y="3217350"/>
            <a:ext cx="207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7" name="Google Shape;117;p19"/>
          <p:cNvSpPr txBox="1"/>
          <p:nvPr>
            <p:ph type="subTitle" idx="5"/>
          </p:nvPr>
        </p:nvSpPr>
        <p:spPr>
          <a:xfrm>
            <a:off x="2423350" y="3651475"/>
            <a:ext cx="2073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type="title" idx="6"/>
          </p:nvPr>
        </p:nvSpPr>
        <p:spPr>
          <a:xfrm>
            <a:off x="6224737" y="3217350"/>
            <a:ext cx="207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9" name="Google Shape;119;p19"/>
          <p:cNvSpPr txBox="1"/>
          <p:nvPr>
            <p:ph type="subTitle" idx="7"/>
          </p:nvPr>
        </p:nvSpPr>
        <p:spPr>
          <a:xfrm>
            <a:off x="6224737" y="3651475"/>
            <a:ext cx="2073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20"/>
          <p:cNvGrpSpPr/>
          <p:nvPr/>
        </p:nvGrpSpPr>
        <p:grpSpPr>
          <a:xfrm flipH="1">
            <a:off x="-47" y="0"/>
            <a:ext cx="9143966" cy="5143522"/>
            <a:chOff x="-47" y="0"/>
            <a:chExt cx="9143966" cy="5143522"/>
          </a:xfrm>
        </p:grpSpPr>
        <p:sp>
          <p:nvSpPr>
            <p:cNvPr id="123" name="Google Shape;123;p20"/>
            <p:cNvSpPr/>
            <p:nvPr/>
          </p:nvSpPr>
          <p:spPr>
            <a:xfrm>
              <a:off x="6384574" y="0"/>
              <a:ext cx="2759345" cy="3101429"/>
            </a:xfrm>
            <a:custGeom>
              <a:avLst/>
              <a:gdLst/>
              <a:ahLst/>
              <a:cxnLst/>
              <a:rect l="l" t="t" r="r" b="b"/>
              <a:pathLst>
                <a:path w="80937" h="90971" extrusionOk="0">
                  <a:moveTo>
                    <a:pt x="7852" y="0"/>
                  </a:moveTo>
                  <a:cubicBezTo>
                    <a:pt x="7852" y="0"/>
                    <a:pt x="1" y="10698"/>
                    <a:pt x="5172" y="30055"/>
                  </a:cubicBezTo>
                  <a:cubicBezTo>
                    <a:pt x="10367" y="49411"/>
                    <a:pt x="37456" y="44382"/>
                    <a:pt x="50360" y="50834"/>
                  </a:cubicBezTo>
                  <a:cubicBezTo>
                    <a:pt x="63241" y="57262"/>
                    <a:pt x="52685" y="74365"/>
                    <a:pt x="58164" y="85087"/>
                  </a:cubicBezTo>
                  <a:cubicBezTo>
                    <a:pt x="60511" y="89659"/>
                    <a:pt x="64997" y="90970"/>
                    <a:pt x="69371" y="90970"/>
                  </a:cubicBezTo>
                  <a:cubicBezTo>
                    <a:pt x="75255" y="90970"/>
                    <a:pt x="80936" y="88598"/>
                    <a:pt x="80936" y="88598"/>
                  </a:cubicBezTo>
                  <a:lnTo>
                    <a:pt x="80936" y="0"/>
                  </a:ln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24;p20"/>
            <p:cNvSpPr/>
            <p:nvPr/>
          </p:nvSpPr>
          <p:spPr>
            <a:xfrm>
              <a:off x="-47" y="1721080"/>
              <a:ext cx="3045447" cy="3422441"/>
            </a:xfrm>
            <a:custGeom>
              <a:avLst/>
              <a:gdLst/>
              <a:ahLst/>
              <a:cxnLst/>
              <a:rect l="l" t="t" r="r" b="b"/>
              <a:pathLst>
                <a:path w="93247" h="104790" extrusionOk="0">
                  <a:moveTo>
                    <a:pt x="13319" y="0"/>
                  </a:moveTo>
                  <a:cubicBezTo>
                    <a:pt x="6544" y="0"/>
                    <a:pt x="0" y="2719"/>
                    <a:pt x="0" y="2719"/>
                  </a:cubicBezTo>
                  <a:lnTo>
                    <a:pt x="0" y="104790"/>
                  </a:lnTo>
                  <a:lnTo>
                    <a:pt x="84209" y="104790"/>
                  </a:lnTo>
                  <a:cubicBezTo>
                    <a:pt x="84209" y="104790"/>
                    <a:pt x="93247" y="92479"/>
                    <a:pt x="87269" y="70181"/>
                  </a:cubicBezTo>
                  <a:cubicBezTo>
                    <a:pt x="81291" y="47883"/>
                    <a:pt x="50098" y="53671"/>
                    <a:pt x="35249" y="46247"/>
                  </a:cubicBezTo>
                  <a:cubicBezTo>
                    <a:pt x="20376" y="38798"/>
                    <a:pt x="32569" y="19134"/>
                    <a:pt x="26235" y="6775"/>
                  </a:cubicBezTo>
                  <a:cubicBezTo>
                    <a:pt x="23541" y="1509"/>
                    <a:pt x="18366" y="0"/>
                    <a:pt x="13319" y="0"/>
                  </a:cubicBez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</a:t>
              </a:r>
              <a:endParaRPr lang="en-GB"/>
            </a:p>
          </p:txBody>
        </p:sp>
      </p:grpSp>
      <p:sp>
        <p:nvSpPr>
          <p:cNvPr id="125" name="Google Shape;125;p20"/>
          <p:cNvSpPr txBox="1"/>
          <p:nvPr>
            <p:ph type="title"/>
          </p:nvPr>
        </p:nvSpPr>
        <p:spPr>
          <a:xfrm>
            <a:off x="854263" y="1819800"/>
            <a:ext cx="2037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6" name="Google Shape;126;p20"/>
          <p:cNvSpPr txBox="1"/>
          <p:nvPr>
            <p:ph type="subTitle" idx="1"/>
          </p:nvPr>
        </p:nvSpPr>
        <p:spPr>
          <a:xfrm>
            <a:off x="854263" y="2214168"/>
            <a:ext cx="2037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type="title" idx="2"/>
          </p:nvPr>
        </p:nvSpPr>
        <p:spPr>
          <a:xfrm>
            <a:off x="3553512" y="1819800"/>
            <a:ext cx="2037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8" name="Google Shape;128;p20"/>
          <p:cNvSpPr txBox="1"/>
          <p:nvPr>
            <p:ph type="subTitle" idx="3"/>
          </p:nvPr>
        </p:nvSpPr>
        <p:spPr>
          <a:xfrm>
            <a:off x="3553512" y="2214168"/>
            <a:ext cx="2037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type="title" idx="4"/>
          </p:nvPr>
        </p:nvSpPr>
        <p:spPr>
          <a:xfrm>
            <a:off x="854263" y="3384775"/>
            <a:ext cx="2037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0" name="Google Shape;130;p20"/>
          <p:cNvSpPr txBox="1"/>
          <p:nvPr>
            <p:ph type="subTitle" idx="5"/>
          </p:nvPr>
        </p:nvSpPr>
        <p:spPr>
          <a:xfrm>
            <a:off x="854263" y="3779143"/>
            <a:ext cx="2037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type="title" idx="6"/>
          </p:nvPr>
        </p:nvSpPr>
        <p:spPr>
          <a:xfrm>
            <a:off x="3553512" y="3384775"/>
            <a:ext cx="2037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2" name="Google Shape;132;p20"/>
          <p:cNvSpPr txBox="1"/>
          <p:nvPr>
            <p:ph type="subTitle" idx="7"/>
          </p:nvPr>
        </p:nvSpPr>
        <p:spPr>
          <a:xfrm>
            <a:off x="3553512" y="3779143"/>
            <a:ext cx="2037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type="title" idx="8"/>
          </p:nvPr>
        </p:nvSpPr>
        <p:spPr>
          <a:xfrm>
            <a:off x="6252787" y="1819800"/>
            <a:ext cx="2037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4" name="Google Shape;134;p20"/>
          <p:cNvSpPr txBox="1"/>
          <p:nvPr>
            <p:ph type="subTitle" idx="9"/>
          </p:nvPr>
        </p:nvSpPr>
        <p:spPr>
          <a:xfrm>
            <a:off x="6252787" y="2214168"/>
            <a:ext cx="2037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type="title" idx="13"/>
          </p:nvPr>
        </p:nvSpPr>
        <p:spPr>
          <a:xfrm>
            <a:off x="6252787" y="3384775"/>
            <a:ext cx="2037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6" name="Google Shape;136;p20"/>
          <p:cNvSpPr txBox="1"/>
          <p:nvPr>
            <p:ph type="subTitle" idx="14"/>
          </p:nvPr>
        </p:nvSpPr>
        <p:spPr>
          <a:xfrm>
            <a:off x="6252787" y="3779143"/>
            <a:ext cx="2037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86" y="0"/>
            <a:ext cx="91440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 rot="-140518">
            <a:off x="2591414" y="2241071"/>
            <a:ext cx="3905662" cy="8419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1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type="title" idx="2" hasCustomPrompt="1"/>
          </p:nvPr>
        </p:nvSpPr>
        <p:spPr>
          <a:xfrm rot="-140572">
            <a:off x="3757653" y="1462167"/>
            <a:ext cx="1511764" cy="8419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type="subTitle" idx="1"/>
          </p:nvPr>
        </p:nvSpPr>
        <p:spPr>
          <a:xfrm rot="-140518">
            <a:off x="2623808" y="3137986"/>
            <a:ext cx="3905662" cy="5071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 hasCustomPrompt="1"/>
          </p:nvPr>
        </p:nvSpPr>
        <p:spPr>
          <a:xfrm>
            <a:off x="2033725" y="540000"/>
            <a:ext cx="50766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0" name="Google Shape;140;p21"/>
          <p:cNvSpPr txBox="1"/>
          <p:nvPr>
            <p:ph type="subTitle" idx="1"/>
          </p:nvPr>
        </p:nvSpPr>
        <p:spPr>
          <a:xfrm>
            <a:off x="2033725" y="1246027"/>
            <a:ext cx="5076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type="title" idx="2" hasCustomPrompt="1"/>
          </p:nvPr>
        </p:nvSpPr>
        <p:spPr>
          <a:xfrm>
            <a:off x="2033725" y="1996142"/>
            <a:ext cx="50766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2" name="Google Shape;142;p21"/>
          <p:cNvSpPr txBox="1"/>
          <p:nvPr>
            <p:ph type="subTitle" idx="3"/>
          </p:nvPr>
        </p:nvSpPr>
        <p:spPr>
          <a:xfrm>
            <a:off x="2033725" y="2702169"/>
            <a:ext cx="5076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type="title" idx="4" hasCustomPrompt="1"/>
          </p:nvPr>
        </p:nvSpPr>
        <p:spPr>
          <a:xfrm>
            <a:off x="2033725" y="3452296"/>
            <a:ext cx="50766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4" name="Google Shape;144;p21"/>
          <p:cNvSpPr txBox="1"/>
          <p:nvPr>
            <p:ph type="subTitle" idx="5"/>
          </p:nvPr>
        </p:nvSpPr>
        <p:spPr>
          <a:xfrm>
            <a:off x="2033725" y="4158324"/>
            <a:ext cx="5076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5" name="Google Shape;145;p21"/>
          <p:cNvGrpSpPr/>
          <p:nvPr/>
        </p:nvGrpSpPr>
        <p:grpSpPr>
          <a:xfrm>
            <a:off x="-47" y="0"/>
            <a:ext cx="9143966" cy="5143522"/>
            <a:chOff x="-47" y="0"/>
            <a:chExt cx="9143966" cy="5143522"/>
          </a:xfrm>
        </p:grpSpPr>
        <p:sp>
          <p:nvSpPr>
            <p:cNvPr id="146" name="Google Shape;146;p21"/>
            <p:cNvSpPr/>
            <p:nvPr/>
          </p:nvSpPr>
          <p:spPr>
            <a:xfrm>
              <a:off x="6384574" y="0"/>
              <a:ext cx="2759345" cy="3101429"/>
            </a:xfrm>
            <a:custGeom>
              <a:avLst/>
              <a:gdLst/>
              <a:ahLst/>
              <a:cxnLst/>
              <a:rect l="l" t="t" r="r" b="b"/>
              <a:pathLst>
                <a:path w="80937" h="90971" extrusionOk="0">
                  <a:moveTo>
                    <a:pt x="7852" y="0"/>
                  </a:moveTo>
                  <a:cubicBezTo>
                    <a:pt x="7852" y="0"/>
                    <a:pt x="1" y="10698"/>
                    <a:pt x="5172" y="30055"/>
                  </a:cubicBezTo>
                  <a:cubicBezTo>
                    <a:pt x="10367" y="49411"/>
                    <a:pt x="37456" y="44382"/>
                    <a:pt x="50360" y="50834"/>
                  </a:cubicBezTo>
                  <a:cubicBezTo>
                    <a:pt x="63241" y="57262"/>
                    <a:pt x="52685" y="74365"/>
                    <a:pt x="58164" y="85087"/>
                  </a:cubicBezTo>
                  <a:cubicBezTo>
                    <a:pt x="60511" y="89659"/>
                    <a:pt x="64997" y="90970"/>
                    <a:pt x="69371" y="90970"/>
                  </a:cubicBezTo>
                  <a:cubicBezTo>
                    <a:pt x="75255" y="90970"/>
                    <a:pt x="80936" y="88598"/>
                    <a:pt x="80936" y="88598"/>
                  </a:cubicBezTo>
                  <a:lnTo>
                    <a:pt x="80936" y="0"/>
                  </a:ln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-47" y="1721080"/>
              <a:ext cx="3045447" cy="3422441"/>
            </a:xfrm>
            <a:custGeom>
              <a:avLst/>
              <a:gdLst/>
              <a:ahLst/>
              <a:cxnLst/>
              <a:rect l="l" t="t" r="r" b="b"/>
              <a:pathLst>
                <a:path w="93247" h="104790" extrusionOk="0">
                  <a:moveTo>
                    <a:pt x="13319" y="0"/>
                  </a:moveTo>
                  <a:cubicBezTo>
                    <a:pt x="6544" y="0"/>
                    <a:pt x="0" y="2719"/>
                    <a:pt x="0" y="2719"/>
                  </a:cubicBezTo>
                  <a:lnTo>
                    <a:pt x="0" y="104790"/>
                  </a:lnTo>
                  <a:lnTo>
                    <a:pt x="84209" y="104790"/>
                  </a:lnTo>
                  <a:cubicBezTo>
                    <a:pt x="84209" y="104790"/>
                    <a:pt x="93247" y="92479"/>
                    <a:pt x="87269" y="70181"/>
                  </a:cubicBezTo>
                  <a:cubicBezTo>
                    <a:pt x="81291" y="47883"/>
                    <a:pt x="50098" y="53671"/>
                    <a:pt x="35249" y="46247"/>
                  </a:cubicBezTo>
                  <a:cubicBezTo>
                    <a:pt x="20376" y="38798"/>
                    <a:pt x="32569" y="19134"/>
                    <a:pt x="26235" y="6775"/>
                  </a:cubicBezTo>
                  <a:cubicBezTo>
                    <a:pt x="23541" y="1509"/>
                    <a:pt x="18366" y="0"/>
                    <a:pt x="13319" y="0"/>
                  </a:cubicBez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</a:t>
              </a:r>
              <a:endParaRPr lang="en-GB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86" y="0"/>
            <a:ext cx="914408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 flipH="1">
            <a:off x="1601534" y="519000"/>
            <a:ext cx="6199199" cy="4231599"/>
          </a:xfrm>
          <a:prstGeom prst="rect">
            <a:avLst/>
          </a:prstGeom>
          <a:noFill/>
          <a:ln>
            <a:noFill/>
          </a:ln>
          <a:effectLst>
            <a:outerShdw blurRad="57150" dist="180975" dir="5400000" algn="bl" rotWithShape="0">
              <a:srgbClr val="300B04">
                <a:alpha val="39000"/>
              </a:srgbClr>
            </a:outerShdw>
          </a:effectLst>
        </p:spPr>
      </p:pic>
      <p:sp>
        <p:nvSpPr>
          <p:cNvPr id="151" name="Google Shape;151;p22"/>
          <p:cNvSpPr txBox="1"/>
          <p:nvPr>
            <p:ph type="ctrTitle"/>
          </p:nvPr>
        </p:nvSpPr>
        <p:spPr>
          <a:xfrm>
            <a:off x="2429925" y="1083374"/>
            <a:ext cx="4284000" cy="7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2" name="Google Shape;152;p22"/>
          <p:cNvSpPr txBox="1"/>
          <p:nvPr>
            <p:ph type="subTitle" idx="1"/>
          </p:nvPr>
        </p:nvSpPr>
        <p:spPr>
          <a:xfrm>
            <a:off x="2425050" y="1759224"/>
            <a:ext cx="4293900" cy="9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3" name="Google Shape;153;p22"/>
          <p:cNvSpPr txBox="1"/>
          <p:nvPr/>
        </p:nvSpPr>
        <p:spPr>
          <a:xfrm>
            <a:off x="2573025" y="3376975"/>
            <a:ext cx="39978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CREDITS: This presentation template was created by </a:t>
            </a:r>
            <a:r>
              <a:rPr lang="en-GB" sz="1000" b="1">
                <a:solidFill>
                  <a:schemeClr val="lt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4"/>
              </a:rPr>
              <a:t>Slidesgo</a:t>
            </a:r>
            <a:r>
              <a:rPr lang="en-GB"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, including icons by </a:t>
            </a:r>
            <a:r>
              <a:rPr lang="en-GB" sz="1000" b="1">
                <a:solidFill>
                  <a:schemeClr val="lt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5"/>
              </a:rPr>
              <a:t>Flaticon</a:t>
            </a:r>
            <a:r>
              <a:rPr lang="en-GB" sz="1000"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r>
              <a:rPr lang="en-GB"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and infographics &amp; images by </a:t>
            </a:r>
            <a:r>
              <a:rPr lang="en-GB" sz="1000" b="1">
                <a:solidFill>
                  <a:schemeClr val="lt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6"/>
              </a:rPr>
              <a:t>Freepik</a:t>
            </a:r>
            <a:endParaRPr sz="1000" b="1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3"/>
          <p:cNvGrpSpPr/>
          <p:nvPr/>
        </p:nvGrpSpPr>
        <p:grpSpPr>
          <a:xfrm>
            <a:off x="-47" y="0"/>
            <a:ext cx="9143966" cy="5143522"/>
            <a:chOff x="-47" y="0"/>
            <a:chExt cx="9143966" cy="5143522"/>
          </a:xfrm>
        </p:grpSpPr>
        <p:sp>
          <p:nvSpPr>
            <p:cNvPr id="156" name="Google Shape;156;p23"/>
            <p:cNvSpPr/>
            <p:nvPr/>
          </p:nvSpPr>
          <p:spPr>
            <a:xfrm>
              <a:off x="6384574" y="0"/>
              <a:ext cx="2759345" cy="3101429"/>
            </a:xfrm>
            <a:custGeom>
              <a:avLst/>
              <a:gdLst/>
              <a:ahLst/>
              <a:cxnLst/>
              <a:rect l="l" t="t" r="r" b="b"/>
              <a:pathLst>
                <a:path w="80937" h="90971" extrusionOk="0">
                  <a:moveTo>
                    <a:pt x="7852" y="0"/>
                  </a:moveTo>
                  <a:cubicBezTo>
                    <a:pt x="7852" y="0"/>
                    <a:pt x="1" y="10698"/>
                    <a:pt x="5172" y="30055"/>
                  </a:cubicBezTo>
                  <a:cubicBezTo>
                    <a:pt x="10367" y="49411"/>
                    <a:pt x="37456" y="44382"/>
                    <a:pt x="50360" y="50834"/>
                  </a:cubicBezTo>
                  <a:cubicBezTo>
                    <a:pt x="63241" y="57262"/>
                    <a:pt x="52685" y="74365"/>
                    <a:pt x="58164" y="85087"/>
                  </a:cubicBezTo>
                  <a:cubicBezTo>
                    <a:pt x="60511" y="89659"/>
                    <a:pt x="64997" y="90970"/>
                    <a:pt x="69371" y="90970"/>
                  </a:cubicBezTo>
                  <a:cubicBezTo>
                    <a:pt x="75255" y="90970"/>
                    <a:pt x="80936" y="88598"/>
                    <a:pt x="80936" y="88598"/>
                  </a:cubicBezTo>
                  <a:lnTo>
                    <a:pt x="80936" y="0"/>
                  </a:ln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-47" y="1721080"/>
              <a:ext cx="3045447" cy="3422441"/>
            </a:xfrm>
            <a:custGeom>
              <a:avLst/>
              <a:gdLst/>
              <a:ahLst/>
              <a:cxnLst/>
              <a:rect l="l" t="t" r="r" b="b"/>
              <a:pathLst>
                <a:path w="93247" h="104790" extrusionOk="0">
                  <a:moveTo>
                    <a:pt x="13319" y="0"/>
                  </a:moveTo>
                  <a:cubicBezTo>
                    <a:pt x="6544" y="0"/>
                    <a:pt x="0" y="2719"/>
                    <a:pt x="0" y="2719"/>
                  </a:cubicBezTo>
                  <a:lnTo>
                    <a:pt x="0" y="104790"/>
                  </a:lnTo>
                  <a:lnTo>
                    <a:pt x="84209" y="104790"/>
                  </a:lnTo>
                  <a:cubicBezTo>
                    <a:pt x="84209" y="104790"/>
                    <a:pt x="93247" y="92479"/>
                    <a:pt x="87269" y="70181"/>
                  </a:cubicBezTo>
                  <a:cubicBezTo>
                    <a:pt x="81291" y="47883"/>
                    <a:pt x="50098" y="53671"/>
                    <a:pt x="35249" y="46247"/>
                  </a:cubicBezTo>
                  <a:cubicBezTo>
                    <a:pt x="20376" y="38798"/>
                    <a:pt x="32569" y="19134"/>
                    <a:pt x="26235" y="6775"/>
                  </a:cubicBezTo>
                  <a:cubicBezTo>
                    <a:pt x="23541" y="1509"/>
                    <a:pt x="18366" y="0"/>
                    <a:pt x="13319" y="0"/>
                  </a:cubicBez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</a:t>
              </a:r>
              <a:endParaRPr lang="en-GB"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86" y="0"/>
            <a:ext cx="914408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4"/>
          <p:cNvGrpSpPr/>
          <p:nvPr/>
        </p:nvGrpSpPr>
        <p:grpSpPr>
          <a:xfrm>
            <a:off x="-47" y="0"/>
            <a:ext cx="9143966" cy="5143522"/>
            <a:chOff x="-47" y="0"/>
            <a:chExt cx="9143966" cy="5143522"/>
          </a:xfrm>
        </p:grpSpPr>
        <p:sp>
          <p:nvSpPr>
            <p:cNvPr id="19" name="Google Shape;19;p4"/>
            <p:cNvSpPr/>
            <p:nvPr/>
          </p:nvSpPr>
          <p:spPr>
            <a:xfrm>
              <a:off x="6384574" y="0"/>
              <a:ext cx="2759345" cy="3101429"/>
            </a:xfrm>
            <a:custGeom>
              <a:avLst/>
              <a:gdLst/>
              <a:ahLst/>
              <a:cxnLst/>
              <a:rect l="l" t="t" r="r" b="b"/>
              <a:pathLst>
                <a:path w="80937" h="90971" extrusionOk="0">
                  <a:moveTo>
                    <a:pt x="7852" y="0"/>
                  </a:moveTo>
                  <a:cubicBezTo>
                    <a:pt x="7852" y="0"/>
                    <a:pt x="1" y="10698"/>
                    <a:pt x="5172" y="30055"/>
                  </a:cubicBezTo>
                  <a:cubicBezTo>
                    <a:pt x="10367" y="49411"/>
                    <a:pt x="37456" y="44382"/>
                    <a:pt x="50360" y="50834"/>
                  </a:cubicBezTo>
                  <a:cubicBezTo>
                    <a:pt x="63241" y="57262"/>
                    <a:pt x="52685" y="74365"/>
                    <a:pt x="58164" y="85087"/>
                  </a:cubicBezTo>
                  <a:cubicBezTo>
                    <a:pt x="60511" y="89659"/>
                    <a:pt x="64997" y="90970"/>
                    <a:pt x="69371" y="90970"/>
                  </a:cubicBezTo>
                  <a:cubicBezTo>
                    <a:pt x="75255" y="90970"/>
                    <a:pt x="80936" y="88598"/>
                    <a:pt x="80936" y="88598"/>
                  </a:cubicBezTo>
                  <a:lnTo>
                    <a:pt x="80936" y="0"/>
                  </a:ln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4"/>
            <p:cNvSpPr/>
            <p:nvPr/>
          </p:nvSpPr>
          <p:spPr>
            <a:xfrm>
              <a:off x="-47" y="1721080"/>
              <a:ext cx="3045447" cy="3422441"/>
            </a:xfrm>
            <a:custGeom>
              <a:avLst/>
              <a:gdLst/>
              <a:ahLst/>
              <a:cxnLst/>
              <a:rect l="l" t="t" r="r" b="b"/>
              <a:pathLst>
                <a:path w="93247" h="104790" extrusionOk="0">
                  <a:moveTo>
                    <a:pt x="13319" y="0"/>
                  </a:moveTo>
                  <a:cubicBezTo>
                    <a:pt x="6544" y="0"/>
                    <a:pt x="0" y="2719"/>
                    <a:pt x="0" y="2719"/>
                  </a:cubicBezTo>
                  <a:lnTo>
                    <a:pt x="0" y="104790"/>
                  </a:lnTo>
                  <a:lnTo>
                    <a:pt x="84209" y="104790"/>
                  </a:lnTo>
                  <a:cubicBezTo>
                    <a:pt x="84209" y="104790"/>
                    <a:pt x="93247" y="92479"/>
                    <a:pt x="87269" y="70181"/>
                  </a:cubicBezTo>
                  <a:cubicBezTo>
                    <a:pt x="81291" y="47883"/>
                    <a:pt x="50098" y="53671"/>
                    <a:pt x="35249" y="46247"/>
                  </a:cubicBezTo>
                  <a:cubicBezTo>
                    <a:pt x="20376" y="38798"/>
                    <a:pt x="32569" y="19134"/>
                    <a:pt x="26235" y="6775"/>
                  </a:cubicBezTo>
                  <a:cubicBezTo>
                    <a:pt x="23541" y="1509"/>
                    <a:pt x="18366" y="0"/>
                    <a:pt x="13319" y="0"/>
                  </a:cubicBez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</a:t>
              </a:r>
              <a:endParaRPr lang="en-GB"/>
            </a:p>
          </p:txBody>
        </p:sp>
      </p:grpSp>
      <p:sp>
        <p:nvSpPr>
          <p:cNvPr id="21" name="Google Shape;21;p4"/>
          <p:cNvSpPr/>
          <p:nvPr/>
        </p:nvSpPr>
        <p:spPr>
          <a:xfrm>
            <a:off x="6384574" y="0"/>
            <a:ext cx="2759345" cy="3101429"/>
          </a:xfrm>
          <a:custGeom>
            <a:avLst/>
            <a:gdLst/>
            <a:ahLst/>
            <a:cxnLst/>
            <a:rect l="l" t="t" r="r" b="b"/>
            <a:pathLst>
              <a:path w="80937" h="90971" extrusionOk="0">
                <a:moveTo>
                  <a:pt x="7852" y="0"/>
                </a:moveTo>
                <a:cubicBezTo>
                  <a:pt x="7852" y="0"/>
                  <a:pt x="1" y="10698"/>
                  <a:pt x="5172" y="30055"/>
                </a:cubicBezTo>
                <a:cubicBezTo>
                  <a:pt x="10367" y="49411"/>
                  <a:pt x="37456" y="44382"/>
                  <a:pt x="50360" y="50834"/>
                </a:cubicBezTo>
                <a:cubicBezTo>
                  <a:pt x="63241" y="57262"/>
                  <a:pt x="52685" y="74365"/>
                  <a:pt x="58164" y="85087"/>
                </a:cubicBezTo>
                <a:cubicBezTo>
                  <a:pt x="60511" y="89659"/>
                  <a:pt x="64997" y="90970"/>
                  <a:pt x="69371" y="90970"/>
                </a:cubicBezTo>
                <a:cubicBezTo>
                  <a:pt x="75255" y="90970"/>
                  <a:pt x="80936" y="88598"/>
                  <a:pt x="80936" y="88598"/>
                </a:cubicBezTo>
                <a:lnTo>
                  <a:pt x="80936" y="0"/>
                </a:lnTo>
                <a:close/>
              </a:path>
            </a:pathLst>
          </a:custGeom>
          <a:solidFill>
            <a:srgbClr val="E8D1B9">
              <a:alpha val="46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body" idx="1"/>
          </p:nvPr>
        </p:nvSpPr>
        <p:spPr>
          <a:xfrm>
            <a:off x="940225" y="1017725"/>
            <a:ext cx="74838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5"/>
          <p:cNvGrpSpPr/>
          <p:nvPr/>
        </p:nvGrpSpPr>
        <p:grpSpPr>
          <a:xfrm flipH="1">
            <a:off x="-47" y="0"/>
            <a:ext cx="9143966" cy="5143522"/>
            <a:chOff x="-47" y="0"/>
            <a:chExt cx="9143966" cy="5143522"/>
          </a:xfrm>
        </p:grpSpPr>
        <p:sp>
          <p:nvSpPr>
            <p:cNvPr id="26" name="Google Shape;26;p5"/>
            <p:cNvSpPr/>
            <p:nvPr/>
          </p:nvSpPr>
          <p:spPr>
            <a:xfrm>
              <a:off x="6384574" y="0"/>
              <a:ext cx="2759345" cy="3101429"/>
            </a:xfrm>
            <a:custGeom>
              <a:avLst/>
              <a:gdLst/>
              <a:ahLst/>
              <a:cxnLst/>
              <a:rect l="l" t="t" r="r" b="b"/>
              <a:pathLst>
                <a:path w="80937" h="90971" extrusionOk="0">
                  <a:moveTo>
                    <a:pt x="7852" y="0"/>
                  </a:moveTo>
                  <a:cubicBezTo>
                    <a:pt x="7852" y="0"/>
                    <a:pt x="1" y="10698"/>
                    <a:pt x="5172" y="30055"/>
                  </a:cubicBezTo>
                  <a:cubicBezTo>
                    <a:pt x="10367" y="49411"/>
                    <a:pt x="37456" y="44382"/>
                    <a:pt x="50360" y="50834"/>
                  </a:cubicBezTo>
                  <a:cubicBezTo>
                    <a:pt x="63241" y="57262"/>
                    <a:pt x="52685" y="74365"/>
                    <a:pt x="58164" y="85087"/>
                  </a:cubicBezTo>
                  <a:cubicBezTo>
                    <a:pt x="60511" y="89659"/>
                    <a:pt x="64997" y="90970"/>
                    <a:pt x="69371" y="90970"/>
                  </a:cubicBezTo>
                  <a:cubicBezTo>
                    <a:pt x="75255" y="90970"/>
                    <a:pt x="80936" y="88598"/>
                    <a:pt x="80936" y="88598"/>
                  </a:cubicBezTo>
                  <a:lnTo>
                    <a:pt x="80936" y="0"/>
                  </a:ln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-47" y="1721080"/>
              <a:ext cx="3045447" cy="3422441"/>
            </a:xfrm>
            <a:custGeom>
              <a:avLst/>
              <a:gdLst/>
              <a:ahLst/>
              <a:cxnLst/>
              <a:rect l="l" t="t" r="r" b="b"/>
              <a:pathLst>
                <a:path w="93247" h="104790" extrusionOk="0">
                  <a:moveTo>
                    <a:pt x="13319" y="0"/>
                  </a:moveTo>
                  <a:cubicBezTo>
                    <a:pt x="6544" y="0"/>
                    <a:pt x="0" y="2719"/>
                    <a:pt x="0" y="2719"/>
                  </a:cubicBezTo>
                  <a:lnTo>
                    <a:pt x="0" y="104790"/>
                  </a:lnTo>
                  <a:lnTo>
                    <a:pt x="84209" y="104790"/>
                  </a:lnTo>
                  <a:cubicBezTo>
                    <a:pt x="84209" y="104790"/>
                    <a:pt x="93247" y="92479"/>
                    <a:pt x="87269" y="70181"/>
                  </a:cubicBezTo>
                  <a:cubicBezTo>
                    <a:pt x="81291" y="47883"/>
                    <a:pt x="50098" y="53671"/>
                    <a:pt x="35249" y="46247"/>
                  </a:cubicBezTo>
                  <a:cubicBezTo>
                    <a:pt x="20376" y="38798"/>
                    <a:pt x="32569" y="19134"/>
                    <a:pt x="26235" y="6775"/>
                  </a:cubicBezTo>
                  <a:cubicBezTo>
                    <a:pt x="23541" y="1509"/>
                    <a:pt x="18366" y="0"/>
                    <a:pt x="13319" y="0"/>
                  </a:cubicBez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</a:t>
              </a:r>
              <a:endParaRPr lang="en-GB"/>
            </a:p>
          </p:txBody>
        </p:sp>
      </p:grpSp>
      <p:sp>
        <p:nvSpPr>
          <p:cNvPr id="28" name="Google Shape;28;p5"/>
          <p:cNvSpPr txBox="1"/>
          <p:nvPr>
            <p:ph type="subTitle" idx="1"/>
          </p:nvPr>
        </p:nvSpPr>
        <p:spPr>
          <a:xfrm>
            <a:off x="1290763" y="2819075"/>
            <a:ext cx="29076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Nerko One" panose="02000000000000000000"/>
                <a:ea typeface="Nerko One" panose="02000000000000000000"/>
                <a:cs typeface="Nerko One" panose="02000000000000000000"/>
                <a:sym typeface="Nerko One" panose="020000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type="subTitle" idx="2"/>
          </p:nvPr>
        </p:nvSpPr>
        <p:spPr>
          <a:xfrm>
            <a:off x="4945638" y="2819075"/>
            <a:ext cx="29076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Nerko One" panose="02000000000000000000"/>
                <a:ea typeface="Nerko One" panose="02000000000000000000"/>
                <a:cs typeface="Nerko One" panose="02000000000000000000"/>
                <a:sym typeface="Nerko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type="subTitle" idx="3"/>
          </p:nvPr>
        </p:nvSpPr>
        <p:spPr>
          <a:xfrm>
            <a:off x="1290763" y="3296813"/>
            <a:ext cx="29076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type="subTitle" idx="4"/>
          </p:nvPr>
        </p:nvSpPr>
        <p:spPr>
          <a:xfrm>
            <a:off x="4945638" y="3296813"/>
            <a:ext cx="29076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6"/>
          <p:cNvGrpSpPr/>
          <p:nvPr/>
        </p:nvGrpSpPr>
        <p:grpSpPr>
          <a:xfrm flipH="1">
            <a:off x="-47" y="0"/>
            <a:ext cx="9143966" cy="5143522"/>
            <a:chOff x="-47" y="0"/>
            <a:chExt cx="9143966" cy="5143522"/>
          </a:xfrm>
        </p:grpSpPr>
        <p:sp>
          <p:nvSpPr>
            <p:cNvPr id="35" name="Google Shape;35;p6"/>
            <p:cNvSpPr/>
            <p:nvPr/>
          </p:nvSpPr>
          <p:spPr>
            <a:xfrm>
              <a:off x="6384574" y="0"/>
              <a:ext cx="2759345" cy="3101429"/>
            </a:xfrm>
            <a:custGeom>
              <a:avLst/>
              <a:gdLst/>
              <a:ahLst/>
              <a:cxnLst/>
              <a:rect l="l" t="t" r="r" b="b"/>
              <a:pathLst>
                <a:path w="80937" h="90971" extrusionOk="0">
                  <a:moveTo>
                    <a:pt x="7852" y="0"/>
                  </a:moveTo>
                  <a:cubicBezTo>
                    <a:pt x="7852" y="0"/>
                    <a:pt x="1" y="10698"/>
                    <a:pt x="5172" y="30055"/>
                  </a:cubicBezTo>
                  <a:cubicBezTo>
                    <a:pt x="10367" y="49411"/>
                    <a:pt x="37456" y="44382"/>
                    <a:pt x="50360" y="50834"/>
                  </a:cubicBezTo>
                  <a:cubicBezTo>
                    <a:pt x="63241" y="57262"/>
                    <a:pt x="52685" y="74365"/>
                    <a:pt x="58164" y="85087"/>
                  </a:cubicBezTo>
                  <a:cubicBezTo>
                    <a:pt x="60511" y="89659"/>
                    <a:pt x="64997" y="90970"/>
                    <a:pt x="69371" y="90970"/>
                  </a:cubicBezTo>
                  <a:cubicBezTo>
                    <a:pt x="75255" y="90970"/>
                    <a:pt x="80936" y="88598"/>
                    <a:pt x="80936" y="88598"/>
                  </a:cubicBezTo>
                  <a:lnTo>
                    <a:pt x="80936" y="0"/>
                  </a:ln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6"/>
            <p:cNvSpPr/>
            <p:nvPr/>
          </p:nvSpPr>
          <p:spPr>
            <a:xfrm>
              <a:off x="-47" y="1721080"/>
              <a:ext cx="3045447" cy="3422441"/>
            </a:xfrm>
            <a:custGeom>
              <a:avLst/>
              <a:gdLst/>
              <a:ahLst/>
              <a:cxnLst/>
              <a:rect l="l" t="t" r="r" b="b"/>
              <a:pathLst>
                <a:path w="93247" h="104790" extrusionOk="0">
                  <a:moveTo>
                    <a:pt x="13319" y="0"/>
                  </a:moveTo>
                  <a:cubicBezTo>
                    <a:pt x="6544" y="0"/>
                    <a:pt x="0" y="2719"/>
                    <a:pt x="0" y="2719"/>
                  </a:cubicBezTo>
                  <a:lnTo>
                    <a:pt x="0" y="104790"/>
                  </a:lnTo>
                  <a:lnTo>
                    <a:pt x="84209" y="104790"/>
                  </a:lnTo>
                  <a:cubicBezTo>
                    <a:pt x="84209" y="104790"/>
                    <a:pt x="93247" y="92479"/>
                    <a:pt x="87269" y="70181"/>
                  </a:cubicBezTo>
                  <a:cubicBezTo>
                    <a:pt x="81291" y="47883"/>
                    <a:pt x="50098" y="53671"/>
                    <a:pt x="35249" y="46247"/>
                  </a:cubicBezTo>
                  <a:cubicBezTo>
                    <a:pt x="20376" y="38798"/>
                    <a:pt x="32569" y="19134"/>
                    <a:pt x="26235" y="6775"/>
                  </a:cubicBezTo>
                  <a:cubicBezTo>
                    <a:pt x="23541" y="1509"/>
                    <a:pt x="18366" y="0"/>
                    <a:pt x="13319" y="0"/>
                  </a:cubicBez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</a:t>
              </a:r>
              <a:endParaRPr lang="en-GB"/>
            </a:p>
          </p:txBody>
        </p:sp>
      </p:grpSp>
      <p:sp>
        <p:nvSpPr>
          <p:cNvPr id="37" name="Google Shape;37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715100" y="535000"/>
            <a:ext cx="3489900" cy="12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type="body" idx="1"/>
          </p:nvPr>
        </p:nvSpPr>
        <p:spPr>
          <a:xfrm>
            <a:off x="715100" y="1812950"/>
            <a:ext cx="3685200" cy="22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41" name="Google Shape;41;p7"/>
          <p:cNvGrpSpPr/>
          <p:nvPr/>
        </p:nvGrpSpPr>
        <p:grpSpPr>
          <a:xfrm>
            <a:off x="-47" y="0"/>
            <a:ext cx="9143966" cy="5143522"/>
            <a:chOff x="-47" y="0"/>
            <a:chExt cx="9143966" cy="5143522"/>
          </a:xfrm>
        </p:grpSpPr>
        <p:sp>
          <p:nvSpPr>
            <p:cNvPr id="42" name="Google Shape;42;p7"/>
            <p:cNvSpPr/>
            <p:nvPr/>
          </p:nvSpPr>
          <p:spPr>
            <a:xfrm>
              <a:off x="6384574" y="0"/>
              <a:ext cx="2759345" cy="3101429"/>
            </a:xfrm>
            <a:custGeom>
              <a:avLst/>
              <a:gdLst/>
              <a:ahLst/>
              <a:cxnLst/>
              <a:rect l="l" t="t" r="r" b="b"/>
              <a:pathLst>
                <a:path w="80937" h="90971" extrusionOk="0">
                  <a:moveTo>
                    <a:pt x="7852" y="0"/>
                  </a:moveTo>
                  <a:cubicBezTo>
                    <a:pt x="7852" y="0"/>
                    <a:pt x="1" y="10698"/>
                    <a:pt x="5172" y="30055"/>
                  </a:cubicBezTo>
                  <a:cubicBezTo>
                    <a:pt x="10367" y="49411"/>
                    <a:pt x="37456" y="44382"/>
                    <a:pt x="50360" y="50834"/>
                  </a:cubicBezTo>
                  <a:cubicBezTo>
                    <a:pt x="63241" y="57262"/>
                    <a:pt x="52685" y="74365"/>
                    <a:pt x="58164" y="85087"/>
                  </a:cubicBezTo>
                  <a:cubicBezTo>
                    <a:pt x="60511" y="89659"/>
                    <a:pt x="64997" y="90970"/>
                    <a:pt x="69371" y="90970"/>
                  </a:cubicBezTo>
                  <a:cubicBezTo>
                    <a:pt x="75255" y="90970"/>
                    <a:pt x="80936" y="88598"/>
                    <a:pt x="80936" y="88598"/>
                  </a:cubicBezTo>
                  <a:lnTo>
                    <a:pt x="80936" y="0"/>
                  </a:ln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-47" y="1721080"/>
              <a:ext cx="3045447" cy="3422441"/>
            </a:xfrm>
            <a:custGeom>
              <a:avLst/>
              <a:gdLst/>
              <a:ahLst/>
              <a:cxnLst/>
              <a:rect l="l" t="t" r="r" b="b"/>
              <a:pathLst>
                <a:path w="93247" h="104790" extrusionOk="0">
                  <a:moveTo>
                    <a:pt x="13319" y="0"/>
                  </a:moveTo>
                  <a:cubicBezTo>
                    <a:pt x="6544" y="0"/>
                    <a:pt x="0" y="2719"/>
                    <a:pt x="0" y="2719"/>
                  </a:cubicBezTo>
                  <a:lnTo>
                    <a:pt x="0" y="104790"/>
                  </a:lnTo>
                  <a:lnTo>
                    <a:pt x="84209" y="104790"/>
                  </a:lnTo>
                  <a:cubicBezTo>
                    <a:pt x="84209" y="104790"/>
                    <a:pt x="93247" y="92479"/>
                    <a:pt x="87269" y="70181"/>
                  </a:cubicBezTo>
                  <a:cubicBezTo>
                    <a:pt x="81291" y="47883"/>
                    <a:pt x="50098" y="53671"/>
                    <a:pt x="35249" y="46247"/>
                  </a:cubicBezTo>
                  <a:cubicBezTo>
                    <a:pt x="20376" y="38798"/>
                    <a:pt x="32569" y="19134"/>
                    <a:pt x="26235" y="6775"/>
                  </a:cubicBezTo>
                  <a:cubicBezTo>
                    <a:pt x="23541" y="1509"/>
                    <a:pt x="18366" y="0"/>
                    <a:pt x="13319" y="0"/>
                  </a:cubicBezTo>
                  <a:close/>
                </a:path>
              </a:pathLst>
            </a:custGeom>
            <a:solidFill>
              <a:srgbClr val="E8D1B9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</a:t>
              </a:r>
              <a:endParaRPr lang="en-GB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86" y="0"/>
            <a:ext cx="91440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type="title"/>
          </p:nvPr>
        </p:nvSpPr>
        <p:spPr>
          <a:xfrm rot="217530">
            <a:off x="1649599" y="1185527"/>
            <a:ext cx="5844897" cy="25292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854700" y="1776250"/>
            <a:ext cx="5006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9" name="Google Shape;49;p9"/>
          <p:cNvSpPr txBox="1"/>
          <p:nvPr>
            <p:ph type="subTitle" idx="1"/>
          </p:nvPr>
        </p:nvSpPr>
        <p:spPr>
          <a:xfrm>
            <a:off x="854850" y="2757588"/>
            <a:ext cx="5006400" cy="13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/>
          <p:nvPr/>
        </p:nvSpPr>
        <p:spPr>
          <a:xfrm>
            <a:off x="0" y="2051400"/>
            <a:ext cx="2751486" cy="3092091"/>
          </a:xfrm>
          <a:custGeom>
            <a:avLst/>
            <a:gdLst/>
            <a:ahLst/>
            <a:cxnLst/>
            <a:rect l="l" t="t" r="r" b="b"/>
            <a:pathLst>
              <a:path w="93247" h="104790" extrusionOk="0">
                <a:moveTo>
                  <a:pt x="13319" y="0"/>
                </a:moveTo>
                <a:cubicBezTo>
                  <a:pt x="6544" y="0"/>
                  <a:pt x="0" y="2719"/>
                  <a:pt x="0" y="2719"/>
                </a:cubicBezTo>
                <a:lnTo>
                  <a:pt x="0" y="104790"/>
                </a:lnTo>
                <a:lnTo>
                  <a:pt x="84209" y="104790"/>
                </a:lnTo>
                <a:cubicBezTo>
                  <a:pt x="84209" y="104790"/>
                  <a:pt x="93247" y="92479"/>
                  <a:pt x="87269" y="70181"/>
                </a:cubicBezTo>
                <a:cubicBezTo>
                  <a:pt x="81291" y="47883"/>
                  <a:pt x="50098" y="53671"/>
                  <a:pt x="35249" y="46247"/>
                </a:cubicBezTo>
                <a:cubicBezTo>
                  <a:pt x="20376" y="38798"/>
                  <a:pt x="32569" y="19134"/>
                  <a:pt x="26235" y="6775"/>
                </a:cubicBezTo>
                <a:cubicBezTo>
                  <a:pt x="23541" y="1509"/>
                  <a:pt x="18366" y="0"/>
                  <a:pt x="13319" y="0"/>
                </a:cubicBezTo>
                <a:close/>
              </a:path>
            </a:pathLst>
          </a:custGeom>
          <a:solidFill>
            <a:srgbClr val="E8D1B9">
              <a:alpha val="46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  <a:endParaRPr lang="en-GB"/>
          </a:p>
        </p:txBody>
      </p:sp>
      <p:sp>
        <p:nvSpPr>
          <p:cNvPr id="51" name="Google Shape;51;p9"/>
          <p:cNvSpPr/>
          <p:nvPr/>
        </p:nvSpPr>
        <p:spPr>
          <a:xfrm>
            <a:off x="6392451" y="0"/>
            <a:ext cx="2751453" cy="3092559"/>
          </a:xfrm>
          <a:custGeom>
            <a:avLst/>
            <a:gdLst/>
            <a:ahLst/>
            <a:cxnLst/>
            <a:rect l="l" t="t" r="r" b="b"/>
            <a:pathLst>
              <a:path w="80937" h="90971" extrusionOk="0">
                <a:moveTo>
                  <a:pt x="7852" y="0"/>
                </a:moveTo>
                <a:cubicBezTo>
                  <a:pt x="7852" y="0"/>
                  <a:pt x="1" y="10698"/>
                  <a:pt x="5172" y="30055"/>
                </a:cubicBezTo>
                <a:cubicBezTo>
                  <a:pt x="10367" y="49411"/>
                  <a:pt x="37456" y="44382"/>
                  <a:pt x="50360" y="50834"/>
                </a:cubicBezTo>
                <a:cubicBezTo>
                  <a:pt x="63241" y="57262"/>
                  <a:pt x="52685" y="74365"/>
                  <a:pt x="58164" y="85087"/>
                </a:cubicBezTo>
                <a:cubicBezTo>
                  <a:pt x="60511" y="89659"/>
                  <a:pt x="64997" y="90970"/>
                  <a:pt x="69371" y="90970"/>
                </a:cubicBezTo>
                <a:cubicBezTo>
                  <a:pt x="75255" y="90970"/>
                  <a:pt x="80936" y="88598"/>
                  <a:pt x="80936" y="88598"/>
                </a:cubicBezTo>
                <a:lnTo>
                  <a:pt x="80936" y="0"/>
                </a:lnTo>
                <a:close/>
              </a:path>
            </a:pathLst>
          </a:custGeom>
          <a:solidFill>
            <a:srgbClr val="E8D1B9">
              <a:alpha val="46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715100" y="535000"/>
            <a:ext cx="4419300" cy="11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erko One" panose="02000000000000000000"/>
              <a:buNone/>
              <a:defRPr sz="3500">
                <a:solidFill>
                  <a:schemeClr val="lt1"/>
                </a:solidFill>
                <a:latin typeface="Nerko One" panose="02000000000000000000"/>
                <a:ea typeface="Nerko One" panose="02000000000000000000"/>
                <a:cs typeface="Nerko One" panose="02000000000000000000"/>
                <a:sym typeface="Nerko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erko One" panose="02000000000000000000"/>
              <a:buNone/>
              <a:defRPr sz="3500">
                <a:solidFill>
                  <a:schemeClr val="lt1"/>
                </a:solidFill>
                <a:latin typeface="Nerko One" panose="02000000000000000000"/>
                <a:ea typeface="Nerko One" panose="02000000000000000000"/>
                <a:cs typeface="Nerko One" panose="02000000000000000000"/>
                <a:sym typeface="Nerko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erko One" panose="02000000000000000000"/>
              <a:buNone/>
              <a:defRPr sz="3500">
                <a:solidFill>
                  <a:schemeClr val="lt1"/>
                </a:solidFill>
                <a:latin typeface="Nerko One" panose="02000000000000000000"/>
                <a:ea typeface="Nerko One" panose="02000000000000000000"/>
                <a:cs typeface="Nerko One" panose="02000000000000000000"/>
                <a:sym typeface="Nerko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erko One" panose="02000000000000000000"/>
              <a:buNone/>
              <a:defRPr sz="3500">
                <a:solidFill>
                  <a:schemeClr val="lt1"/>
                </a:solidFill>
                <a:latin typeface="Nerko One" panose="02000000000000000000"/>
                <a:ea typeface="Nerko One" panose="02000000000000000000"/>
                <a:cs typeface="Nerko One" panose="02000000000000000000"/>
                <a:sym typeface="Nerko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erko One" panose="02000000000000000000"/>
              <a:buNone/>
              <a:defRPr sz="3500">
                <a:solidFill>
                  <a:schemeClr val="lt1"/>
                </a:solidFill>
                <a:latin typeface="Nerko One" panose="02000000000000000000"/>
                <a:ea typeface="Nerko One" panose="02000000000000000000"/>
                <a:cs typeface="Nerko One" panose="02000000000000000000"/>
                <a:sym typeface="Nerko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erko One" panose="02000000000000000000"/>
              <a:buNone/>
              <a:defRPr sz="3500">
                <a:solidFill>
                  <a:schemeClr val="lt1"/>
                </a:solidFill>
                <a:latin typeface="Nerko One" panose="02000000000000000000"/>
                <a:ea typeface="Nerko One" panose="02000000000000000000"/>
                <a:cs typeface="Nerko One" panose="02000000000000000000"/>
                <a:sym typeface="Nerko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erko One" panose="02000000000000000000"/>
              <a:buNone/>
              <a:defRPr sz="3500">
                <a:solidFill>
                  <a:schemeClr val="lt1"/>
                </a:solidFill>
                <a:latin typeface="Nerko One" panose="02000000000000000000"/>
                <a:ea typeface="Nerko One" panose="02000000000000000000"/>
                <a:cs typeface="Nerko One" panose="02000000000000000000"/>
                <a:sym typeface="Nerko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erko One" panose="02000000000000000000"/>
              <a:buNone/>
              <a:defRPr sz="3500">
                <a:solidFill>
                  <a:schemeClr val="lt1"/>
                </a:solidFill>
                <a:latin typeface="Nerko One" panose="02000000000000000000"/>
                <a:ea typeface="Nerko One" panose="02000000000000000000"/>
                <a:cs typeface="Nerko One" panose="02000000000000000000"/>
                <a:sym typeface="Nerko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erko One" panose="02000000000000000000"/>
              <a:buNone/>
              <a:defRPr sz="3500">
                <a:solidFill>
                  <a:schemeClr val="lt1"/>
                </a:solidFill>
                <a:latin typeface="Nerko One" panose="02000000000000000000"/>
                <a:ea typeface="Nerko One" panose="02000000000000000000"/>
                <a:cs typeface="Nerko One" panose="02000000000000000000"/>
                <a:sym typeface="Nerko One" panose="02000000000000000000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●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○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■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●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○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■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●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○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chivo"/>
              <a:buChar char="■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442050" y="519000"/>
            <a:ext cx="6199199" cy="4231599"/>
          </a:xfrm>
          <a:prstGeom prst="rect">
            <a:avLst/>
          </a:prstGeom>
          <a:noFill/>
          <a:ln>
            <a:noFill/>
          </a:ln>
          <a:effectLst>
            <a:outerShdw blurRad="57150" dist="180975" dir="5400000" algn="bl" rotWithShape="0">
              <a:srgbClr val="300B04">
                <a:alpha val="39000"/>
              </a:srgbClr>
            </a:outerShdw>
          </a:effectLst>
        </p:spPr>
      </p:pic>
      <p:sp>
        <p:nvSpPr>
          <p:cNvPr id="171" name="Google Shape;171;p28"/>
          <p:cNvSpPr txBox="1"/>
          <p:nvPr>
            <p:ph type="ctrTitle"/>
          </p:nvPr>
        </p:nvSpPr>
        <p:spPr>
          <a:xfrm rot="-161870">
            <a:off x="2345916" y="1306203"/>
            <a:ext cx="4391467" cy="14623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>
                <a:solidFill>
                  <a:schemeClr val="lt1"/>
                </a:solidFill>
                <a:latin typeface="Nerko One" panose="02000000000000000000"/>
                <a:ea typeface="Nerko One" panose="02000000000000000000"/>
                <a:cs typeface="Nerko One" panose="02000000000000000000"/>
                <a:sym typeface="Nerko One" panose="02000000000000000000"/>
              </a:rPr>
              <a:t>CHOCOLATE CHIP </a:t>
            </a:r>
            <a:r>
              <a:rPr lang="en-GB">
                <a:solidFill>
                  <a:schemeClr val="lt1"/>
                </a:solidFill>
                <a:latin typeface="Nerko One" panose="02000000000000000000"/>
                <a:ea typeface="Nerko One" panose="02000000000000000000"/>
                <a:cs typeface="Nerko One" panose="02000000000000000000"/>
                <a:sym typeface="Nerko One" panose="02000000000000000000"/>
              </a:rPr>
              <a:t>COOKIE </a:t>
            </a:r>
            <a:endParaRPr sz="4600">
              <a:solidFill>
                <a:schemeClr val="lt1"/>
              </a:solidFill>
            </a:endParaRPr>
          </a:p>
        </p:txBody>
      </p:sp>
      <p:sp>
        <p:nvSpPr>
          <p:cNvPr id="172" name="Google Shape;172;p28"/>
          <p:cNvSpPr txBox="1"/>
          <p:nvPr>
            <p:ph type="subTitle" idx="1"/>
          </p:nvPr>
        </p:nvSpPr>
        <p:spPr>
          <a:xfrm rot="-122817">
            <a:off x="2504387" y="3723225"/>
            <a:ext cx="4359082" cy="4094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622901">
            <a:off x="8274914" y="1590798"/>
            <a:ext cx="1917949" cy="1834433"/>
          </a:xfrm>
          <a:prstGeom prst="rect">
            <a:avLst/>
          </a:prstGeom>
          <a:noFill/>
          <a:ln>
            <a:noFill/>
          </a:ln>
          <a:effectLst>
            <a:outerShdw blurRad="57150" dist="85725" dir="5220000" algn="bl" rotWithShape="0">
              <a:srgbClr val="300B04">
                <a:alpha val="49000"/>
              </a:srgbClr>
            </a:outerShdw>
          </a:effectLst>
        </p:spPr>
      </p:pic>
      <p:sp>
        <p:nvSpPr>
          <p:cNvPr id="174" name="Google Shape;174;p28"/>
          <p:cNvSpPr txBox="1"/>
          <p:nvPr/>
        </p:nvSpPr>
        <p:spPr>
          <a:xfrm rot="-182222">
            <a:off x="2284855" y="2741604"/>
            <a:ext cx="4620489" cy="97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erko One" panose="02000000000000000000"/>
              <a:ea typeface="Nerko One" panose="02000000000000000000"/>
              <a:cs typeface="Nerko One" panose="02000000000000000000"/>
              <a:sym typeface="Nerko One" panose="02000000000000000000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 rotWithShape="1">
          <a:blip r:embed="rId4"/>
          <a:srcRect b="-4547"/>
          <a:stretch>
            <a:fillRect/>
          </a:stretch>
        </p:blipFill>
        <p:spPr>
          <a:xfrm rot="10800000">
            <a:off x="-379112" y="-584650"/>
            <a:ext cx="2641275" cy="2746548"/>
          </a:xfrm>
          <a:prstGeom prst="rect">
            <a:avLst/>
          </a:prstGeom>
          <a:noFill/>
          <a:ln>
            <a:noFill/>
          </a:ln>
          <a:effectLst>
            <a:outerShdw blurRad="57150" dist="85725" dir="5220000" algn="bl" rotWithShape="0">
              <a:srgbClr val="300B04">
                <a:alpha val="49000"/>
              </a:srgbClr>
            </a:outerShdw>
          </a:effectLst>
        </p:spPr>
      </p:pic>
      <p:pic>
        <p:nvPicPr>
          <p:cNvPr id="176" name="Google Shape;176;p2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428900" y="3538772"/>
            <a:ext cx="304609" cy="305250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77" name="Google Shape;177;p2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292923" y="4666075"/>
            <a:ext cx="83350" cy="85205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78" name="Google Shape;178;p28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017202" y="47046"/>
            <a:ext cx="304600" cy="301532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79" name="Google Shape;179;p28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347997" y="4105248"/>
            <a:ext cx="272000" cy="270896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80" name="Google Shape;180;p2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356778" y="4448097"/>
            <a:ext cx="83350" cy="83528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81" name="Google Shape;181;p2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20006" y="4750600"/>
            <a:ext cx="137411" cy="137700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82" name="Google Shape;182;p2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534406" y="571250"/>
            <a:ext cx="137411" cy="137700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83" name="Google Shape;183;p28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8574772" y="266898"/>
            <a:ext cx="272000" cy="270896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84" name="Google Shape;184;p28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8064099" y="266912"/>
            <a:ext cx="108601" cy="108161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85" name="Google Shape;185;p28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2712569" y="127129"/>
            <a:ext cx="190475" cy="189713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86" name="Google Shape;186;p2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143348" y="4805925"/>
            <a:ext cx="83350" cy="85205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87" name="Google Shape;187;p2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241202" y="409491"/>
            <a:ext cx="190475" cy="194703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88" name="Google Shape;188;p2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7784973" y="125250"/>
            <a:ext cx="83350" cy="85205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89" name="Google Shape;189;p28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8320289" y="102935"/>
            <a:ext cx="108601" cy="107504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90" name="Google Shape;190;p28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997989" y="4466548"/>
            <a:ext cx="108601" cy="107504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91" name="Google Shape;191;p28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794439" y="4449298"/>
            <a:ext cx="108601" cy="107504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92" name="Google Shape;192;p2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292925" y="4210397"/>
            <a:ext cx="304609" cy="305250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93" name="Google Shape;193;p28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5959289" y="4277323"/>
            <a:ext cx="108601" cy="107504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94" name="Google Shape;194;p28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5839327" y="4666084"/>
            <a:ext cx="272400" cy="272400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95" name="Google Shape;195;p28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6568526" y="3365812"/>
            <a:ext cx="1919098" cy="1930526"/>
          </a:xfrm>
          <a:prstGeom prst="rect">
            <a:avLst/>
          </a:prstGeom>
          <a:noFill/>
          <a:ln>
            <a:noFill/>
          </a:ln>
          <a:effectLst>
            <a:outerShdw blurRad="57150" dist="95250" dir="5040000" algn="bl" rotWithShape="0">
              <a:srgbClr val="300B04">
                <a:alpha val="49000"/>
              </a:srgbClr>
            </a:outerShdw>
          </a:effectLst>
        </p:spPr>
      </p:pic>
      <p:pic>
        <p:nvPicPr>
          <p:cNvPr id="196" name="Google Shape;196;p28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8656475" y="4435564"/>
            <a:ext cx="108601" cy="108601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97" name="Google Shape;197;p2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909173" y="4720713"/>
            <a:ext cx="83350" cy="85205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98" name="Google Shape;198;p28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2712575" y="4805914"/>
            <a:ext cx="108601" cy="108601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1"/>
          <p:cNvPicPr preferRelativeResize="0"/>
          <p:nvPr/>
        </p:nvPicPr>
        <p:blipFill>
          <a:blip r:embed="rId1"/>
          <a:stretch>
            <a:fillRect/>
          </a:stretch>
        </p:blipFill>
        <p:spPr>
          <a:xfrm rot="-808163">
            <a:off x="6104402" y="843554"/>
            <a:ext cx="2036071" cy="2811818"/>
          </a:xfrm>
          <a:prstGeom prst="rect">
            <a:avLst/>
          </a:prstGeom>
          <a:noFill/>
          <a:ln>
            <a:noFill/>
          </a:ln>
          <a:effectLst>
            <a:outerShdw blurRad="71438" dist="95250" dir="546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50" name="Google Shape;250;p31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-1089642">
            <a:off x="-72631" y="-26751"/>
            <a:ext cx="2119562" cy="1634775"/>
          </a:xfrm>
          <a:prstGeom prst="rect">
            <a:avLst/>
          </a:prstGeom>
          <a:noFill/>
          <a:ln>
            <a:noFill/>
          </a:ln>
          <a:effectLst>
            <a:outerShdw blurRad="71438" dist="95250" dir="546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1" name="Google Shape;251;p31"/>
          <p:cNvSpPr txBox="1"/>
          <p:nvPr>
            <p:ph type="title"/>
          </p:nvPr>
        </p:nvSpPr>
        <p:spPr>
          <a:xfrm>
            <a:off x="854700" y="1776250"/>
            <a:ext cx="5006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</a:t>
            </a:r>
            <a:r>
              <a:rPr lang="en-US" altLang="en-GB"/>
              <a:t>GREDIENTS</a:t>
            </a:r>
            <a:endParaRPr lang="en-US" altLang="en-GB"/>
          </a:p>
        </p:txBody>
      </p:sp>
      <p:sp>
        <p:nvSpPr>
          <p:cNvPr id="252" name="Google Shape;252;p31"/>
          <p:cNvSpPr txBox="1"/>
          <p:nvPr>
            <p:ph type="subTitle" idx="1"/>
          </p:nvPr>
        </p:nvSpPr>
        <p:spPr>
          <a:xfrm>
            <a:off x="854710" y="2757805"/>
            <a:ext cx="5006340" cy="1962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GB"/>
              <a:t>250 grs soft butter</a:t>
            </a:r>
            <a:endParaRPr lang="en-US" altLang="en-GB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GB"/>
              <a:t>250 grs granulated sugar</a:t>
            </a:r>
            <a:endParaRPr lang="en-US" altLang="en-GB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GB"/>
              <a:t>1 egg yolk</a:t>
            </a:r>
            <a:endParaRPr lang="en-US" altLang="en-GB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GB"/>
              <a:t>1 vanilla </a:t>
            </a:r>
            <a:endParaRPr lang="en-US" altLang="en-GB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GB"/>
              <a:t>350grs of sifted all purpose flour</a:t>
            </a:r>
            <a:endParaRPr lang="en-US" altLang="en-GB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GB"/>
              <a:t>1/2 teaspoon of baking soda</a:t>
            </a:r>
            <a:endParaRPr lang="en-US" altLang="en-GB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GB"/>
              <a:t>1 packet of chocolate chips or 2</a:t>
            </a:r>
            <a:endParaRPr lang="en-US" altLang="en-GB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GB"/>
              <a:t>plastic wrap and parchment paper, 2 trays</a:t>
            </a:r>
            <a:endParaRPr lang="en-US" altLang="en-GB"/>
          </a:p>
        </p:txBody>
      </p:sp>
      <p:pic>
        <p:nvPicPr>
          <p:cNvPr id="253" name="Google Shape;253;p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542175" y="3679247"/>
            <a:ext cx="304609" cy="305250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54" name="Google Shape;254;p3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47997" y="4105248"/>
            <a:ext cx="272000" cy="270896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55" name="Google Shape;255;p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0006" y="4750600"/>
            <a:ext cx="137411" cy="137700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56" name="Google Shape;256;p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34406" y="571250"/>
            <a:ext cx="137411" cy="137700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57" name="Google Shape;257;p3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574772" y="266898"/>
            <a:ext cx="272000" cy="270896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58" name="Google Shape;258;p3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064099" y="266912"/>
            <a:ext cx="108601" cy="108161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59" name="Google Shape;259;p3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712569" y="127129"/>
            <a:ext cx="190475" cy="189713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60" name="Google Shape;260;p3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143348" y="4805925"/>
            <a:ext cx="83350" cy="85205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61" name="Google Shape;261;p3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241202" y="409491"/>
            <a:ext cx="190475" cy="194703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62" name="Google Shape;262;p3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784973" y="125250"/>
            <a:ext cx="83350" cy="85205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63" name="Google Shape;263;p3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320289" y="102935"/>
            <a:ext cx="108601" cy="107504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64" name="Google Shape;264;p3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997989" y="4466548"/>
            <a:ext cx="108601" cy="107504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65" name="Google Shape;265;p31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8298475" y="4435551"/>
            <a:ext cx="108601" cy="108601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66" name="Google Shape;266;p3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909173" y="4720713"/>
            <a:ext cx="83350" cy="85205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1"/>
          <p:cNvPicPr preferRelativeResize="0"/>
          <p:nvPr/>
        </p:nvPicPr>
        <p:blipFill>
          <a:blip r:embed="rId1"/>
          <a:stretch>
            <a:fillRect/>
          </a:stretch>
        </p:blipFill>
        <p:spPr>
          <a:xfrm rot="-808163">
            <a:off x="6104402" y="843554"/>
            <a:ext cx="2036071" cy="2811818"/>
          </a:xfrm>
          <a:prstGeom prst="rect">
            <a:avLst/>
          </a:prstGeom>
          <a:noFill/>
          <a:ln>
            <a:noFill/>
          </a:ln>
          <a:effectLst>
            <a:outerShdw blurRad="71438" dist="95250" dir="546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50" name="Google Shape;250;p31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-1089642">
            <a:off x="131445" y="-12700"/>
            <a:ext cx="1651000" cy="1341755"/>
          </a:xfrm>
          <a:prstGeom prst="rect">
            <a:avLst/>
          </a:prstGeom>
          <a:noFill/>
          <a:ln>
            <a:noFill/>
          </a:ln>
          <a:effectLst>
            <a:outerShdw blurRad="71438" dist="95250" dir="546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1" name="Google Shape;251;p31"/>
          <p:cNvSpPr txBox="1"/>
          <p:nvPr>
            <p:ph type="title"/>
          </p:nvPr>
        </p:nvSpPr>
        <p:spPr>
          <a:xfrm>
            <a:off x="2051685" y="555625"/>
            <a:ext cx="3541395" cy="8420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Execution</a:t>
            </a:r>
            <a:endParaRPr lang="en-US"/>
          </a:p>
        </p:txBody>
      </p:sp>
      <p:sp>
        <p:nvSpPr>
          <p:cNvPr id="252" name="Google Shape;252;p31"/>
          <p:cNvSpPr txBox="1"/>
          <p:nvPr>
            <p:ph type="subTitle" idx="1"/>
          </p:nvPr>
        </p:nvSpPr>
        <p:spPr>
          <a:xfrm>
            <a:off x="611505" y="1347470"/>
            <a:ext cx="5006340" cy="1962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GB" sz="1400"/>
              <a:t>Beat the butter with the sugar</a:t>
            </a:r>
            <a:endParaRPr lang="en-US" altLang="en-GB" sz="14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GB" sz="1400"/>
              <a:t>Add the egg yolk and the vanilla</a:t>
            </a:r>
            <a:endParaRPr lang="en-US" altLang="en-GB" sz="14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GB" sz="1400"/>
              <a:t>Slowly add the flour with the baking soda</a:t>
            </a:r>
            <a:endParaRPr lang="en-US" altLang="en-GB" sz="14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GB" sz="1400"/>
              <a:t>Last add the cholotate chips</a:t>
            </a:r>
            <a:endParaRPr lang="en-US" altLang="en-GB" sz="14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GB" sz="1400"/>
              <a:t>Cut the dough in 4 parts and roll out every part in a cylinder</a:t>
            </a:r>
            <a:endParaRPr lang="en-US" altLang="en-GB" sz="14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GB" sz="1400"/>
              <a:t>Wrap every cylinder in plastic wrap , roll out to even the dough out and fridge for an hour</a:t>
            </a:r>
            <a:endParaRPr lang="en-US" altLang="en-GB" sz="14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l-GR" sz="1400"/>
              <a:t>Cut every cylinder in one inch cookies, shape well and place in a tray with parchment paper on </a:t>
            </a:r>
            <a:endParaRPr lang="en-US" altLang="el-GR" sz="14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l-GR" sz="1400"/>
              <a:t>Do NOT put them one close to the other because the tend to spread and prove in the oven</a:t>
            </a:r>
            <a:endParaRPr lang="en-US" altLang="el-GR" sz="14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l-GR" sz="1400"/>
              <a:t>Preheat the oven in 180o C for about 20 minutes and bake each tray for about 10-12 minutes until the cookies are golden brown. </a:t>
            </a:r>
            <a:endParaRPr lang="en-US" altLang="el-GR" sz="14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l-GR" sz="1400"/>
              <a:t>Do NOT!!!! overbake them.</a:t>
            </a:r>
            <a:endParaRPr lang="en-US" altLang="el-GR" sz="14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l-GR" sz="1400"/>
              <a:t>In the beginning the cookies are soft , but after a while they harden.</a:t>
            </a:r>
            <a:endParaRPr lang="en-US" altLang="el-GR" sz="1400"/>
          </a:p>
        </p:txBody>
      </p:sp>
      <p:pic>
        <p:nvPicPr>
          <p:cNvPr id="253" name="Google Shape;253;p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542175" y="3679247"/>
            <a:ext cx="304609" cy="305250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54" name="Google Shape;254;p3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47997" y="4105248"/>
            <a:ext cx="272000" cy="270896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55" name="Google Shape;255;p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0006" y="4750600"/>
            <a:ext cx="137411" cy="137700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56" name="Google Shape;256;p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34406" y="571250"/>
            <a:ext cx="137411" cy="137700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57" name="Google Shape;257;p3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574772" y="266898"/>
            <a:ext cx="272000" cy="270896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58" name="Google Shape;258;p3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064099" y="266912"/>
            <a:ext cx="108601" cy="108161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59" name="Google Shape;259;p3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712569" y="127129"/>
            <a:ext cx="190475" cy="189713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60" name="Google Shape;260;p3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123153" y="5091675"/>
            <a:ext cx="83350" cy="85205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61" name="Google Shape;261;p3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241202" y="409491"/>
            <a:ext cx="190475" cy="194703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62" name="Google Shape;262;p3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784973" y="125250"/>
            <a:ext cx="83350" cy="85205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63" name="Google Shape;263;p3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320289" y="102935"/>
            <a:ext cx="108601" cy="107504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64" name="Google Shape;264;p3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95754" y="4805638"/>
            <a:ext cx="108601" cy="107504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65" name="Google Shape;265;p31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8298475" y="4435551"/>
            <a:ext cx="108601" cy="108601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266" name="Google Shape;266;p3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909173" y="4720713"/>
            <a:ext cx="83350" cy="85205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6"/>
          <p:cNvSpPr txBox="1"/>
          <p:nvPr>
            <p:ph type="title"/>
          </p:nvPr>
        </p:nvSpPr>
        <p:spPr>
          <a:xfrm>
            <a:off x="755650" y="2139950"/>
            <a:ext cx="3489960" cy="10128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This is what your cookies will look like!!!</a:t>
            </a:r>
            <a:endParaRPr lang="en-US" altLang="en-GB"/>
          </a:p>
        </p:txBody>
      </p:sp>
      <p:sp>
        <p:nvSpPr>
          <p:cNvPr id="380" name="Google Shape;380;p36"/>
          <p:cNvSpPr txBox="1"/>
          <p:nvPr>
            <p:ph type="body" idx="1"/>
          </p:nvPr>
        </p:nvSpPr>
        <p:spPr>
          <a:xfrm>
            <a:off x="715100" y="1812950"/>
            <a:ext cx="3685200" cy="22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pic>
        <p:nvPicPr>
          <p:cNvPr id="381" name="Google Shape;381;p36"/>
          <p:cNvPicPr preferRelativeResize="0"/>
          <p:nvPr/>
        </p:nvPicPr>
        <p:blipFill rotWithShape="1">
          <a:blip r:embed="rId1"/>
          <a:srcRect l="15439" r="15446"/>
          <a:stretch>
            <a:fillRect/>
          </a:stretch>
        </p:blipFill>
        <p:spPr>
          <a:xfrm>
            <a:off x="4760924" y="883550"/>
            <a:ext cx="3501000" cy="3376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82" name="Google Shape;382;p3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876910" y="243064"/>
            <a:ext cx="108601" cy="108161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383" name="Google Shape;383;p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471351" y="48343"/>
            <a:ext cx="190475" cy="194703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384" name="Google Shape;384;p3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928472" y="1349382"/>
            <a:ext cx="108601" cy="107504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385" name="Google Shape;385;p3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622536" y="1738294"/>
            <a:ext cx="272400" cy="272400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386" name="Google Shape;386;p3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081992" y="4687837"/>
            <a:ext cx="223408" cy="223878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387" name="Google Shape;387;p3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66799" y="3211152"/>
            <a:ext cx="272000" cy="270896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388" name="Google Shape;388;p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84324" y="4927614"/>
            <a:ext cx="108601" cy="111010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389" name="Google Shape;389;p3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85552" y="3850443"/>
            <a:ext cx="108601" cy="108601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390" name="Google Shape;390;p36"/>
          <p:cNvPicPr preferRelativeResize="0"/>
          <p:nvPr/>
        </p:nvPicPr>
        <p:blipFill>
          <a:blip r:embed="rId7"/>
          <a:stretch>
            <a:fillRect/>
          </a:stretch>
        </p:blipFill>
        <p:spPr>
          <a:xfrm flipH="1">
            <a:off x="-32966" y="4053750"/>
            <a:ext cx="1375150" cy="1345550"/>
          </a:xfrm>
          <a:prstGeom prst="rect">
            <a:avLst/>
          </a:prstGeom>
          <a:noFill/>
          <a:ln>
            <a:noFill/>
          </a:ln>
          <a:effectLst>
            <a:outerShdw blurRad="71438" dist="7620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1" name="Google Shape;391;p36"/>
          <p:cNvPicPr preferRelativeResize="0"/>
          <p:nvPr/>
        </p:nvPicPr>
        <p:blipFill>
          <a:blip r:embed="rId8"/>
          <a:stretch>
            <a:fillRect/>
          </a:stretch>
        </p:blipFill>
        <p:spPr>
          <a:xfrm rot="-4500031" flipH="1">
            <a:off x="7989482" y="-14923"/>
            <a:ext cx="1374691" cy="1236549"/>
          </a:xfrm>
          <a:prstGeom prst="rect">
            <a:avLst/>
          </a:prstGeom>
          <a:noFill/>
          <a:ln>
            <a:noFill/>
          </a:ln>
          <a:effectLst>
            <a:outerShdw blurRad="71438" dist="7620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5"/>
          <p:cNvSpPr txBox="1"/>
          <p:nvPr>
            <p:ph type="ctrTitle"/>
          </p:nvPr>
        </p:nvSpPr>
        <p:spPr>
          <a:xfrm>
            <a:off x="2195610" y="1564069"/>
            <a:ext cx="4284000" cy="7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Bon Apetite </a:t>
            </a:r>
            <a:endParaRPr lang="en-US" altLang="en-GB"/>
          </a:p>
        </p:txBody>
      </p:sp>
      <p:sp>
        <p:nvSpPr>
          <p:cNvPr id="824" name="Google Shape;824;p55"/>
          <p:cNvSpPr txBox="1"/>
          <p:nvPr>
            <p:ph type="subTitle" idx="1"/>
          </p:nvPr>
        </p:nvSpPr>
        <p:spPr>
          <a:xfrm>
            <a:off x="2484105" y="1780179"/>
            <a:ext cx="4293900" cy="9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825" name="Google Shape;825;p55"/>
          <p:cNvSpPr txBox="1"/>
          <p:nvPr/>
        </p:nvSpPr>
        <p:spPr>
          <a:xfrm>
            <a:off x="3081088" y="3984499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Please keep this slide for attribution</a:t>
            </a:r>
            <a:endParaRPr sz="10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grpSp>
        <p:nvGrpSpPr>
          <p:cNvPr id="826" name="Google Shape;826;p55"/>
          <p:cNvGrpSpPr/>
          <p:nvPr/>
        </p:nvGrpSpPr>
        <p:grpSpPr>
          <a:xfrm>
            <a:off x="3592005" y="2912960"/>
            <a:ext cx="363282" cy="364324"/>
            <a:chOff x="1190200" y="238125"/>
            <a:chExt cx="5212075" cy="5212075"/>
          </a:xfrm>
        </p:grpSpPr>
        <p:sp>
          <p:nvSpPr>
            <p:cNvPr id="827" name="Google Shape;827;p55"/>
            <p:cNvSpPr/>
            <p:nvPr/>
          </p:nvSpPr>
          <p:spPr>
            <a:xfrm>
              <a:off x="1190200" y="238125"/>
              <a:ext cx="5212075" cy="5212075"/>
            </a:xfrm>
            <a:custGeom>
              <a:avLst/>
              <a:gdLst/>
              <a:ahLst/>
              <a:cxnLst/>
              <a:rect l="l" t="t" r="r" b="b"/>
              <a:pathLst>
                <a:path w="208483" h="208483" extrusionOk="0">
                  <a:moveTo>
                    <a:pt x="104241" y="0"/>
                  </a:moveTo>
                  <a:cubicBezTo>
                    <a:pt x="46667" y="0"/>
                    <a:pt x="0" y="46667"/>
                    <a:pt x="0" y="104241"/>
                  </a:cubicBezTo>
                  <a:cubicBezTo>
                    <a:pt x="0" y="161816"/>
                    <a:pt x="46667" y="208483"/>
                    <a:pt x="104241" y="208483"/>
                  </a:cubicBezTo>
                  <a:cubicBezTo>
                    <a:pt x="161816" y="208483"/>
                    <a:pt x="208482" y="161816"/>
                    <a:pt x="208482" y="104241"/>
                  </a:cubicBezTo>
                  <a:cubicBezTo>
                    <a:pt x="208482" y="46667"/>
                    <a:pt x="161816" y="0"/>
                    <a:pt x="104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8" name="Google Shape;828;p55"/>
            <p:cNvSpPr/>
            <p:nvPr/>
          </p:nvSpPr>
          <p:spPr>
            <a:xfrm>
              <a:off x="2368338" y="1220419"/>
              <a:ext cx="2856522" cy="3247339"/>
            </a:xfrm>
            <a:custGeom>
              <a:avLst/>
              <a:gdLst/>
              <a:ahLst/>
              <a:cxnLst/>
              <a:rect l="l" t="t" r="r" b="b"/>
              <a:pathLst>
                <a:path w="130928" h="148841" extrusionOk="0">
                  <a:moveTo>
                    <a:pt x="70184" y="0"/>
                  </a:moveTo>
                  <a:cubicBezTo>
                    <a:pt x="67749" y="0"/>
                    <a:pt x="65781" y="1968"/>
                    <a:pt x="65781" y="4370"/>
                  </a:cubicBezTo>
                  <a:lnTo>
                    <a:pt x="65781" y="100105"/>
                  </a:lnTo>
                  <a:cubicBezTo>
                    <a:pt x="65781" y="106844"/>
                    <a:pt x="61744" y="112915"/>
                    <a:pt x="55507" y="115483"/>
                  </a:cubicBezTo>
                  <a:cubicBezTo>
                    <a:pt x="53445" y="116348"/>
                    <a:pt x="51279" y="116767"/>
                    <a:pt x="49132" y="116767"/>
                  </a:cubicBezTo>
                  <a:cubicBezTo>
                    <a:pt x="44819" y="116767"/>
                    <a:pt x="40578" y="115076"/>
                    <a:pt x="37394" y="111914"/>
                  </a:cubicBezTo>
                  <a:cubicBezTo>
                    <a:pt x="32624" y="107177"/>
                    <a:pt x="31156" y="100039"/>
                    <a:pt x="33691" y="93801"/>
                  </a:cubicBezTo>
                  <a:cubicBezTo>
                    <a:pt x="36260" y="87563"/>
                    <a:pt x="42297" y="83493"/>
                    <a:pt x="49035" y="83460"/>
                  </a:cubicBezTo>
                  <a:cubicBezTo>
                    <a:pt x="51437" y="83460"/>
                    <a:pt x="53405" y="81492"/>
                    <a:pt x="53405" y="79090"/>
                  </a:cubicBezTo>
                  <a:lnTo>
                    <a:pt x="53405" y="55740"/>
                  </a:lnTo>
                  <a:cubicBezTo>
                    <a:pt x="53405" y="53305"/>
                    <a:pt x="51437" y="51370"/>
                    <a:pt x="49035" y="51370"/>
                  </a:cubicBezTo>
                  <a:cubicBezTo>
                    <a:pt x="21983" y="51370"/>
                    <a:pt x="0" y="73253"/>
                    <a:pt x="0" y="100105"/>
                  </a:cubicBezTo>
                  <a:cubicBezTo>
                    <a:pt x="0" y="126991"/>
                    <a:pt x="21949" y="148840"/>
                    <a:pt x="49002" y="148840"/>
                  </a:cubicBezTo>
                  <a:cubicBezTo>
                    <a:pt x="76021" y="148840"/>
                    <a:pt x="98037" y="126991"/>
                    <a:pt x="98037" y="100105"/>
                  </a:cubicBezTo>
                  <a:lnTo>
                    <a:pt x="98037" y="57742"/>
                  </a:lnTo>
                  <a:cubicBezTo>
                    <a:pt x="106751" y="62347"/>
                    <a:pt x="116484" y="64780"/>
                    <a:pt x="126356" y="64780"/>
                  </a:cubicBezTo>
                  <a:cubicBezTo>
                    <a:pt x="126423" y="64780"/>
                    <a:pt x="126490" y="64780"/>
                    <a:pt x="126557" y="64780"/>
                  </a:cubicBezTo>
                  <a:cubicBezTo>
                    <a:pt x="128959" y="64780"/>
                    <a:pt x="130927" y="62812"/>
                    <a:pt x="130927" y="60410"/>
                  </a:cubicBezTo>
                  <a:lnTo>
                    <a:pt x="130927" y="37094"/>
                  </a:lnTo>
                  <a:cubicBezTo>
                    <a:pt x="130927" y="34658"/>
                    <a:pt x="128959" y="32724"/>
                    <a:pt x="126557" y="32724"/>
                  </a:cubicBezTo>
                  <a:cubicBezTo>
                    <a:pt x="110813" y="32724"/>
                    <a:pt x="98037" y="19981"/>
                    <a:pt x="98037" y="4370"/>
                  </a:cubicBezTo>
                  <a:cubicBezTo>
                    <a:pt x="98037" y="1968"/>
                    <a:pt x="96069" y="0"/>
                    <a:pt x="93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29" name="Google Shape;829;p55"/>
          <p:cNvGrpSpPr/>
          <p:nvPr/>
        </p:nvGrpSpPr>
        <p:grpSpPr>
          <a:xfrm>
            <a:off x="4397072" y="2916695"/>
            <a:ext cx="356865" cy="356498"/>
            <a:chOff x="3314750" y="3817357"/>
            <a:chExt cx="356865" cy="356498"/>
          </a:xfrm>
        </p:grpSpPr>
        <p:sp>
          <p:nvSpPr>
            <p:cNvPr id="830" name="Google Shape;830;p55"/>
            <p:cNvSpPr/>
            <p:nvPr/>
          </p:nvSpPr>
          <p:spPr>
            <a:xfrm>
              <a:off x="3314750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31" name="Google Shape;831;p55"/>
            <p:cNvGrpSpPr/>
            <p:nvPr/>
          </p:nvGrpSpPr>
          <p:grpSpPr>
            <a:xfrm>
              <a:off x="3394986" y="3894612"/>
              <a:ext cx="202339" cy="202323"/>
              <a:chOff x="935197" y="1793977"/>
              <a:chExt cx="256451" cy="256430"/>
            </a:xfrm>
          </p:grpSpPr>
          <p:sp>
            <p:nvSpPr>
              <p:cNvPr id="832" name="Google Shape;832;p55"/>
              <p:cNvSpPr/>
              <p:nvPr/>
            </p:nvSpPr>
            <p:spPr>
              <a:xfrm>
                <a:off x="935197" y="1793977"/>
                <a:ext cx="256451" cy="25643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2287" extrusionOk="0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3" name="Google Shape;833;p55"/>
              <p:cNvSpPr/>
              <p:nvPr/>
            </p:nvSpPr>
            <p:spPr>
              <a:xfrm>
                <a:off x="1005109" y="1863910"/>
                <a:ext cx="116622" cy="116559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585" extrusionOk="0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834" name="Google Shape;834;p55"/>
          <p:cNvGrpSpPr/>
          <p:nvPr/>
        </p:nvGrpSpPr>
        <p:grpSpPr>
          <a:xfrm>
            <a:off x="5195176" y="2916682"/>
            <a:ext cx="356865" cy="356865"/>
            <a:chOff x="2866317" y="3817357"/>
            <a:chExt cx="356865" cy="356865"/>
          </a:xfrm>
        </p:grpSpPr>
        <p:sp>
          <p:nvSpPr>
            <p:cNvPr id="835" name="Google Shape;835;p55"/>
            <p:cNvSpPr/>
            <p:nvPr/>
          </p:nvSpPr>
          <p:spPr>
            <a:xfrm>
              <a:off x="2866317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6" name="Google Shape;836;p55"/>
            <p:cNvSpPr/>
            <p:nvPr/>
          </p:nvSpPr>
          <p:spPr>
            <a:xfrm>
              <a:off x="2928367" y="3894561"/>
              <a:ext cx="194175" cy="279662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837" name="Google Shape;837;p5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542175" y="3679247"/>
            <a:ext cx="304609" cy="305250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838" name="Google Shape;838;p5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48632" y="4098263"/>
            <a:ext cx="272000" cy="270896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839" name="Google Shape;839;p5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20006" y="4750600"/>
            <a:ext cx="137411" cy="137700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840" name="Google Shape;840;p5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534406" y="571250"/>
            <a:ext cx="137411" cy="137700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841" name="Google Shape;841;p5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574772" y="266898"/>
            <a:ext cx="272000" cy="270896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842" name="Google Shape;842;p5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064099" y="266912"/>
            <a:ext cx="108601" cy="108161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843" name="Google Shape;843;p5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712569" y="127129"/>
            <a:ext cx="190475" cy="189713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844" name="Google Shape;844;p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43348" y="4805925"/>
            <a:ext cx="83350" cy="85205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845" name="Google Shape;845;p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41202" y="409491"/>
            <a:ext cx="190475" cy="194703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846" name="Google Shape;846;p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84973" y="125250"/>
            <a:ext cx="83350" cy="85205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847" name="Google Shape;847;p5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320289" y="102935"/>
            <a:ext cx="108601" cy="107504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848" name="Google Shape;848;p5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97989" y="4466548"/>
            <a:ext cx="108601" cy="107504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849" name="Google Shape;849;p5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298475" y="4435551"/>
            <a:ext cx="108601" cy="108601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850" name="Google Shape;850;p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909173" y="4720713"/>
            <a:ext cx="83350" cy="85205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851" name="Google Shape;851;p55"/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-768584">
            <a:off x="6827058" y="847438"/>
            <a:ext cx="1825240" cy="2522176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852" name="Google Shape;852;p55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757425" y="266900"/>
            <a:ext cx="1284000" cy="1423324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853" name="Google Shape;853;p55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50176" y="1986722"/>
            <a:ext cx="1329851" cy="1302314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37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okie Baking Workshop to Celebrate US' National Chocolate Chip Cookie Day by Slidesgo">
  <a:themeElements>
    <a:clrScheme name="Simple Light">
      <a:dk1>
        <a:srgbClr val="FFFFFF"/>
      </a:dk1>
      <a:lt1>
        <a:srgbClr val="5B0F00"/>
      </a:lt1>
      <a:dk2>
        <a:srgbClr val="FCE5CD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B0F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1020</Words>
  <Application>WPS Presentation</Application>
  <PresentationFormat/>
  <Paragraphs>33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0" baseType="lpstr">
      <vt:lpstr>Arial</vt:lpstr>
      <vt:lpstr>SimSun</vt:lpstr>
      <vt:lpstr>Wingdings</vt:lpstr>
      <vt:lpstr>Arial</vt:lpstr>
      <vt:lpstr>Nerko One</vt:lpstr>
      <vt:lpstr>Archivo</vt:lpstr>
      <vt:lpstr>Bebas Neue</vt:lpstr>
      <vt:lpstr>Proxima Nova</vt:lpstr>
      <vt:lpstr>Microsoft YaHei</vt:lpstr>
      <vt:lpstr>Arial Unicode MS</vt:lpstr>
      <vt:lpstr>Calibri</vt:lpstr>
      <vt:lpstr>Amatic SC</vt:lpstr>
      <vt:lpstr>Roboto Medium</vt:lpstr>
      <vt:lpstr>Wingdings</vt:lpstr>
      <vt:lpstr>Cookie Baking Workshop to Celebrate US' National Chocolate Chip Cookie Day by Slidesgo</vt:lpstr>
      <vt:lpstr>COOKIE BAKING WORKSHOP </vt:lpstr>
      <vt:lpstr>INGREDIENTS</vt:lpstr>
      <vt:lpstr>INTRODUCTION</vt:lpstr>
      <vt:lpstr>THE SLIDE TITLE GOES HERE!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CHOCOLATE CHIP COOKIE </dc:title>
  <dc:creator/>
  <cp:lastModifiedBy>klikb</cp:lastModifiedBy>
  <cp:revision>1</cp:revision>
  <dcterms:created xsi:type="dcterms:W3CDTF">2023-01-26T20:15:47Z</dcterms:created>
  <dcterms:modified xsi:type="dcterms:W3CDTF">2023-01-26T20:15:47Z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3B5C8338ABA646B78879844955372F76</vt:lpwstr>
  </property>
  <property fmtid="{D5CDD505-2E9C-101B-9397-08002B2CF9AE}" pid="3" name="KSOProductBuildVer">
    <vt:lpwstr>1033-11.2.0.11440</vt:lpwstr>
  </property>
</Properties>
</file>