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3" r:id="rId5"/>
    <p:sldId id="275" r:id="rId6"/>
    <p:sldId id="261" r:id="rId7"/>
    <p:sldId id="268" r:id="rId8"/>
    <p:sldId id="262" r:id="rId9"/>
    <p:sldId id="272" r:id="rId10"/>
    <p:sldId id="260" r:id="rId11"/>
    <p:sldId id="269" r:id="rId12"/>
    <p:sldId id="270" r:id="rId13"/>
    <p:sldId id="276" r:id="rId14"/>
    <p:sldId id="277" r:id="rId15"/>
    <p:sldId id="264" r:id="rId16"/>
    <p:sldId id="280" r:id="rId17"/>
    <p:sldId id="278" r:id="rId18"/>
    <p:sldId id="265" r:id="rId19"/>
    <p:sldId id="273" r:id="rId20"/>
    <p:sldId id="266" r:id="rId21"/>
    <p:sldId id="267" r:id="rId22"/>
    <p:sldId id="271" r:id="rId23"/>
    <p:sldId id="27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00AC0F-F7B3-4986-B136-02D9A83710A2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1CD6B2-CAC0-4B7A-B484-DF671A8C9D9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You already speak English!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766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0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6004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5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Αποτέλεσμα εικόνας για image of cl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724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Αποτέλεσμα εικόνας για image of a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7270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3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Αποτέλεσμα εικόνας για image of a photo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77768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9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images of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5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Αποτέλεσμα εικόνας για image of a tele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9046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8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τέλεσμα εικόνας για image of a puzz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9" y="692696"/>
            <a:ext cx="79248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3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Αποτέλεσμα εικόνας για images of greek basketba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93" y="764704"/>
            <a:ext cx="685518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3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ποτέλεσμα εικόνας για image of ten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3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images of stop signs"/>
          <p:cNvSpPr>
            <a:spLocks noChangeAspect="1" noChangeArrowheads="1"/>
          </p:cNvSpPr>
          <p:nvPr/>
        </p:nvSpPr>
        <p:spPr bwMode="auto">
          <a:xfrm>
            <a:off x="155575" y="-261302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Αποτέλεσμα εικόνας για images of stop signs"/>
          <p:cNvSpPr>
            <a:spLocks noChangeAspect="1" noChangeArrowheads="1"/>
          </p:cNvSpPr>
          <p:nvPr/>
        </p:nvSpPr>
        <p:spPr bwMode="auto">
          <a:xfrm>
            <a:off x="307975" y="-246062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8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images of eleph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0" name="Picture 4" descr="Αποτέλεσμα εικόνας για images of 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847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5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images of go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9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Αποτέλεσμα εικόνας για image of coca col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4776"/>
            <a:ext cx="66967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3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Αποτέλεσμα εικόνας για image of F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77376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images of 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127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9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images of ham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961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4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ποτέλεσμα εικόνας για image of hot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24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1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images of ban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807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images of tom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606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3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Αποτέλεσμα εικόνας για images of lemon"/>
          <p:cNvSpPr>
            <a:spLocks noChangeAspect="1" noChangeArrowheads="1"/>
          </p:cNvSpPr>
          <p:nvPr/>
        </p:nvSpPr>
        <p:spPr bwMode="auto">
          <a:xfrm>
            <a:off x="155575" y="-2033588"/>
            <a:ext cx="88487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Αποτέλεσμα εικόνας για images of lemon"/>
          <p:cNvSpPr>
            <a:spLocks noChangeAspect="1" noChangeArrowheads="1"/>
          </p:cNvSpPr>
          <p:nvPr/>
        </p:nvSpPr>
        <p:spPr bwMode="auto">
          <a:xfrm>
            <a:off x="307975" y="-1881188"/>
            <a:ext cx="88487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6" name="Picture 6" descr="Αποτέλεσμα εικόνας για images of le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20" y="815528"/>
            <a:ext cx="5637807" cy="53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1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Αποτέλεσμα εικόνας για image of c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7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</TotalTime>
  <Words>5</Words>
  <Application>Microsoft Office PowerPoint</Application>
  <PresentationFormat>Προβολή στην οθόνη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Εξώφυλλο</vt:lpstr>
      <vt:lpstr>You already speak English!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already speak english!</dc:title>
  <dc:creator>user</dc:creator>
  <cp:lastModifiedBy>user</cp:lastModifiedBy>
  <cp:revision>33</cp:revision>
  <dcterms:created xsi:type="dcterms:W3CDTF">2018-09-16T07:43:22Z</dcterms:created>
  <dcterms:modified xsi:type="dcterms:W3CDTF">2018-09-16T08:27:34Z</dcterms:modified>
</cp:coreProperties>
</file>