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8/11/2021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8/11/2021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Αποτελέσματα ηλεκτρικού ρεύματος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57631"/>
            <a:ext cx="9222153" cy="680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22" y="142853"/>
            <a:ext cx="9065878" cy="662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1809" y="0"/>
            <a:ext cx="924761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6257" y="214290"/>
            <a:ext cx="8939836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5201" y="0"/>
            <a:ext cx="925440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546"/>
            <a:ext cx="9186455" cy="6826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84" y="0"/>
            <a:ext cx="90418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PresentationFormat>Προβολή στην οθόνη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Αποτελέσματα ηλεκτρικού ρεύματος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Αποτελέσματα ηλεκτρικού ρεύματος</dc:title>
  <dc:creator>admin</dc:creator>
  <cp:lastModifiedBy>admin</cp:lastModifiedBy>
  <cp:revision>1</cp:revision>
  <dcterms:created xsi:type="dcterms:W3CDTF">2021-11-08T20:35:08Z</dcterms:created>
  <dcterms:modified xsi:type="dcterms:W3CDTF">2021-11-08T20:43:14Z</dcterms:modified>
</cp:coreProperties>
</file>