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BA2E56-4361-4491-9F0A-56EBDE9E30B6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D454E96-8111-4E1A-9027-94583E8F4813}">
      <dgm:prSet/>
      <dgm:spPr/>
      <dgm:t>
        <a:bodyPr/>
        <a:lstStyle/>
        <a:p>
          <a:r>
            <a:rPr lang="el-GR" b="1"/>
            <a:t>1</a:t>
          </a:r>
          <a:r>
            <a:rPr lang="el-GR" b="1" baseline="30000"/>
            <a:t>η</a:t>
          </a:r>
          <a:r>
            <a:rPr lang="el-GR" b="1"/>
            <a:t> ΟΜΑΔΑ: ΜΥΘΟΣ </a:t>
          </a:r>
          <a:endParaRPr lang="en-US"/>
        </a:p>
      </dgm:t>
    </dgm:pt>
    <dgm:pt modelId="{43044FC3-2440-49DA-82AB-AB355B080D9A}" type="parTrans" cxnId="{AAC0FAF9-B7EF-48F7-8D77-4FF8C4137C13}">
      <dgm:prSet/>
      <dgm:spPr/>
      <dgm:t>
        <a:bodyPr/>
        <a:lstStyle/>
        <a:p>
          <a:endParaRPr lang="en-US"/>
        </a:p>
      </dgm:t>
    </dgm:pt>
    <dgm:pt modelId="{99224E79-4E44-4B74-AC3D-002B7EA3CF06}" type="sibTrans" cxnId="{AAC0FAF9-B7EF-48F7-8D77-4FF8C4137C13}">
      <dgm:prSet/>
      <dgm:spPr/>
      <dgm:t>
        <a:bodyPr/>
        <a:lstStyle/>
        <a:p>
          <a:endParaRPr lang="en-US"/>
        </a:p>
      </dgm:t>
    </dgm:pt>
    <dgm:pt modelId="{66C85A4B-2064-49C9-96B0-7241AE4D137A}">
      <dgm:prSet/>
      <dgm:spPr/>
      <dgm:t>
        <a:bodyPr/>
        <a:lstStyle/>
        <a:p>
          <a:r>
            <a:rPr lang="el-GR" b="1"/>
            <a:t>ΣΥΝΕΡΓΑΣΤΗΚΑΝ ΟΙ: </a:t>
          </a:r>
          <a:endParaRPr lang="en-US"/>
        </a:p>
      </dgm:t>
    </dgm:pt>
    <dgm:pt modelId="{2A86A166-AF49-4992-B485-34549F87BA2B}" type="parTrans" cxnId="{B3322174-1460-4A25-882B-E0372DA69EB6}">
      <dgm:prSet/>
      <dgm:spPr/>
      <dgm:t>
        <a:bodyPr/>
        <a:lstStyle/>
        <a:p>
          <a:endParaRPr lang="en-US"/>
        </a:p>
      </dgm:t>
    </dgm:pt>
    <dgm:pt modelId="{7AE207BD-E4B0-4D31-B42D-8B24B5033C90}" type="sibTrans" cxnId="{B3322174-1460-4A25-882B-E0372DA69EB6}">
      <dgm:prSet/>
      <dgm:spPr/>
      <dgm:t>
        <a:bodyPr/>
        <a:lstStyle/>
        <a:p>
          <a:endParaRPr lang="en-US"/>
        </a:p>
      </dgm:t>
    </dgm:pt>
    <dgm:pt modelId="{7CBE2E7B-6DD6-4FAF-987B-B707F054B6F3}">
      <dgm:prSet/>
      <dgm:spPr/>
      <dgm:t>
        <a:bodyPr/>
        <a:lstStyle/>
        <a:p>
          <a:r>
            <a:rPr lang="el-GR" b="1" dirty="0"/>
            <a:t>Ρακιτζή Μάγδα</a:t>
          </a:r>
          <a:endParaRPr lang="en-US" dirty="0"/>
        </a:p>
      </dgm:t>
    </dgm:pt>
    <dgm:pt modelId="{6D02AD98-318D-42C5-A2C1-A2DBC99EC3EC}" type="parTrans" cxnId="{B12C3840-8F00-472F-92BC-4EFDC97759E2}">
      <dgm:prSet/>
      <dgm:spPr/>
      <dgm:t>
        <a:bodyPr/>
        <a:lstStyle/>
        <a:p>
          <a:endParaRPr lang="en-US"/>
        </a:p>
      </dgm:t>
    </dgm:pt>
    <dgm:pt modelId="{D9FE6E4F-F374-442A-AEE7-79159B78FBA8}" type="sibTrans" cxnId="{B12C3840-8F00-472F-92BC-4EFDC97759E2}">
      <dgm:prSet/>
      <dgm:spPr/>
      <dgm:t>
        <a:bodyPr/>
        <a:lstStyle/>
        <a:p>
          <a:endParaRPr lang="en-US"/>
        </a:p>
      </dgm:t>
    </dgm:pt>
    <dgm:pt modelId="{3A6BFBC4-3550-4588-AC4E-96AF116A933B}">
      <dgm:prSet/>
      <dgm:spPr/>
      <dgm:t>
        <a:bodyPr/>
        <a:lstStyle/>
        <a:p>
          <a:r>
            <a:rPr lang="el-GR" b="1"/>
            <a:t>Ρούλη Νικολέτα</a:t>
          </a:r>
          <a:endParaRPr lang="en-US"/>
        </a:p>
      </dgm:t>
    </dgm:pt>
    <dgm:pt modelId="{17B9E0AD-C6AB-42C5-A543-489BC039039D}" type="parTrans" cxnId="{DB177B31-1499-4F42-9CFB-7D476FB0CEE7}">
      <dgm:prSet/>
      <dgm:spPr/>
      <dgm:t>
        <a:bodyPr/>
        <a:lstStyle/>
        <a:p>
          <a:endParaRPr lang="en-US"/>
        </a:p>
      </dgm:t>
    </dgm:pt>
    <dgm:pt modelId="{C50126EA-84D2-4A69-9C29-462EF492EE6C}" type="sibTrans" cxnId="{DB177B31-1499-4F42-9CFB-7D476FB0CEE7}">
      <dgm:prSet/>
      <dgm:spPr/>
      <dgm:t>
        <a:bodyPr/>
        <a:lstStyle/>
        <a:p>
          <a:endParaRPr lang="en-US"/>
        </a:p>
      </dgm:t>
    </dgm:pt>
    <dgm:pt modelId="{A38AD7C3-E902-478A-8D45-56CACE276CD9}">
      <dgm:prSet/>
      <dgm:spPr/>
      <dgm:t>
        <a:bodyPr/>
        <a:lstStyle/>
        <a:p>
          <a:r>
            <a:rPr lang="el-GR" b="1"/>
            <a:t>Γεωργιάδης Αναστάσης </a:t>
          </a:r>
          <a:endParaRPr lang="en-US"/>
        </a:p>
      </dgm:t>
    </dgm:pt>
    <dgm:pt modelId="{F269F166-F21E-4F81-B3B9-2F0E48E05CAC}" type="parTrans" cxnId="{DAFF4625-51D9-45A2-95FE-F0A1FB332FB9}">
      <dgm:prSet/>
      <dgm:spPr/>
      <dgm:t>
        <a:bodyPr/>
        <a:lstStyle/>
        <a:p>
          <a:endParaRPr lang="en-US"/>
        </a:p>
      </dgm:t>
    </dgm:pt>
    <dgm:pt modelId="{9B69B78D-C791-481A-8B1D-846903CF0F1F}" type="sibTrans" cxnId="{DAFF4625-51D9-45A2-95FE-F0A1FB332FB9}">
      <dgm:prSet/>
      <dgm:spPr/>
      <dgm:t>
        <a:bodyPr/>
        <a:lstStyle/>
        <a:p>
          <a:endParaRPr lang="en-US"/>
        </a:p>
      </dgm:t>
    </dgm:pt>
    <dgm:pt modelId="{E8FBD7F4-11F5-4637-8E09-A7A775338C7D}">
      <dgm:prSet/>
      <dgm:spPr/>
      <dgm:t>
        <a:bodyPr/>
        <a:lstStyle/>
        <a:p>
          <a:r>
            <a:rPr lang="el-GR" b="1"/>
            <a:t>Ούρδα Γεωργία</a:t>
          </a:r>
          <a:endParaRPr lang="en-US"/>
        </a:p>
      </dgm:t>
    </dgm:pt>
    <dgm:pt modelId="{51CC72FE-2840-4EE2-A032-F56238C6680F}" type="parTrans" cxnId="{932C2CCF-5FF0-4049-8B22-332D8AC3F4B3}">
      <dgm:prSet/>
      <dgm:spPr/>
      <dgm:t>
        <a:bodyPr/>
        <a:lstStyle/>
        <a:p>
          <a:endParaRPr lang="en-US"/>
        </a:p>
      </dgm:t>
    </dgm:pt>
    <dgm:pt modelId="{CECF9A7A-6887-4C16-864D-6D7E76348FC8}" type="sibTrans" cxnId="{932C2CCF-5FF0-4049-8B22-332D8AC3F4B3}">
      <dgm:prSet/>
      <dgm:spPr/>
      <dgm:t>
        <a:bodyPr/>
        <a:lstStyle/>
        <a:p>
          <a:endParaRPr lang="en-US"/>
        </a:p>
      </dgm:t>
    </dgm:pt>
    <dgm:pt modelId="{0BCC66D0-BCDB-42DD-8C7A-E12794E9A5E7}" type="pres">
      <dgm:prSet presAssocID="{5FBA2E56-4361-4491-9F0A-56EBDE9E30B6}" presName="Name0" presStyleCnt="0">
        <dgm:presLayoutVars>
          <dgm:dir/>
          <dgm:resizeHandles val="exact"/>
        </dgm:presLayoutVars>
      </dgm:prSet>
      <dgm:spPr/>
    </dgm:pt>
    <dgm:pt modelId="{7601ABC9-58EB-48A6-8060-FD19D7A23259}" type="pres">
      <dgm:prSet presAssocID="{2D454E96-8111-4E1A-9027-94583E8F4813}" presName="node" presStyleLbl="node1" presStyleIdx="0" presStyleCnt="6">
        <dgm:presLayoutVars>
          <dgm:bulletEnabled val="1"/>
        </dgm:presLayoutVars>
      </dgm:prSet>
      <dgm:spPr/>
    </dgm:pt>
    <dgm:pt modelId="{A5099415-4877-4B83-AC98-05977FB9AB1B}" type="pres">
      <dgm:prSet presAssocID="{99224E79-4E44-4B74-AC3D-002B7EA3CF06}" presName="sibTrans" presStyleLbl="sibTrans1D1" presStyleIdx="0" presStyleCnt="5"/>
      <dgm:spPr/>
    </dgm:pt>
    <dgm:pt modelId="{AB9F9072-AE1D-4E94-A843-420F2C6770D0}" type="pres">
      <dgm:prSet presAssocID="{99224E79-4E44-4B74-AC3D-002B7EA3CF06}" presName="connectorText" presStyleLbl="sibTrans1D1" presStyleIdx="0" presStyleCnt="5"/>
      <dgm:spPr/>
    </dgm:pt>
    <dgm:pt modelId="{1F52782C-FD5B-4A39-AB74-77965A9EB3BC}" type="pres">
      <dgm:prSet presAssocID="{66C85A4B-2064-49C9-96B0-7241AE4D137A}" presName="node" presStyleLbl="node1" presStyleIdx="1" presStyleCnt="6">
        <dgm:presLayoutVars>
          <dgm:bulletEnabled val="1"/>
        </dgm:presLayoutVars>
      </dgm:prSet>
      <dgm:spPr/>
    </dgm:pt>
    <dgm:pt modelId="{F66C9F28-619D-4A95-8DF6-83A0EB3AF06D}" type="pres">
      <dgm:prSet presAssocID="{7AE207BD-E4B0-4D31-B42D-8B24B5033C90}" presName="sibTrans" presStyleLbl="sibTrans1D1" presStyleIdx="1" presStyleCnt="5"/>
      <dgm:spPr/>
    </dgm:pt>
    <dgm:pt modelId="{0195F0E7-E81A-4CDF-ACCC-35C2BD8286EE}" type="pres">
      <dgm:prSet presAssocID="{7AE207BD-E4B0-4D31-B42D-8B24B5033C90}" presName="connectorText" presStyleLbl="sibTrans1D1" presStyleIdx="1" presStyleCnt="5"/>
      <dgm:spPr/>
    </dgm:pt>
    <dgm:pt modelId="{59BBEFB7-510F-4E89-8CC1-CB34FD20812C}" type="pres">
      <dgm:prSet presAssocID="{7CBE2E7B-6DD6-4FAF-987B-B707F054B6F3}" presName="node" presStyleLbl="node1" presStyleIdx="2" presStyleCnt="6">
        <dgm:presLayoutVars>
          <dgm:bulletEnabled val="1"/>
        </dgm:presLayoutVars>
      </dgm:prSet>
      <dgm:spPr/>
    </dgm:pt>
    <dgm:pt modelId="{23CF6EC7-5C66-4035-B2A5-882F4242AE8D}" type="pres">
      <dgm:prSet presAssocID="{D9FE6E4F-F374-442A-AEE7-79159B78FBA8}" presName="sibTrans" presStyleLbl="sibTrans1D1" presStyleIdx="2" presStyleCnt="5"/>
      <dgm:spPr/>
    </dgm:pt>
    <dgm:pt modelId="{08F8C16E-0021-4C44-A318-69004780042F}" type="pres">
      <dgm:prSet presAssocID="{D9FE6E4F-F374-442A-AEE7-79159B78FBA8}" presName="connectorText" presStyleLbl="sibTrans1D1" presStyleIdx="2" presStyleCnt="5"/>
      <dgm:spPr/>
    </dgm:pt>
    <dgm:pt modelId="{CFFFF68B-44C3-447C-A2F6-671907F7CFE1}" type="pres">
      <dgm:prSet presAssocID="{3A6BFBC4-3550-4588-AC4E-96AF116A933B}" presName="node" presStyleLbl="node1" presStyleIdx="3" presStyleCnt="6">
        <dgm:presLayoutVars>
          <dgm:bulletEnabled val="1"/>
        </dgm:presLayoutVars>
      </dgm:prSet>
      <dgm:spPr/>
    </dgm:pt>
    <dgm:pt modelId="{10C4B58B-7958-48AC-942B-8AC1053EE4DE}" type="pres">
      <dgm:prSet presAssocID="{C50126EA-84D2-4A69-9C29-462EF492EE6C}" presName="sibTrans" presStyleLbl="sibTrans1D1" presStyleIdx="3" presStyleCnt="5"/>
      <dgm:spPr/>
    </dgm:pt>
    <dgm:pt modelId="{9E028A10-6563-4F83-9DA4-54E34760E276}" type="pres">
      <dgm:prSet presAssocID="{C50126EA-84D2-4A69-9C29-462EF492EE6C}" presName="connectorText" presStyleLbl="sibTrans1D1" presStyleIdx="3" presStyleCnt="5"/>
      <dgm:spPr/>
    </dgm:pt>
    <dgm:pt modelId="{8DBF702D-B9B2-425F-ACEF-86C9310AD10C}" type="pres">
      <dgm:prSet presAssocID="{A38AD7C3-E902-478A-8D45-56CACE276CD9}" presName="node" presStyleLbl="node1" presStyleIdx="4" presStyleCnt="6">
        <dgm:presLayoutVars>
          <dgm:bulletEnabled val="1"/>
        </dgm:presLayoutVars>
      </dgm:prSet>
      <dgm:spPr/>
    </dgm:pt>
    <dgm:pt modelId="{72D7CC84-D8E4-466A-9B8F-53F389672F50}" type="pres">
      <dgm:prSet presAssocID="{9B69B78D-C791-481A-8B1D-846903CF0F1F}" presName="sibTrans" presStyleLbl="sibTrans1D1" presStyleIdx="4" presStyleCnt="5"/>
      <dgm:spPr/>
    </dgm:pt>
    <dgm:pt modelId="{CFE1139B-3270-463A-8F08-CDAD8FC5BE34}" type="pres">
      <dgm:prSet presAssocID="{9B69B78D-C791-481A-8B1D-846903CF0F1F}" presName="connectorText" presStyleLbl="sibTrans1D1" presStyleIdx="4" presStyleCnt="5"/>
      <dgm:spPr/>
    </dgm:pt>
    <dgm:pt modelId="{C8A10D02-2D2C-41E1-B89E-A8F2BA159AE4}" type="pres">
      <dgm:prSet presAssocID="{E8FBD7F4-11F5-4637-8E09-A7A775338C7D}" presName="node" presStyleLbl="node1" presStyleIdx="5" presStyleCnt="6">
        <dgm:presLayoutVars>
          <dgm:bulletEnabled val="1"/>
        </dgm:presLayoutVars>
      </dgm:prSet>
      <dgm:spPr/>
    </dgm:pt>
  </dgm:ptLst>
  <dgm:cxnLst>
    <dgm:cxn modelId="{2C900709-01ED-4ED6-8D0E-6405E345DC03}" type="presOf" srcId="{A38AD7C3-E902-478A-8D45-56CACE276CD9}" destId="{8DBF702D-B9B2-425F-ACEF-86C9310AD10C}" srcOrd="0" destOrd="0" presId="urn:microsoft.com/office/officeart/2016/7/layout/RepeatingBendingProcessNew"/>
    <dgm:cxn modelId="{E9077809-80BC-4D93-8729-9684FD46ACFD}" type="presOf" srcId="{7AE207BD-E4B0-4D31-B42D-8B24B5033C90}" destId="{0195F0E7-E81A-4CDF-ACCC-35C2BD8286EE}" srcOrd="1" destOrd="0" presId="urn:microsoft.com/office/officeart/2016/7/layout/RepeatingBendingProcessNew"/>
    <dgm:cxn modelId="{C710EB20-559E-47B3-B737-8BB19B13037F}" type="presOf" srcId="{7CBE2E7B-6DD6-4FAF-987B-B707F054B6F3}" destId="{59BBEFB7-510F-4E89-8CC1-CB34FD20812C}" srcOrd="0" destOrd="0" presId="urn:microsoft.com/office/officeart/2016/7/layout/RepeatingBendingProcessNew"/>
    <dgm:cxn modelId="{DAFF4625-51D9-45A2-95FE-F0A1FB332FB9}" srcId="{5FBA2E56-4361-4491-9F0A-56EBDE9E30B6}" destId="{A38AD7C3-E902-478A-8D45-56CACE276CD9}" srcOrd="4" destOrd="0" parTransId="{F269F166-F21E-4F81-B3B9-2F0E48E05CAC}" sibTransId="{9B69B78D-C791-481A-8B1D-846903CF0F1F}"/>
    <dgm:cxn modelId="{DB177B31-1499-4F42-9CFB-7D476FB0CEE7}" srcId="{5FBA2E56-4361-4491-9F0A-56EBDE9E30B6}" destId="{3A6BFBC4-3550-4588-AC4E-96AF116A933B}" srcOrd="3" destOrd="0" parTransId="{17B9E0AD-C6AB-42C5-A543-489BC039039D}" sibTransId="{C50126EA-84D2-4A69-9C29-462EF492EE6C}"/>
    <dgm:cxn modelId="{B12C3840-8F00-472F-92BC-4EFDC97759E2}" srcId="{5FBA2E56-4361-4491-9F0A-56EBDE9E30B6}" destId="{7CBE2E7B-6DD6-4FAF-987B-B707F054B6F3}" srcOrd="2" destOrd="0" parTransId="{6D02AD98-318D-42C5-A2C1-A2DBC99EC3EC}" sibTransId="{D9FE6E4F-F374-442A-AEE7-79159B78FBA8}"/>
    <dgm:cxn modelId="{6BF6B360-0B77-4E4D-B970-C4E5F2B01E2D}" type="presOf" srcId="{E8FBD7F4-11F5-4637-8E09-A7A775338C7D}" destId="{C8A10D02-2D2C-41E1-B89E-A8F2BA159AE4}" srcOrd="0" destOrd="0" presId="urn:microsoft.com/office/officeart/2016/7/layout/RepeatingBendingProcessNew"/>
    <dgm:cxn modelId="{A5EE3E4B-2679-4609-B08A-8EFB23D9273D}" type="presOf" srcId="{2D454E96-8111-4E1A-9027-94583E8F4813}" destId="{7601ABC9-58EB-48A6-8060-FD19D7A23259}" srcOrd="0" destOrd="0" presId="urn:microsoft.com/office/officeart/2016/7/layout/RepeatingBendingProcessNew"/>
    <dgm:cxn modelId="{B3322174-1460-4A25-882B-E0372DA69EB6}" srcId="{5FBA2E56-4361-4491-9F0A-56EBDE9E30B6}" destId="{66C85A4B-2064-49C9-96B0-7241AE4D137A}" srcOrd="1" destOrd="0" parTransId="{2A86A166-AF49-4992-B485-34549F87BA2B}" sibTransId="{7AE207BD-E4B0-4D31-B42D-8B24B5033C90}"/>
    <dgm:cxn modelId="{0EC78F54-286D-49BE-BB7A-4C811E837A2E}" type="presOf" srcId="{C50126EA-84D2-4A69-9C29-462EF492EE6C}" destId="{9E028A10-6563-4F83-9DA4-54E34760E276}" srcOrd="1" destOrd="0" presId="urn:microsoft.com/office/officeart/2016/7/layout/RepeatingBendingProcessNew"/>
    <dgm:cxn modelId="{06578E81-1936-4B7F-9B1A-B402F545053A}" type="presOf" srcId="{D9FE6E4F-F374-442A-AEE7-79159B78FBA8}" destId="{23CF6EC7-5C66-4035-B2A5-882F4242AE8D}" srcOrd="0" destOrd="0" presId="urn:microsoft.com/office/officeart/2016/7/layout/RepeatingBendingProcessNew"/>
    <dgm:cxn modelId="{8D840487-105C-4517-8D3F-5AFA62BB0794}" type="presOf" srcId="{C50126EA-84D2-4A69-9C29-462EF492EE6C}" destId="{10C4B58B-7958-48AC-942B-8AC1053EE4DE}" srcOrd="0" destOrd="0" presId="urn:microsoft.com/office/officeart/2016/7/layout/RepeatingBendingProcessNew"/>
    <dgm:cxn modelId="{7D4B8188-7223-4A75-881C-0AD06980182A}" type="presOf" srcId="{99224E79-4E44-4B74-AC3D-002B7EA3CF06}" destId="{A5099415-4877-4B83-AC98-05977FB9AB1B}" srcOrd="0" destOrd="0" presId="urn:microsoft.com/office/officeart/2016/7/layout/RepeatingBendingProcessNew"/>
    <dgm:cxn modelId="{8299EE90-2844-488F-8144-1B50251A35C8}" type="presOf" srcId="{9B69B78D-C791-481A-8B1D-846903CF0F1F}" destId="{CFE1139B-3270-463A-8F08-CDAD8FC5BE34}" srcOrd="1" destOrd="0" presId="urn:microsoft.com/office/officeart/2016/7/layout/RepeatingBendingProcessNew"/>
    <dgm:cxn modelId="{E543FC9D-6C62-4305-B036-5B8D260F04EA}" type="presOf" srcId="{66C85A4B-2064-49C9-96B0-7241AE4D137A}" destId="{1F52782C-FD5B-4A39-AB74-77965A9EB3BC}" srcOrd="0" destOrd="0" presId="urn:microsoft.com/office/officeart/2016/7/layout/RepeatingBendingProcessNew"/>
    <dgm:cxn modelId="{D27F99A5-1FDF-4AB7-8C31-650309C94467}" type="presOf" srcId="{9B69B78D-C791-481A-8B1D-846903CF0F1F}" destId="{72D7CC84-D8E4-466A-9B8F-53F389672F50}" srcOrd="0" destOrd="0" presId="urn:microsoft.com/office/officeart/2016/7/layout/RepeatingBendingProcessNew"/>
    <dgm:cxn modelId="{284FFEB4-8F4B-4C40-9733-93ABCA7ACEF0}" type="presOf" srcId="{99224E79-4E44-4B74-AC3D-002B7EA3CF06}" destId="{AB9F9072-AE1D-4E94-A843-420F2C6770D0}" srcOrd="1" destOrd="0" presId="urn:microsoft.com/office/officeart/2016/7/layout/RepeatingBendingProcessNew"/>
    <dgm:cxn modelId="{06DB94B7-4142-4A10-9103-6D49A432598B}" type="presOf" srcId="{D9FE6E4F-F374-442A-AEE7-79159B78FBA8}" destId="{08F8C16E-0021-4C44-A318-69004780042F}" srcOrd="1" destOrd="0" presId="urn:microsoft.com/office/officeart/2016/7/layout/RepeatingBendingProcessNew"/>
    <dgm:cxn modelId="{BE2C00C8-D14D-446E-AE5B-572DF6E25BFC}" type="presOf" srcId="{5FBA2E56-4361-4491-9F0A-56EBDE9E30B6}" destId="{0BCC66D0-BCDB-42DD-8C7A-E12794E9A5E7}" srcOrd="0" destOrd="0" presId="urn:microsoft.com/office/officeart/2016/7/layout/RepeatingBendingProcessNew"/>
    <dgm:cxn modelId="{7721D6CD-A0FC-449A-AD9A-A98E82347B45}" type="presOf" srcId="{3A6BFBC4-3550-4588-AC4E-96AF116A933B}" destId="{CFFFF68B-44C3-447C-A2F6-671907F7CFE1}" srcOrd="0" destOrd="0" presId="urn:microsoft.com/office/officeart/2016/7/layout/RepeatingBendingProcessNew"/>
    <dgm:cxn modelId="{1DD641CE-61AD-48E6-9FF5-C63C7748ADE7}" type="presOf" srcId="{7AE207BD-E4B0-4D31-B42D-8B24B5033C90}" destId="{F66C9F28-619D-4A95-8DF6-83A0EB3AF06D}" srcOrd="0" destOrd="0" presId="urn:microsoft.com/office/officeart/2016/7/layout/RepeatingBendingProcessNew"/>
    <dgm:cxn modelId="{932C2CCF-5FF0-4049-8B22-332D8AC3F4B3}" srcId="{5FBA2E56-4361-4491-9F0A-56EBDE9E30B6}" destId="{E8FBD7F4-11F5-4637-8E09-A7A775338C7D}" srcOrd="5" destOrd="0" parTransId="{51CC72FE-2840-4EE2-A032-F56238C6680F}" sibTransId="{CECF9A7A-6887-4C16-864D-6D7E76348FC8}"/>
    <dgm:cxn modelId="{AAC0FAF9-B7EF-48F7-8D77-4FF8C4137C13}" srcId="{5FBA2E56-4361-4491-9F0A-56EBDE9E30B6}" destId="{2D454E96-8111-4E1A-9027-94583E8F4813}" srcOrd="0" destOrd="0" parTransId="{43044FC3-2440-49DA-82AB-AB355B080D9A}" sibTransId="{99224E79-4E44-4B74-AC3D-002B7EA3CF06}"/>
    <dgm:cxn modelId="{684A36B4-8EA7-47DD-B09B-86A67443F0AD}" type="presParOf" srcId="{0BCC66D0-BCDB-42DD-8C7A-E12794E9A5E7}" destId="{7601ABC9-58EB-48A6-8060-FD19D7A23259}" srcOrd="0" destOrd="0" presId="urn:microsoft.com/office/officeart/2016/7/layout/RepeatingBendingProcessNew"/>
    <dgm:cxn modelId="{ED4E0C0E-F881-406D-99A7-2AE4603B0CE6}" type="presParOf" srcId="{0BCC66D0-BCDB-42DD-8C7A-E12794E9A5E7}" destId="{A5099415-4877-4B83-AC98-05977FB9AB1B}" srcOrd="1" destOrd="0" presId="urn:microsoft.com/office/officeart/2016/7/layout/RepeatingBendingProcessNew"/>
    <dgm:cxn modelId="{4651BDCD-8FF1-4200-97B1-B01DD49256B8}" type="presParOf" srcId="{A5099415-4877-4B83-AC98-05977FB9AB1B}" destId="{AB9F9072-AE1D-4E94-A843-420F2C6770D0}" srcOrd="0" destOrd="0" presId="urn:microsoft.com/office/officeart/2016/7/layout/RepeatingBendingProcessNew"/>
    <dgm:cxn modelId="{1A1CF809-0A90-4918-8E99-D85090D4A04C}" type="presParOf" srcId="{0BCC66D0-BCDB-42DD-8C7A-E12794E9A5E7}" destId="{1F52782C-FD5B-4A39-AB74-77965A9EB3BC}" srcOrd="2" destOrd="0" presId="urn:microsoft.com/office/officeart/2016/7/layout/RepeatingBendingProcessNew"/>
    <dgm:cxn modelId="{15363B5F-DC48-4387-A3DC-6805D262BE95}" type="presParOf" srcId="{0BCC66D0-BCDB-42DD-8C7A-E12794E9A5E7}" destId="{F66C9F28-619D-4A95-8DF6-83A0EB3AF06D}" srcOrd="3" destOrd="0" presId="urn:microsoft.com/office/officeart/2016/7/layout/RepeatingBendingProcessNew"/>
    <dgm:cxn modelId="{1E6CDFB5-387E-4E61-AE03-507B26D327D3}" type="presParOf" srcId="{F66C9F28-619D-4A95-8DF6-83A0EB3AF06D}" destId="{0195F0E7-E81A-4CDF-ACCC-35C2BD8286EE}" srcOrd="0" destOrd="0" presId="urn:microsoft.com/office/officeart/2016/7/layout/RepeatingBendingProcessNew"/>
    <dgm:cxn modelId="{AE514B66-28BB-4B90-8BFF-72646D92F847}" type="presParOf" srcId="{0BCC66D0-BCDB-42DD-8C7A-E12794E9A5E7}" destId="{59BBEFB7-510F-4E89-8CC1-CB34FD20812C}" srcOrd="4" destOrd="0" presId="urn:microsoft.com/office/officeart/2016/7/layout/RepeatingBendingProcessNew"/>
    <dgm:cxn modelId="{D0C9174D-2876-4ABC-A125-CA5567D1F4BD}" type="presParOf" srcId="{0BCC66D0-BCDB-42DD-8C7A-E12794E9A5E7}" destId="{23CF6EC7-5C66-4035-B2A5-882F4242AE8D}" srcOrd="5" destOrd="0" presId="urn:microsoft.com/office/officeart/2016/7/layout/RepeatingBendingProcessNew"/>
    <dgm:cxn modelId="{92779457-C3DB-4B8D-95FD-329832C1862A}" type="presParOf" srcId="{23CF6EC7-5C66-4035-B2A5-882F4242AE8D}" destId="{08F8C16E-0021-4C44-A318-69004780042F}" srcOrd="0" destOrd="0" presId="urn:microsoft.com/office/officeart/2016/7/layout/RepeatingBendingProcessNew"/>
    <dgm:cxn modelId="{EB260440-B2B7-4F68-976B-301D2771F7A2}" type="presParOf" srcId="{0BCC66D0-BCDB-42DD-8C7A-E12794E9A5E7}" destId="{CFFFF68B-44C3-447C-A2F6-671907F7CFE1}" srcOrd="6" destOrd="0" presId="urn:microsoft.com/office/officeart/2016/7/layout/RepeatingBendingProcessNew"/>
    <dgm:cxn modelId="{65642371-11FC-4D77-8905-7ADED60900FB}" type="presParOf" srcId="{0BCC66D0-BCDB-42DD-8C7A-E12794E9A5E7}" destId="{10C4B58B-7958-48AC-942B-8AC1053EE4DE}" srcOrd="7" destOrd="0" presId="urn:microsoft.com/office/officeart/2016/7/layout/RepeatingBendingProcessNew"/>
    <dgm:cxn modelId="{E09BD005-9BF3-45BB-BFFD-FB7E113EA173}" type="presParOf" srcId="{10C4B58B-7958-48AC-942B-8AC1053EE4DE}" destId="{9E028A10-6563-4F83-9DA4-54E34760E276}" srcOrd="0" destOrd="0" presId="urn:microsoft.com/office/officeart/2016/7/layout/RepeatingBendingProcessNew"/>
    <dgm:cxn modelId="{51EB2F3C-C499-494D-A109-A9C60F4DCE8C}" type="presParOf" srcId="{0BCC66D0-BCDB-42DD-8C7A-E12794E9A5E7}" destId="{8DBF702D-B9B2-425F-ACEF-86C9310AD10C}" srcOrd="8" destOrd="0" presId="urn:microsoft.com/office/officeart/2016/7/layout/RepeatingBendingProcessNew"/>
    <dgm:cxn modelId="{D9165171-D3D5-4B4B-903E-50B418034450}" type="presParOf" srcId="{0BCC66D0-BCDB-42DD-8C7A-E12794E9A5E7}" destId="{72D7CC84-D8E4-466A-9B8F-53F389672F50}" srcOrd="9" destOrd="0" presId="urn:microsoft.com/office/officeart/2016/7/layout/RepeatingBendingProcessNew"/>
    <dgm:cxn modelId="{D69DF38F-5802-499D-B7BA-593E47683DC2}" type="presParOf" srcId="{72D7CC84-D8E4-466A-9B8F-53F389672F50}" destId="{CFE1139B-3270-463A-8F08-CDAD8FC5BE34}" srcOrd="0" destOrd="0" presId="urn:microsoft.com/office/officeart/2016/7/layout/RepeatingBendingProcessNew"/>
    <dgm:cxn modelId="{860E0C38-0BEE-428F-838D-BA3BEF6B7D0E}" type="presParOf" srcId="{0BCC66D0-BCDB-42DD-8C7A-E12794E9A5E7}" destId="{C8A10D02-2D2C-41E1-B89E-A8F2BA159AE4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099415-4877-4B83-AC98-05977FB9AB1B}">
      <dsp:nvSpPr>
        <dsp:cNvPr id="0" name=""/>
        <dsp:cNvSpPr/>
      </dsp:nvSpPr>
      <dsp:spPr>
        <a:xfrm>
          <a:off x="3146521" y="653967"/>
          <a:ext cx="5049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4968" y="45720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85616" y="697009"/>
        <a:ext cx="26778" cy="5355"/>
      </dsp:txXfrm>
    </dsp:sp>
    <dsp:sp modelId="{7601ABC9-58EB-48A6-8060-FD19D7A23259}">
      <dsp:nvSpPr>
        <dsp:cNvPr id="0" name=""/>
        <dsp:cNvSpPr/>
      </dsp:nvSpPr>
      <dsp:spPr>
        <a:xfrm>
          <a:off x="819765" y="1120"/>
          <a:ext cx="2328556" cy="13971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101" tIns="119769" rIns="114101" bIns="11976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/>
            <a:t>1</a:t>
          </a:r>
          <a:r>
            <a:rPr lang="el-GR" sz="2100" b="1" kern="1200" baseline="30000"/>
            <a:t>η</a:t>
          </a:r>
          <a:r>
            <a:rPr lang="el-GR" sz="2100" b="1" kern="1200"/>
            <a:t> ΟΜΑΔΑ: ΜΥΘΟΣ </a:t>
          </a:r>
          <a:endParaRPr lang="en-US" sz="2100" kern="1200"/>
        </a:p>
      </dsp:txBody>
      <dsp:txXfrm>
        <a:off x="819765" y="1120"/>
        <a:ext cx="2328556" cy="1397133"/>
      </dsp:txXfrm>
    </dsp:sp>
    <dsp:sp modelId="{F66C9F28-619D-4A95-8DF6-83A0EB3AF06D}">
      <dsp:nvSpPr>
        <dsp:cNvPr id="0" name=""/>
        <dsp:cNvSpPr/>
      </dsp:nvSpPr>
      <dsp:spPr>
        <a:xfrm>
          <a:off x="1984043" y="1396454"/>
          <a:ext cx="2864124" cy="504968"/>
        </a:xfrm>
        <a:custGeom>
          <a:avLst/>
          <a:gdLst/>
          <a:ahLst/>
          <a:cxnLst/>
          <a:rect l="0" t="0" r="0" b="0"/>
          <a:pathLst>
            <a:path>
              <a:moveTo>
                <a:pt x="2864124" y="0"/>
              </a:moveTo>
              <a:lnTo>
                <a:pt x="2864124" y="269584"/>
              </a:lnTo>
              <a:lnTo>
                <a:pt x="0" y="269584"/>
              </a:lnTo>
              <a:lnTo>
                <a:pt x="0" y="504968"/>
              </a:lnTo>
            </a:path>
          </a:pathLst>
        </a:custGeom>
        <a:noFill/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43261" y="1646260"/>
        <a:ext cx="145688" cy="5355"/>
      </dsp:txXfrm>
    </dsp:sp>
    <dsp:sp modelId="{1F52782C-FD5B-4A39-AB74-77965A9EB3BC}">
      <dsp:nvSpPr>
        <dsp:cNvPr id="0" name=""/>
        <dsp:cNvSpPr/>
      </dsp:nvSpPr>
      <dsp:spPr>
        <a:xfrm>
          <a:off x="3683890" y="1120"/>
          <a:ext cx="2328556" cy="13971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101" tIns="119769" rIns="114101" bIns="11976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/>
            <a:t>ΣΥΝΕΡΓΑΣΤΗΚΑΝ ΟΙ: </a:t>
          </a:r>
          <a:endParaRPr lang="en-US" sz="2100" kern="1200"/>
        </a:p>
      </dsp:txBody>
      <dsp:txXfrm>
        <a:off x="3683890" y="1120"/>
        <a:ext cx="2328556" cy="1397133"/>
      </dsp:txXfrm>
    </dsp:sp>
    <dsp:sp modelId="{23CF6EC7-5C66-4035-B2A5-882F4242AE8D}">
      <dsp:nvSpPr>
        <dsp:cNvPr id="0" name=""/>
        <dsp:cNvSpPr/>
      </dsp:nvSpPr>
      <dsp:spPr>
        <a:xfrm>
          <a:off x="3146521" y="2586669"/>
          <a:ext cx="5049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4968" y="45720"/>
              </a:lnTo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85616" y="2629711"/>
        <a:ext cx="26778" cy="5355"/>
      </dsp:txXfrm>
    </dsp:sp>
    <dsp:sp modelId="{59BBEFB7-510F-4E89-8CC1-CB34FD20812C}">
      <dsp:nvSpPr>
        <dsp:cNvPr id="0" name=""/>
        <dsp:cNvSpPr/>
      </dsp:nvSpPr>
      <dsp:spPr>
        <a:xfrm>
          <a:off x="819765" y="1933822"/>
          <a:ext cx="2328556" cy="139713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101" tIns="119769" rIns="114101" bIns="11976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 dirty="0"/>
            <a:t>Ρακιτζή Μάγδα</a:t>
          </a:r>
          <a:endParaRPr lang="en-US" sz="2100" kern="1200" dirty="0"/>
        </a:p>
      </dsp:txBody>
      <dsp:txXfrm>
        <a:off x="819765" y="1933822"/>
        <a:ext cx="2328556" cy="1397133"/>
      </dsp:txXfrm>
    </dsp:sp>
    <dsp:sp modelId="{10C4B58B-7958-48AC-942B-8AC1053EE4DE}">
      <dsp:nvSpPr>
        <dsp:cNvPr id="0" name=""/>
        <dsp:cNvSpPr/>
      </dsp:nvSpPr>
      <dsp:spPr>
        <a:xfrm>
          <a:off x="1984043" y="3329156"/>
          <a:ext cx="2864124" cy="504968"/>
        </a:xfrm>
        <a:custGeom>
          <a:avLst/>
          <a:gdLst/>
          <a:ahLst/>
          <a:cxnLst/>
          <a:rect l="0" t="0" r="0" b="0"/>
          <a:pathLst>
            <a:path>
              <a:moveTo>
                <a:pt x="2864124" y="0"/>
              </a:moveTo>
              <a:lnTo>
                <a:pt x="2864124" y="269584"/>
              </a:lnTo>
              <a:lnTo>
                <a:pt x="0" y="269584"/>
              </a:lnTo>
              <a:lnTo>
                <a:pt x="0" y="504968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43261" y="3578962"/>
        <a:ext cx="145688" cy="5355"/>
      </dsp:txXfrm>
    </dsp:sp>
    <dsp:sp modelId="{CFFFF68B-44C3-447C-A2F6-671907F7CFE1}">
      <dsp:nvSpPr>
        <dsp:cNvPr id="0" name=""/>
        <dsp:cNvSpPr/>
      </dsp:nvSpPr>
      <dsp:spPr>
        <a:xfrm>
          <a:off x="3683890" y="1933822"/>
          <a:ext cx="2328556" cy="139713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101" tIns="119769" rIns="114101" bIns="11976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/>
            <a:t>Ρούλη Νικολέτα</a:t>
          </a:r>
          <a:endParaRPr lang="en-US" sz="2100" kern="1200"/>
        </a:p>
      </dsp:txBody>
      <dsp:txXfrm>
        <a:off x="3683890" y="1933822"/>
        <a:ext cx="2328556" cy="1397133"/>
      </dsp:txXfrm>
    </dsp:sp>
    <dsp:sp modelId="{72D7CC84-D8E4-466A-9B8F-53F389672F50}">
      <dsp:nvSpPr>
        <dsp:cNvPr id="0" name=""/>
        <dsp:cNvSpPr/>
      </dsp:nvSpPr>
      <dsp:spPr>
        <a:xfrm>
          <a:off x="3146521" y="4519371"/>
          <a:ext cx="5049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4968" y="45720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85616" y="4562413"/>
        <a:ext cx="26778" cy="5355"/>
      </dsp:txXfrm>
    </dsp:sp>
    <dsp:sp modelId="{8DBF702D-B9B2-425F-ACEF-86C9310AD10C}">
      <dsp:nvSpPr>
        <dsp:cNvPr id="0" name=""/>
        <dsp:cNvSpPr/>
      </dsp:nvSpPr>
      <dsp:spPr>
        <a:xfrm>
          <a:off x="819765" y="3866524"/>
          <a:ext cx="2328556" cy="139713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101" tIns="119769" rIns="114101" bIns="11976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/>
            <a:t>Γεωργιάδης Αναστάσης </a:t>
          </a:r>
          <a:endParaRPr lang="en-US" sz="2100" kern="1200"/>
        </a:p>
      </dsp:txBody>
      <dsp:txXfrm>
        <a:off x="819765" y="3866524"/>
        <a:ext cx="2328556" cy="1397133"/>
      </dsp:txXfrm>
    </dsp:sp>
    <dsp:sp modelId="{C8A10D02-2D2C-41E1-B89E-A8F2BA159AE4}">
      <dsp:nvSpPr>
        <dsp:cNvPr id="0" name=""/>
        <dsp:cNvSpPr/>
      </dsp:nvSpPr>
      <dsp:spPr>
        <a:xfrm>
          <a:off x="3683890" y="3866524"/>
          <a:ext cx="2328556" cy="13971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101" tIns="119769" rIns="114101" bIns="11976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/>
            <a:t>Ούρδα Γεωργία</a:t>
          </a:r>
          <a:endParaRPr lang="en-US" sz="2100" kern="1200"/>
        </a:p>
      </dsp:txBody>
      <dsp:txXfrm>
        <a:off x="3683890" y="3866524"/>
        <a:ext cx="2328556" cy="1397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0549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9538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4993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7082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0482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220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28886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892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8014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6379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4556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9227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51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161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3564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8396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9C78E-8936-4F58-AF0C-82D2596AE4C2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2FF9B19-B626-422B-9757-8E0A3DD831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869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065F8A9-9499-4A44-BDAD-F706130FD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8132C2D-AFE4-478D-A86B-81059C205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5BFD52-DD96-4666-8D77-C636870FD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92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0540FD1-FB06-D3BF-5BB1-34889CC20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2813" y="3101093"/>
            <a:ext cx="2454052" cy="3029344"/>
          </a:xfrm>
        </p:spPr>
        <p:txBody>
          <a:bodyPr>
            <a:normAutofit/>
          </a:bodyPr>
          <a:lstStyle/>
          <a:p>
            <a:r>
              <a:rPr lang="el-GR" sz="3000" b="1">
                <a:solidFill>
                  <a:schemeClr val="bg1"/>
                </a:solidFill>
                <a:latin typeface="Palatino Linotype" panose="02040502050505030304" pitchFamily="18" charset="0"/>
              </a:rPr>
              <a:t>ΕΥΡΙΠΙΔΟΥ ΕΛΕΝΗ</a:t>
            </a:r>
            <a:br>
              <a:rPr lang="el-GR" sz="3000" b="1">
                <a:solidFill>
                  <a:schemeClr val="bg1"/>
                </a:solidFill>
                <a:latin typeface="Palatino Linotype" panose="02040502050505030304" pitchFamily="18" charset="0"/>
              </a:rPr>
            </a:br>
            <a:r>
              <a:rPr lang="el-GR" sz="3000" b="1">
                <a:solidFill>
                  <a:schemeClr val="bg1"/>
                </a:solidFill>
                <a:latin typeface="Palatino Linotype" panose="02040502050505030304" pitchFamily="18" charset="0"/>
              </a:rPr>
              <a:t>Β’ ΕΠΕΙΣΟΔΙΟ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941746C-2C12-4564-8342-A3055D836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8132921" y="3187343"/>
            <a:ext cx="1105119" cy="506624"/>
          </a:xfrm>
          <a:custGeom>
            <a:avLst/>
            <a:gdLst>
              <a:gd name="connsiteX0" fmla="*/ 0 w 1105119"/>
              <a:gd name="connsiteY0" fmla="*/ 506624 h 506624"/>
              <a:gd name="connsiteX1" fmla="*/ 759132 w 1105119"/>
              <a:gd name="connsiteY1" fmla="*/ 505572 h 506624"/>
              <a:gd name="connsiteX2" fmla="*/ 849827 w 1105119"/>
              <a:gd name="connsiteY2" fmla="*/ 505572 h 506624"/>
              <a:gd name="connsiteX3" fmla="*/ 864083 w 1105119"/>
              <a:gd name="connsiteY3" fmla="*/ 500804 h 506624"/>
              <a:gd name="connsiteX4" fmla="*/ 869065 w 1105119"/>
              <a:gd name="connsiteY4" fmla="*/ 496035 h 506624"/>
              <a:gd name="connsiteX5" fmla="*/ 1098034 w 1105119"/>
              <a:gd name="connsiteY5" fmla="*/ 267092 h 506624"/>
              <a:gd name="connsiteX6" fmla="*/ 1098034 w 1105119"/>
              <a:gd name="connsiteY6" fmla="*/ 238480 h 506624"/>
              <a:gd name="connsiteX7" fmla="*/ 869065 w 1105119"/>
              <a:gd name="connsiteY7" fmla="*/ 9537 h 506624"/>
              <a:gd name="connsiteX8" fmla="*/ 864083 w 1105119"/>
              <a:gd name="connsiteY8" fmla="*/ 4769 h 506624"/>
              <a:gd name="connsiteX9" fmla="*/ 849827 w 1105119"/>
              <a:gd name="connsiteY9" fmla="*/ 0 h 506624"/>
              <a:gd name="connsiteX10" fmla="*/ 759132 w 1105119"/>
              <a:gd name="connsiteY10" fmla="*/ 0 h 506624"/>
              <a:gd name="connsiteX11" fmla="*/ 0 w 1105119"/>
              <a:gd name="connsiteY11" fmla="*/ 2157 h 506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5119" h="506624">
                <a:moveTo>
                  <a:pt x="0" y="506624"/>
                </a:moveTo>
                <a:lnTo>
                  <a:pt x="759132" y="505572"/>
                </a:lnTo>
                <a:lnTo>
                  <a:pt x="849827" y="505572"/>
                </a:lnTo>
                <a:cubicBezTo>
                  <a:pt x="854636" y="505572"/>
                  <a:pt x="859446" y="500804"/>
                  <a:pt x="864083" y="500804"/>
                </a:cubicBezTo>
                <a:cubicBezTo>
                  <a:pt x="864083" y="496035"/>
                  <a:pt x="869065" y="496035"/>
                  <a:pt x="869065" y="496035"/>
                </a:cubicBezTo>
                <a:lnTo>
                  <a:pt x="1098034" y="267092"/>
                </a:lnTo>
                <a:cubicBezTo>
                  <a:pt x="1107481" y="257555"/>
                  <a:pt x="1107481" y="248018"/>
                  <a:pt x="1098034" y="238480"/>
                </a:cubicBezTo>
                <a:lnTo>
                  <a:pt x="869065" y="9537"/>
                </a:lnTo>
                <a:cubicBezTo>
                  <a:pt x="867519" y="7914"/>
                  <a:pt x="865629" y="6392"/>
                  <a:pt x="864083" y="4769"/>
                </a:cubicBezTo>
                <a:cubicBezTo>
                  <a:pt x="859446" y="0"/>
                  <a:pt x="854636" y="0"/>
                  <a:pt x="849827" y="0"/>
                </a:cubicBezTo>
                <a:lnTo>
                  <a:pt x="759132" y="0"/>
                </a:lnTo>
                <a:lnTo>
                  <a:pt x="0" y="215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5E7F97E9-047A-6DC6-09A6-6BE5C5B207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1795523"/>
              </p:ext>
            </p:extLst>
          </p:nvPr>
        </p:nvGraphicFramePr>
        <p:xfrm>
          <a:off x="6164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65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D1B57A-3D50-E3E4-C153-6D17D84A8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163" y="624110"/>
            <a:ext cx="10722542" cy="1280890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/>
              <a:t>«Η εξέλιξη της υπόθεσης στο Β’ Επεισόδιο της τραγωδίας»</a:t>
            </a:r>
            <a:br>
              <a:rPr lang="el-GR" sz="2800" b="1" dirty="0"/>
            </a:br>
            <a:r>
              <a:rPr lang="el-GR" sz="2800" b="1" dirty="0"/>
              <a:t>«Περιληπτική απόδοση» 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E265656-2EF8-6286-E006-801632236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45671" y="1905000"/>
            <a:ext cx="3950329" cy="640737"/>
          </a:xfrm>
        </p:spPr>
        <p:txBody>
          <a:bodyPr/>
          <a:lstStyle/>
          <a:p>
            <a:pPr algn="ctr"/>
            <a:r>
              <a:rPr lang="el-GR" b="1" dirty="0"/>
              <a:t>1</a:t>
            </a:r>
            <a:r>
              <a:rPr lang="el-GR" b="1" baseline="30000" dirty="0"/>
              <a:t>η</a:t>
            </a:r>
            <a:r>
              <a:rPr lang="el-GR" b="1" dirty="0"/>
              <a:t> Σκηνή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A5A516E-6499-0014-81F1-CD6A8D36E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53108" y="2635234"/>
            <a:ext cx="3950330" cy="335406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l-GR" b="1" dirty="0"/>
              <a:t>Ο Χορός και η Ελένη επιστρέφουν από το παλάτι όπου είχαν συναντήσει τη </a:t>
            </a:r>
            <a:r>
              <a:rPr lang="el-GR" b="1" dirty="0" err="1"/>
              <a:t>Θεονόη</a:t>
            </a:r>
            <a:r>
              <a:rPr lang="el-GR" b="1" dirty="0"/>
              <a:t> και αντικρίζουν τον Μενέλαο ρακένδυτο. </a:t>
            </a:r>
          </a:p>
          <a:p>
            <a:pPr algn="just"/>
            <a:r>
              <a:rPr lang="el-GR" b="1" dirty="0"/>
              <a:t>Αφού ξεπερνά η Ελένη τον πρώτο της φόβο και την καχυποψία της, αναγνωρίζει τον Μενέλαο, βασισμένη στις πληροφορίες που της είχε δώσει η </a:t>
            </a:r>
            <a:r>
              <a:rPr lang="el-GR" b="1" dirty="0" err="1"/>
              <a:t>Θεονόη</a:t>
            </a:r>
            <a:r>
              <a:rPr lang="el-GR" b="1" dirty="0"/>
              <a:t>. </a:t>
            </a:r>
          </a:p>
          <a:p>
            <a:pPr algn="just"/>
            <a:r>
              <a:rPr lang="el-GR" b="1" dirty="0"/>
              <a:t>Ο Μενέλαος όμως δυσκολεύεται να την αναγνωρίσει, γιατί αυτός έχει τελείως διαφορετικά δεδομένα.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FE9D44F-CA6F-1403-3D2B-64282B719E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l-GR" b="1" dirty="0"/>
              <a:t>2</a:t>
            </a:r>
            <a:r>
              <a:rPr lang="el-GR" b="1" baseline="30000" dirty="0"/>
              <a:t>η</a:t>
            </a:r>
            <a:r>
              <a:rPr lang="el-GR" b="1" dirty="0"/>
              <a:t> Σκηνή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AA9887C-392B-2089-DAD7-5ABD014E54B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sz="1900" b="1" dirty="0"/>
              <a:t>Εμφανίζεται στη σκηνή ένας Αγγελιαφόρος, σύντροφος  του Μενέλαου που είχε μείνει στο λιμάνι, κοντά στη σπηλιά που διέμενε η Ελένη-είδωλο.</a:t>
            </a:r>
          </a:p>
          <a:p>
            <a:r>
              <a:rPr lang="el-GR" sz="1900" b="1" dirty="0"/>
              <a:t>Ενημερώνει τον Μενέλαο και το κοινό ότι η Ελένη αναλήφθηκε στους ουρανούς ομολογώντας την πλεκτάνη των θεών. </a:t>
            </a:r>
          </a:p>
          <a:p>
            <a:r>
              <a:rPr lang="el-GR" sz="1900" b="1" dirty="0"/>
              <a:t>Τότε μόνο ο Μενέλαος αναγνωρίζει την Ελένη</a:t>
            </a:r>
            <a:r>
              <a:rPr lang="el-GR" sz="15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1306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6FDB00-C7BA-E406-05F9-2AAC61446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326" y="624110"/>
            <a:ext cx="10782676" cy="1280890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/>
              <a:t>«Η εξέλιξη της υπόθεσης στο Β’ Επεισόδιο της τραγωδίας»</a:t>
            </a:r>
            <a:br>
              <a:rPr lang="el-GR" sz="2800" b="1" dirty="0"/>
            </a:br>
            <a:r>
              <a:rPr lang="el-GR" sz="2800" b="1" dirty="0"/>
              <a:t>«Περιληπτική απόδοση» 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4D1033B-38E8-E91B-84F5-4CB1C45C23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3</a:t>
            </a:r>
            <a:r>
              <a:rPr lang="el-GR" sz="2800" b="1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η</a:t>
            </a:r>
            <a:r>
              <a:rPr lang="el-G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Σκηνή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64A7278-5D5E-018F-BDA1-D6CA50ED9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0326" y="2548966"/>
            <a:ext cx="5691779" cy="3354060"/>
          </a:xfrm>
        </p:spPr>
        <p:txBody>
          <a:bodyPr>
            <a:normAutofit/>
          </a:bodyPr>
          <a:lstStyle/>
          <a:p>
            <a:r>
              <a:rPr lang="el-GR" sz="1500" b="1" dirty="0"/>
              <a:t>Η αναγνώριση των δύο συζύγων έχει επιτευχθεί και μαζί της έρχεται και η αναγνώριση του κινδύνου που τους απειλεί. Συνειδητοποιούν ότι κινδυνεύει η ζωή τους από τον </a:t>
            </a:r>
            <a:r>
              <a:rPr lang="el-GR" sz="1500" b="1" dirty="0" err="1"/>
              <a:t>Θεοκλύμενο</a:t>
            </a:r>
            <a:r>
              <a:rPr lang="el-GR" sz="1500" b="1" dirty="0"/>
              <a:t>. </a:t>
            </a:r>
          </a:p>
          <a:p>
            <a:r>
              <a:rPr lang="el-GR" sz="1500" b="1" dirty="0"/>
              <a:t>Αναζητούν τρόπους να γλυτώσουν και τελικά καταλήγουν ότι ο καλύτερος είναι να βρουν μέσα στο παλάτι έναν συμπαραστάτη.</a:t>
            </a:r>
          </a:p>
          <a:p>
            <a:r>
              <a:rPr lang="el-GR" sz="1500" b="1" dirty="0"/>
              <a:t>Κατανοούν ότι η μόνη που θα τους συμπαρασταθεί είναι η </a:t>
            </a:r>
            <a:r>
              <a:rPr lang="el-GR" sz="1500" b="1" dirty="0" err="1"/>
              <a:t>Θεονόη</a:t>
            </a:r>
            <a:r>
              <a:rPr lang="el-GR" sz="1500" b="1" dirty="0"/>
              <a:t> και γι’ αυτό αποφασίζουν να διεκδικήσουν τη σιωπή της. </a:t>
            </a:r>
          </a:p>
          <a:p>
            <a:endParaRPr lang="el-GR" dirty="0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294EC0E-72BF-2D96-06EC-45792A8988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l-GR" b="1" dirty="0"/>
              <a:t>4</a:t>
            </a:r>
            <a:r>
              <a:rPr lang="el-GR" b="1" baseline="30000" dirty="0"/>
              <a:t>η</a:t>
            </a:r>
            <a:r>
              <a:rPr lang="el-GR" b="1" dirty="0"/>
              <a:t> Σκηνή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AA08915-37C5-B190-6DE1-0D8D8B540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575388" cy="3354060"/>
          </a:xfrm>
        </p:spPr>
        <p:txBody>
          <a:bodyPr>
            <a:normAutofit/>
          </a:bodyPr>
          <a:lstStyle/>
          <a:p>
            <a:r>
              <a:rPr lang="el-GR" sz="1500" b="1" dirty="0"/>
              <a:t>Εμφανίζεται θριαμβευτικά η </a:t>
            </a:r>
            <a:r>
              <a:rPr lang="el-GR" sz="1500" b="1" dirty="0" err="1"/>
              <a:t>Θεονόη</a:t>
            </a:r>
            <a:r>
              <a:rPr lang="el-GR" sz="1500" b="1" dirty="0"/>
              <a:t> με δύο θεραπαινίδες.</a:t>
            </a:r>
          </a:p>
          <a:p>
            <a:r>
              <a:rPr lang="el-GR" sz="1500" b="1" dirty="0"/>
              <a:t>Οι ήρωες προσπαθούν να εξασφαλίσουν τη σιωπή της, επικαλούμενοι κάθε τρόπο πειθούς.</a:t>
            </a:r>
          </a:p>
          <a:p>
            <a:r>
              <a:rPr lang="el-GR" sz="1500" b="1" dirty="0"/>
              <a:t>Η </a:t>
            </a:r>
            <a:r>
              <a:rPr lang="el-GR" sz="1500" b="1" u="sng" dirty="0">
                <a:solidFill>
                  <a:srgbClr val="FF0000"/>
                </a:solidFill>
              </a:rPr>
              <a:t>Ελένη</a:t>
            </a:r>
            <a:r>
              <a:rPr lang="el-GR" sz="1500" b="1" dirty="0"/>
              <a:t> επικαλείται περισσότερο το </a:t>
            </a:r>
            <a:r>
              <a:rPr lang="el-GR" sz="1500" b="1" u="sng" dirty="0">
                <a:solidFill>
                  <a:srgbClr val="FF0000"/>
                </a:solidFill>
              </a:rPr>
              <a:t>συναίσθημα</a:t>
            </a:r>
            <a:r>
              <a:rPr lang="el-GR" sz="1500" b="1" dirty="0"/>
              <a:t> και ο </a:t>
            </a:r>
            <a:r>
              <a:rPr lang="el-GR" sz="1500" b="1" u="sng" dirty="0">
                <a:solidFill>
                  <a:srgbClr val="0070C0"/>
                </a:solidFill>
              </a:rPr>
              <a:t>Μενέλαος</a:t>
            </a:r>
            <a:r>
              <a:rPr lang="el-GR" sz="1500" b="1" u="sng" dirty="0"/>
              <a:t> </a:t>
            </a:r>
            <a:r>
              <a:rPr lang="el-GR" sz="1500" b="1" dirty="0"/>
              <a:t>το </a:t>
            </a:r>
            <a:r>
              <a:rPr lang="el-GR" sz="1500" b="1" u="sng" dirty="0">
                <a:solidFill>
                  <a:srgbClr val="0070C0"/>
                </a:solidFill>
              </a:rPr>
              <a:t>ήθος</a:t>
            </a:r>
            <a:r>
              <a:rPr lang="el-GR" sz="1500" b="1" dirty="0"/>
              <a:t> </a:t>
            </a:r>
          </a:p>
          <a:p>
            <a:r>
              <a:rPr lang="el-GR" sz="1500" b="1" dirty="0"/>
              <a:t>Τελικά η </a:t>
            </a:r>
            <a:r>
              <a:rPr lang="el-GR" sz="1500" b="1" dirty="0" err="1"/>
              <a:t>Θεονόη</a:t>
            </a:r>
            <a:r>
              <a:rPr lang="el-GR" sz="1500" b="1" dirty="0"/>
              <a:t>, ως ευσεβής και δίκαιη που είναι, δεσμεύεται με υπόσχεση σιωπής, προκειμένου να βοηθήσει και το ζευγάρι αλλά και τον …… αδελφό της </a:t>
            </a:r>
          </a:p>
        </p:txBody>
      </p:sp>
    </p:spTree>
    <p:extLst>
      <p:ext uri="{BB962C8B-B14F-4D97-AF65-F5344CB8AC3E}">
        <p14:creationId xmlns:p14="http://schemas.microsoft.com/office/powerpoint/2010/main" val="3574284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6C9E0A-155C-24CA-97B6-F44DBE0F8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100" b="1" dirty="0"/>
              <a:t>«Η εξέλιξη της υπόθεσης στο Β’ Επεισόδιο της τραγωδίας»</a:t>
            </a:r>
            <a:br>
              <a:rPr lang="el-GR" sz="3100" b="1" dirty="0"/>
            </a:br>
            <a:r>
              <a:rPr lang="el-GR" sz="3100" b="1" dirty="0"/>
              <a:t>«Περιληπτική απόδοση» </a:t>
            </a:r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F428EEC2-EADC-7863-39EF-8437FDF7E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5η</a:t>
            </a:r>
            <a:r>
              <a:rPr lang="el-GR" b="1" dirty="0"/>
              <a:t> </a:t>
            </a:r>
            <a:r>
              <a:rPr lang="el-G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Σκηνή</a:t>
            </a:r>
          </a:p>
          <a:p>
            <a:pPr fontAlgn="base"/>
            <a:r>
              <a:rPr lang="el-GR" sz="2400" b="1" dirty="0"/>
              <a:t>Ο Μενέλαος κάνει κάποιες προτάσεις αλλά μοιάζουν ανέφικτες.</a:t>
            </a:r>
          </a:p>
          <a:p>
            <a:pPr fontAlgn="base"/>
            <a:r>
              <a:rPr lang="el-GR" sz="2400" b="1" dirty="0"/>
              <a:t>Η Ελένη, ως πονηρή και εύστροφη συλλαμβάνει το σχέδιο διαφυγής τους, το οποίο βασίζεται σε δόλο: Ο δόλος των θεών τους «κατέστρεψε», ο δόλος ο δικός τους θα τους σώσει.</a:t>
            </a:r>
          </a:p>
          <a:p>
            <a:pPr fontAlgn="base"/>
            <a:r>
              <a:rPr lang="el-GR" sz="2400" b="1" dirty="0"/>
              <a:t>Αποφασίζει: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l-GR" sz="2400" b="1" dirty="0"/>
              <a:t>να αναγγείλει τον θάνατο του Μενέλαου παρουσιάζοντας τον ίδιο τον Μενέλαο ως αγγελιαφόρο του θανάτου του (πλαστοπροσωπία)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l-GR" sz="2400" b="1" dirty="0"/>
              <a:t>Να ζητήσει θαλάσσια ταφή για τον Μενέλαο (έθιμο Ελληνικό)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l-GR" sz="2400" b="1" dirty="0"/>
              <a:t>Να ζητήσει πλοίο και όπλα για την απόδοση τιμών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l-GR" sz="2400" b="1" dirty="0"/>
              <a:t>Να μπει στο παλάτι για να ντυθεί πένθιμα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l-GR" sz="2400" b="1" dirty="0"/>
              <a:t>Να μείνει ο Μενέλαος στον τάφο για προστασία από πιθανή εμφάνιση του </a:t>
            </a:r>
            <a:r>
              <a:rPr lang="el-GR" sz="2400" b="1" dirty="0" err="1"/>
              <a:t>Θεοκλύμενου</a:t>
            </a:r>
            <a:r>
              <a:rPr lang="el-GR" sz="2400" b="1" dirty="0"/>
              <a:t> και εκδήλωση του θυμού του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l-GR" sz="2400" b="1" dirty="0"/>
              <a:t>Να προσευχηθεί στην Ήρα και την Αφροδίτη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l-GR" sz="2400" b="1" dirty="0"/>
          </a:p>
          <a:p>
            <a:pPr marL="0" indent="0" fontAlgn="base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407333124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</TotalTime>
  <Words>444</Words>
  <Application>Microsoft Office PowerPoint</Application>
  <PresentationFormat>Ευρεία οθόνη</PresentationFormat>
  <Paragraphs>37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0" baseType="lpstr">
      <vt:lpstr>Arial</vt:lpstr>
      <vt:lpstr>Century Gothic</vt:lpstr>
      <vt:lpstr>Palatino Linotype</vt:lpstr>
      <vt:lpstr>Wingdings</vt:lpstr>
      <vt:lpstr>Wingdings 3</vt:lpstr>
      <vt:lpstr>Θρόισμα</vt:lpstr>
      <vt:lpstr>ΕΥΡΙΠΙΔΟΥ ΕΛΕΝΗ Β’ ΕΠΕΙΣΟΔΙΟ</vt:lpstr>
      <vt:lpstr>«Η εξέλιξη της υπόθεσης στο Β’ Επεισόδιο της τραγωδίας» «Περιληπτική απόδοση» </vt:lpstr>
      <vt:lpstr>«Η εξέλιξη της υπόθεσης στο Β’ Επεισόδιο της τραγωδίας» «Περιληπτική απόδοση» </vt:lpstr>
      <vt:lpstr>«Η εξέλιξη της υπόθεσης στο Β’ Επεισόδιο της τραγωδίας» «Περιληπτική απόδοση»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ΣΤΑΥΡΟΣ ΚΙΟΥΠΗΣ</dc:creator>
  <cp:lastModifiedBy>ΣΤΑΥΡΟΣ ΚΙΟΥΠΗΣ</cp:lastModifiedBy>
  <cp:revision>2</cp:revision>
  <dcterms:created xsi:type="dcterms:W3CDTF">2026-03-21T10:08:18Z</dcterms:created>
  <dcterms:modified xsi:type="dcterms:W3CDTF">2026-03-21T10:50:46Z</dcterms:modified>
</cp:coreProperties>
</file>