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5" r:id="rId9"/>
    <p:sldId id="271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Segoe Script" pitchFamily="34" charset="0"/>
              </a:rPr>
              <a:t>Το ανάγλυφο της Γης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43636" y="5143512"/>
            <a:ext cx="2673088" cy="1395410"/>
          </a:xfrm>
        </p:spPr>
        <p:txBody>
          <a:bodyPr/>
          <a:lstStyle/>
          <a:p>
            <a:r>
              <a:rPr lang="el-GR" dirty="0" smtClean="0"/>
              <a:t>Κεφάλαιο 12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Στοιχεία </a:t>
            </a:r>
            <a:r>
              <a:rPr lang="el-GR" dirty="0" smtClean="0"/>
              <a:t>κατακόρυφου διαμελισμού</a:t>
            </a:r>
            <a:r>
              <a:rPr lang="el-GR" dirty="0" smtClean="0"/>
              <a:t>:</a:t>
            </a:r>
            <a:endParaRPr lang="el-GR" dirty="0"/>
          </a:p>
        </p:txBody>
      </p:sp>
      <p:pic>
        <p:nvPicPr>
          <p:cNvPr id="4098" name="Picture 2" descr="C:\Users\dell\Desktop\εφη1\γεωγραφία\2\12\Εικόνες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6715172" cy="4466132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429256" y="550070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Οροσειρές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000628" y="6072206"/>
            <a:ext cx="259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Σειρά από μεγάλα βουνά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800" dirty="0" smtClean="0"/>
              <a:t>Όρος: ύψωμα της Γης πάνω από 1000μ. </a:t>
            </a:r>
            <a:endParaRPr lang="el-GR" sz="3800" dirty="0"/>
          </a:p>
        </p:txBody>
      </p:sp>
      <p:pic>
        <p:nvPicPr>
          <p:cNvPr id="6146" name="Picture 2" descr="C:\Users\dell\Desktop\εφη1\γεωγραφία\2\12\Εικόνες\250px-Mount_Rainier_5917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373714" cy="4556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εφη1\γεωγραφία\2\12\Εικόνες\apokaluptetai-arxaio-gumnasio-olumpi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784" y="0"/>
            <a:ext cx="9081216" cy="578647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2143108" y="5857892"/>
            <a:ext cx="5151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Ύψωμα της Γης χαμηλότερο από 1000μ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Οροπέδιο: πεδιάδα σε υψόμετρο ανάμεσα σε βουνά</a:t>
            </a:r>
            <a:endParaRPr lang="el-GR" sz="2400" dirty="0"/>
          </a:p>
        </p:txBody>
      </p:sp>
      <p:pic>
        <p:nvPicPr>
          <p:cNvPr id="8194" name="Picture 2" descr="C:\Users\dell\Desktop\εφη1\γεωγραφία\2\12\Εικόνες\220px-Askifou_Hochebe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643182"/>
            <a:ext cx="4397396" cy="3298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C:\Users\dell\Desktop\εφη1\γεωγραφία\2\12\Εικόνες\assets_LARGE_t_183762_543342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857356" y="6072206"/>
            <a:ext cx="598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Πεδιάδα: αυτό δεν χρειάζεται να το εξηγήσω!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Κοιλάδα: στενή πεδιάδα ανάμεσα σε βουνά που συνήθως διαρρέεται από ποτάμι.</a:t>
            </a:r>
            <a:endParaRPr lang="el-GR" sz="2400" dirty="0"/>
          </a:p>
        </p:txBody>
      </p:sp>
      <p:pic>
        <p:nvPicPr>
          <p:cNvPr id="10242" name="Picture 2" descr="C:\Users\dell\Desktop\εφη1\γεωγραφία\2\12\Εικόνες\koilada_axeloo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472531"/>
            <a:ext cx="59055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 smtClean="0"/>
              <a:t> </a:t>
            </a:r>
            <a:r>
              <a:rPr lang="el-GR" sz="2800" dirty="0" smtClean="0"/>
              <a:t>Η </a:t>
            </a:r>
            <a:r>
              <a:rPr lang="el-GR" sz="2800" b="1" dirty="0" smtClean="0"/>
              <a:t>χαράδρα</a:t>
            </a:r>
            <a:r>
              <a:rPr lang="el-GR" sz="2800" dirty="0" smtClean="0"/>
              <a:t> είναι επίμηκες βαθύ άνοιγμα της γης, συνώνυμο με το φαράγγι.</a:t>
            </a:r>
            <a:endParaRPr lang="el-GR" sz="2800" dirty="0"/>
          </a:p>
        </p:txBody>
      </p:sp>
      <p:pic>
        <p:nvPicPr>
          <p:cNvPr id="12290" name="Picture 2" descr="C:\Users\dell\Desktop\εφη1\γεωγραφία\2\12\Εικόνες\5a05a447acfdf6fcc40548cc4c1cea8d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5510" y="1935163"/>
            <a:ext cx="6752980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Φαράγγι </a:t>
            </a:r>
            <a:endParaRPr lang="el-GR" dirty="0"/>
          </a:p>
        </p:txBody>
      </p:sp>
      <p:pic>
        <p:nvPicPr>
          <p:cNvPr id="13314" name="Picture 2" descr="C:\Users\dell\Desktop\εφη1\γεωγραφία\2\12\Εικόνες\ΣΑΜΑΡΙΑ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75" y="1962944"/>
            <a:ext cx="7715250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Ποτάμι </a:t>
            </a:r>
            <a:endParaRPr lang="el-GR" dirty="0"/>
          </a:p>
        </p:txBody>
      </p:sp>
      <p:pic>
        <p:nvPicPr>
          <p:cNvPr id="14338" name="Picture 2" descr="C:\Users\dell\Desktop\εφη1\γεωγραφία\2\12\Εικόνες\1180093-potamia_ekdromes_6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2" y="0"/>
            <a:ext cx="9144062" cy="68580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7572396" y="3571876"/>
            <a:ext cx="1452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Ποτάμι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dell\Desktop\εφη1\γεωγραφία\2\12\Εικόνες\podilato98-stoixeia_orizontiou_diamelismou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83124" cy="6362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Το ανάγλυφο της </a:t>
            </a:r>
            <a:r>
              <a:rPr lang="el-GR" dirty="0" smtClean="0"/>
              <a:t>Γης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pPr algn="ctr">
              <a:buNone/>
            </a:pPr>
            <a:r>
              <a:rPr lang="el-GR" sz="2400" dirty="0" smtClean="0">
                <a:latin typeface="Segoe Script" pitchFamily="34" charset="0"/>
              </a:rPr>
              <a:t>Η γη «γεννήθηκε» πριν από 4,6 δισεκατομμύρια χρόνια. Από τότε η επιφάνειά της διαρκώς μεταβάλλεται. Αιτίες της μεταβολής είναι οι εξής: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2050" name="Picture 2" descr="C:\Users\dell\Desktop\εφη1\γεωγραφία\2\12\Εικόνες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286124"/>
            <a:ext cx="4876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Χερσόνησος: στενό κομμάτι γης που μπαίνει στην θάλασσα</a:t>
            </a:r>
            <a:endParaRPr lang="el-GR" sz="2400" dirty="0"/>
          </a:p>
        </p:txBody>
      </p:sp>
      <p:pic>
        <p:nvPicPr>
          <p:cNvPr id="16386" name="Picture 2" descr="C:\Users\dell\Desktop\εφη1\γεωγραφία\2\12\Εικόνες\ermioni-argolid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601119"/>
            <a:ext cx="4762500" cy="305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 smtClean="0"/>
              <a:t>Ακρωτήριο: το άκρο της χερσονήσου </a:t>
            </a:r>
            <a:endParaRPr lang="el-GR" sz="3600" dirty="0"/>
          </a:p>
        </p:txBody>
      </p:sp>
      <p:pic>
        <p:nvPicPr>
          <p:cNvPr id="17410" name="Picture 2" descr="C:\Users\dell\Desktop\εφη1\γεωγραφία\2\12\Εικόνες\Aigaio_Taina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56046" y="1935163"/>
            <a:ext cx="7031907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/>
              <a:t>Κόλπος: εσοχή της γης όπου «μπαίνει» η θάλασσα</a:t>
            </a:r>
            <a:endParaRPr lang="el-GR" sz="3200" dirty="0"/>
          </a:p>
        </p:txBody>
      </p:sp>
      <p:pic>
        <p:nvPicPr>
          <p:cNvPr id="18434" name="Picture 2" descr="C:\Users\dell\Desktop\εφη1\γεωγραφία\2\12\Εικόνες\_WIP4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15381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9458" name="Picture 2" descr="C:\Users\dell\Desktop\εφη1\γεωγραφία\2\12\Εικόνες\shapeisland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5715008" y="285728"/>
            <a:ext cx="300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Νησί: Σ’ αυτό θα σας πάω </a:t>
            </a:r>
          </a:p>
          <a:p>
            <a:r>
              <a:rPr lang="el-GR" dirty="0" smtClean="0"/>
              <a:t>μετά την καραντίνα!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dirty="0" smtClean="0">
                <a:solidFill>
                  <a:schemeClr val="accent1">
                    <a:lumMod val="50000"/>
                  </a:schemeClr>
                </a:solidFill>
              </a:rPr>
              <a:t>Πορθμός</a:t>
            </a:r>
            <a:r>
              <a:rPr lang="el-GR" sz="4000" dirty="0" smtClean="0"/>
              <a:t>: στενό κομμάτι θάλασσας που χωρίζει δυο στεριές</a:t>
            </a:r>
            <a:endParaRPr lang="el-GR" sz="4000" dirty="0"/>
          </a:p>
        </p:txBody>
      </p:sp>
      <p:pic>
        <p:nvPicPr>
          <p:cNvPr id="20482" name="Picture 2" descr="C:\Users\dell\Desktop\εφη1\γεωγραφία\2\12\Εικόνες\gstd08_gibraltar-357x30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28802"/>
            <a:ext cx="5200912" cy="4370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Ισθμός</a:t>
            </a:r>
            <a:r>
              <a:rPr lang="el-GR" dirty="0" smtClean="0"/>
              <a:t>: στενό κομμάτι γης που χωρίζει δυο θάλασσες</a:t>
            </a:r>
            <a:endParaRPr lang="el-GR" dirty="0"/>
          </a:p>
        </p:txBody>
      </p:sp>
      <p:pic>
        <p:nvPicPr>
          <p:cNvPr id="21506" name="Picture 2" descr="C:\Users\dell\Desktop\εφη1\γεωγραφία\2\12\Εικόνες\62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6425" y="2105819"/>
            <a:ext cx="539115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Υποθαλάσσιο Ανάγλυφο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/>
              <a:t>Το υποθαλάσσιο ανάγλυφο αποτελείται από υποθαλάσσιες οροσειρές, βαθιές τάφρους, απότομα βυθίσματα και άλλα</a:t>
            </a:r>
          </a:p>
          <a:p>
            <a:pPr algn="ctr">
              <a:buNone/>
            </a:pPr>
            <a:endParaRPr lang="el-GR" dirty="0"/>
          </a:p>
        </p:txBody>
      </p:sp>
      <p:pic>
        <p:nvPicPr>
          <p:cNvPr id="5" name="Picture 2" descr="C:\Users\dell\Desktop\εφη1\γεωγραφία\2\12\Εικόνες\podilato98-to_anaglyfo_tis_gis_sxediagram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43314"/>
            <a:ext cx="7543824" cy="2735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785794"/>
            <a:ext cx="2971792" cy="55388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    Διαβάστε τα καλά να τα καταλάβετε, γιατί ακολουθεί άσκηση και εργασία!!!!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7" name="Picture 2" descr="C:\Users\dell\Desktop\εφη1\γεωγραφία\2\12\Εικόνες\Τέλειααα…+νιάααου+!+Πάμε+Ψιψινέλ+…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7379" y="2788034"/>
            <a:ext cx="5426621" cy="406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- Επεξήγηση με κάτω βέλος"/>
          <p:cNvSpPr/>
          <p:nvPr/>
        </p:nvSpPr>
        <p:spPr>
          <a:xfrm>
            <a:off x="7143768" y="1714488"/>
            <a:ext cx="1357322" cy="1214446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Εγώ κι ο γάτος μου!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esktop\εφη1\γεωγραφία\2\12\Εικόνες\5a3a88bc1dc52453198b4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966774"/>
          </a:xfrm>
        </p:spPr>
        <p:txBody>
          <a:bodyPr/>
          <a:lstStyle/>
          <a:p>
            <a:pPr lvl="0" algn="ctr">
              <a:buNone/>
            </a:pPr>
            <a:r>
              <a:rPr lang="el-GR" sz="2400" dirty="0" smtClean="0">
                <a:solidFill>
                  <a:schemeClr val="bg1"/>
                </a:solidFill>
              </a:rPr>
              <a:t>Δυνάμεις που προέρχονται από το εσωτερικό της. (ενδογενείς δυνάμεις)και εκδηλώνονται ως σεισμοί και ηφαίστεια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500826" y="571480"/>
            <a:ext cx="218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Ενδογενείς Δυνάμεις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εξωγενείς δυνάμεις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752856"/>
          </a:xfrm>
        </p:spPr>
        <p:txBody>
          <a:bodyPr/>
          <a:lstStyle/>
          <a:p>
            <a:pPr lvl="0" algn="ctr">
              <a:buNone/>
            </a:pPr>
            <a:r>
              <a:rPr lang="el-GR" dirty="0" smtClean="0">
                <a:latin typeface="Segoe Script" pitchFamily="34" charset="0"/>
              </a:rPr>
              <a:t>Δυνάμεις που δρουν στην επιφάνειά της (εξωγενείς δυνάμεις) και οφείλονται στον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άνεμο, στο νερό, στη διαφορά θερμοκρασίας και στις ανθρώπινες παρεμβάσεις.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dell\Desktop\εφη1\γεωγραφία\2\9-10\εικόνες\Νέος φάκελος\g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Ανάγλυφο της Γης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/>
              <a:t>Η σημερινή μορφή της Γης, αποτέλεσμα της δράσης αυτών των δυνάμεων, παρουσιάζει μεγάλη ποικιλία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γεωμορφολογικών στοιχείων</a:t>
            </a:r>
            <a:r>
              <a:rPr lang="el-GR" dirty="0" smtClean="0"/>
              <a:t>, δηλαδή: οροσειρές, πεδιάδες, λίμνες, ποτάμια, νησιά, χερσόνησοι, θαλάσσιες λεκάνες, τάφροι κλπ. Τα γεωμορφολογικά αυτά στοιχεία διαμορφώνουν το σημερινό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ανάγλυφο</a:t>
            </a:r>
            <a:r>
              <a:rPr lang="el-GR" dirty="0" smtClean="0"/>
              <a:t> της Γης, που χωρίζεται σε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Ηπειρωτικό και υποθαλάσσιο.</a:t>
            </a:r>
            <a:r>
              <a:rPr lang="el-GR" dirty="0" smtClean="0"/>
              <a:t>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Ηπειρωτικό </a:t>
            </a:r>
            <a:r>
              <a:rPr lang="el-GR" dirty="0" smtClean="0"/>
              <a:t>ανάγλυφο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895732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Τα </a:t>
            </a:r>
            <a:r>
              <a:rPr lang="el-GR" dirty="0" smtClean="0"/>
              <a:t>στοιχεία που αποτελούν το ηπειρωτικό ανάγλυφο τα χωρίζουμε σε δυο μεγάλες ομάδες </a:t>
            </a:r>
          </a:p>
          <a:p>
            <a:pPr>
              <a:buNone/>
            </a:pPr>
            <a:r>
              <a:rPr lang="el-GR" dirty="0" smtClean="0"/>
              <a:t>α. Τον κατακόρυφο (αφορούν τις διαφορές που παρατηρούνται στο υψόμετρο)</a:t>
            </a:r>
          </a:p>
          <a:p>
            <a:pPr>
              <a:buNone/>
            </a:pPr>
            <a:r>
              <a:rPr lang="el-GR" dirty="0" smtClean="0"/>
              <a:t>β. Τον οριζόντιο Διαμελισμό (αφορά την μορφολογία των ακτών)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εφη1\γεωγραφία\2\12\Εικόνες\img11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8379404" cy="3506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εφη1\γεωγραφία\2\12\Εικόνες\katakoryfo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6855416" cy="469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336</Words>
  <PresentationFormat>Προβολή στην οθόνη (4:3)</PresentationFormat>
  <Paragraphs>37</Paragraphs>
  <Slides>27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Ροή</vt:lpstr>
      <vt:lpstr>Το ανάγλυφο της Γης </vt:lpstr>
      <vt:lpstr>Το ανάγλυφο της Γης</vt:lpstr>
      <vt:lpstr>Διαφάνεια 3</vt:lpstr>
      <vt:lpstr>εξωγενείς δυνάμεις</vt:lpstr>
      <vt:lpstr>Διαφάνεια 5</vt:lpstr>
      <vt:lpstr>Ανάγλυφο της Γης</vt:lpstr>
      <vt:lpstr>Ηπειρωτικό ανάγλυφο</vt:lpstr>
      <vt:lpstr>Διαφάνεια 8</vt:lpstr>
      <vt:lpstr>Διαφάνεια 9</vt:lpstr>
      <vt:lpstr>Στοιχεία κατακόρυφου διαμελισμού:</vt:lpstr>
      <vt:lpstr>Όρος: ύψωμα της Γης πάνω από 1000μ. </vt:lpstr>
      <vt:lpstr>Διαφάνεια 12</vt:lpstr>
      <vt:lpstr>Οροπέδιο: πεδιάδα σε υψόμετρο ανάμεσα σε βουνά</vt:lpstr>
      <vt:lpstr>Διαφάνεια 14</vt:lpstr>
      <vt:lpstr>Κοιλάδα: στενή πεδιάδα ανάμεσα σε βουνά που συνήθως διαρρέεται από ποτάμι.</vt:lpstr>
      <vt:lpstr> Η χαράδρα είναι επίμηκες βαθύ άνοιγμα της γης, συνώνυμο με το φαράγγι.</vt:lpstr>
      <vt:lpstr>Φαράγγι </vt:lpstr>
      <vt:lpstr>Ποτάμι </vt:lpstr>
      <vt:lpstr>Διαφάνεια 19</vt:lpstr>
      <vt:lpstr>Χερσόνησος: στενό κομμάτι γης που μπαίνει στην θάλασσα</vt:lpstr>
      <vt:lpstr>Ακρωτήριο: το άκρο της χερσονήσου </vt:lpstr>
      <vt:lpstr>Κόλπος: εσοχή της γης όπου «μπαίνει» η θάλασσα</vt:lpstr>
      <vt:lpstr>Διαφάνεια 23</vt:lpstr>
      <vt:lpstr>Πορθμός: στενό κομμάτι θάλασσας που χωρίζει δυο στεριές</vt:lpstr>
      <vt:lpstr>Ισθμός: στενό κομμάτι γης που χωρίζει δυο θάλασσες</vt:lpstr>
      <vt:lpstr>Υποθαλάσσιο Ανάγλυφο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ανάγλυφο της Γης </dc:title>
  <dc:creator>dell</dc:creator>
  <cp:lastModifiedBy>dell</cp:lastModifiedBy>
  <cp:revision>9</cp:revision>
  <dcterms:created xsi:type="dcterms:W3CDTF">2020-05-05T07:55:31Z</dcterms:created>
  <dcterms:modified xsi:type="dcterms:W3CDTF">2020-05-05T09:16:28Z</dcterms:modified>
</cp:coreProperties>
</file>