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7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EC2738-AD85-4B05-8522-004E17134AB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D66EE37-0129-49B7-A040-A962104D66D2}">
      <dgm:prSet/>
      <dgm:spPr/>
      <dgm:t>
        <a:bodyPr/>
        <a:lstStyle/>
        <a:p>
          <a:r>
            <a:rPr lang="el-GR"/>
            <a:t>• Παραδοσιακός προγραμματισμός = Μια λίστα εντολών (Συνταγή).</a:t>
          </a:r>
          <a:endParaRPr lang="en-US"/>
        </a:p>
      </dgm:t>
    </dgm:pt>
    <dgm:pt modelId="{179E05F1-87EE-441C-86A9-B67FBDDBAABF}" type="parTrans" cxnId="{C0C3D9A9-DF9A-4399-A678-E05AB04AA437}">
      <dgm:prSet/>
      <dgm:spPr/>
      <dgm:t>
        <a:bodyPr/>
        <a:lstStyle/>
        <a:p>
          <a:endParaRPr lang="en-US"/>
        </a:p>
      </dgm:t>
    </dgm:pt>
    <dgm:pt modelId="{01C872ED-20D8-4ECC-93F2-CD612A72A009}" type="sibTrans" cxnId="{C0C3D9A9-DF9A-4399-A678-E05AB04AA437}">
      <dgm:prSet/>
      <dgm:spPr/>
      <dgm:t>
        <a:bodyPr/>
        <a:lstStyle/>
        <a:p>
          <a:endParaRPr lang="en-US"/>
        </a:p>
      </dgm:t>
    </dgm:pt>
    <dgm:pt modelId="{FE8E3E8E-C0B8-4A91-9FD2-3EFE48FA53FF}">
      <dgm:prSet/>
      <dgm:spPr/>
      <dgm:t>
        <a:bodyPr/>
        <a:lstStyle/>
        <a:p>
          <a:r>
            <a:rPr lang="el-GR"/>
            <a:t>• OOP = Ένας κόσμος γεμάτος Αντικείμενα που επικοινωνούν.</a:t>
          </a:r>
          <a:endParaRPr lang="en-US"/>
        </a:p>
      </dgm:t>
    </dgm:pt>
    <dgm:pt modelId="{1E33DD3E-BADE-4FD9-99B7-CD1857B95513}" type="parTrans" cxnId="{39AD4E15-618A-448C-8589-FC1C88B1CA1D}">
      <dgm:prSet/>
      <dgm:spPr/>
      <dgm:t>
        <a:bodyPr/>
        <a:lstStyle/>
        <a:p>
          <a:endParaRPr lang="en-US"/>
        </a:p>
      </dgm:t>
    </dgm:pt>
    <dgm:pt modelId="{DC397646-900E-414B-94C4-0DBFE063D44A}" type="sibTrans" cxnId="{39AD4E15-618A-448C-8589-FC1C88B1CA1D}">
      <dgm:prSet/>
      <dgm:spPr/>
      <dgm:t>
        <a:bodyPr/>
        <a:lstStyle/>
        <a:p>
          <a:endParaRPr lang="en-US"/>
        </a:p>
      </dgm:t>
    </dgm:pt>
    <dgm:pt modelId="{6303F2D6-E2E5-4884-94B7-F18DE95FC7E7}">
      <dgm:prSet/>
      <dgm:spPr/>
      <dgm:t>
        <a:bodyPr/>
        <a:lstStyle/>
        <a:p>
          <a:r>
            <a:rPr lang="el-GR"/>
            <a:t>• Εστίαση: Στο 'Ποιος' (Αντικείμενο) και όχι μόνο στο 'Τι' (Διαδικασία).</a:t>
          </a:r>
          <a:endParaRPr lang="en-US"/>
        </a:p>
      </dgm:t>
    </dgm:pt>
    <dgm:pt modelId="{56C2D6CD-DAF6-4366-965F-E8372CB95429}" type="parTrans" cxnId="{F2577CF9-AC31-4407-983D-23DB7C40D44E}">
      <dgm:prSet/>
      <dgm:spPr/>
      <dgm:t>
        <a:bodyPr/>
        <a:lstStyle/>
        <a:p>
          <a:endParaRPr lang="en-US"/>
        </a:p>
      </dgm:t>
    </dgm:pt>
    <dgm:pt modelId="{CAC79E26-93C1-4FB2-8BCD-39F15C828C2C}" type="sibTrans" cxnId="{F2577CF9-AC31-4407-983D-23DB7C40D44E}">
      <dgm:prSet/>
      <dgm:spPr/>
      <dgm:t>
        <a:bodyPr/>
        <a:lstStyle/>
        <a:p>
          <a:endParaRPr lang="en-US"/>
        </a:p>
      </dgm:t>
    </dgm:pt>
    <dgm:pt modelId="{5F67B2E7-52C1-4DBB-92BD-6D8F8D89732C}" type="pres">
      <dgm:prSet presAssocID="{4FEC2738-AD85-4B05-8522-004E17134AB8}" presName="linear" presStyleCnt="0">
        <dgm:presLayoutVars>
          <dgm:animLvl val="lvl"/>
          <dgm:resizeHandles val="exact"/>
        </dgm:presLayoutVars>
      </dgm:prSet>
      <dgm:spPr/>
    </dgm:pt>
    <dgm:pt modelId="{E070EBC8-105C-4B2B-8F1E-8C977924C983}" type="pres">
      <dgm:prSet presAssocID="{DD66EE37-0129-49B7-A040-A962104D66D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5D9A71B-69C8-4358-A713-CBCA72C5F7F3}" type="pres">
      <dgm:prSet presAssocID="{01C872ED-20D8-4ECC-93F2-CD612A72A009}" presName="spacer" presStyleCnt="0"/>
      <dgm:spPr/>
    </dgm:pt>
    <dgm:pt modelId="{D8A625D3-FF56-4FBC-94BD-F5E61202C9F7}" type="pres">
      <dgm:prSet presAssocID="{FE8E3E8E-C0B8-4A91-9FD2-3EFE48FA53F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736BC30-3485-4F20-AB00-2A18291AF414}" type="pres">
      <dgm:prSet presAssocID="{DC397646-900E-414B-94C4-0DBFE063D44A}" presName="spacer" presStyleCnt="0"/>
      <dgm:spPr/>
    </dgm:pt>
    <dgm:pt modelId="{BF95AE47-96CB-44B1-9648-DB36E7399A01}" type="pres">
      <dgm:prSet presAssocID="{6303F2D6-E2E5-4884-94B7-F18DE95FC7E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8029614-407F-49C2-B07E-F6FF3DCDBA6B}" type="presOf" srcId="{4FEC2738-AD85-4B05-8522-004E17134AB8}" destId="{5F67B2E7-52C1-4DBB-92BD-6D8F8D89732C}" srcOrd="0" destOrd="0" presId="urn:microsoft.com/office/officeart/2005/8/layout/vList2"/>
    <dgm:cxn modelId="{39AD4E15-618A-448C-8589-FC1C88B1CA1D}" srcId="{4FEC2738-AD85-4B05-8522-004E17134AB8}" destId="{FE8E3E8E-C0B8-4A91-9FD2-3EFE48FA53FF}" srcOrd="1" destOrd="0" parTransId="{1E33DD3E-BADE-4FD9-99B7-CD1857B95513}" sibTransId="{DC397646-900E-414B-94C4-0DBFE063D44A}"/>
    <dgm:cxn modelId="{6CF44E73-AC19-4463-BDD0-1E4BB952E488}" type="presOf" srcId="{DD66EE37-0129-49B7-A040-A962104D66D2}" destId="{E070EBC8-105C-4B2B-8F1E-8C977924C983}" srcOrd="0" destOrd="0" presId="urn:microsoft.com/office/officeart/2005/8/layout/vList2"/>
    <dgm:cxn modelId="{FFA857A9-A585-4FFA-A1AA-10FF54E73A5C}" type="presOf" srcId="{6303F2D6-E2E5-4884-94B7-F18DE95FC7E7}" destId="{BF95AE47-96CB-44B1-9648-DB36E7399A01}" srcOrd="0" destOrd="0" presId="urn:microsoft.com/office/officeart/2005/8/layout/vList2"/>
    <dgm:cxn modelId="{C0C3D9A9-DF9A-4399-A678-E05AB04AA437}" srcId="{4FEC2738-AD85-4B05-8522-004E17134AB8}" destId="{DD66EE37-0129-49B7-A040-A962104D66D2}" srcOrd="0" destOrd="0" parTransId="{179E05F1-87EE-441C-86A9-B67FBDDBAABF}" sibTransId="{01C872ED-20D8-4ECC-93F2-CD612A72A009}"/>
    <dgm:cxn modelId="{2B3382F1-D357-41EF-84D5-278C621E9F23}" type="presOf" srcId="{FE8E3E8E-C0B8-4A91-9FD2-3EFE48FA53FF}" destId="{D8A625D3-FF56-4FBC-94BD-F5E61202C9F7}" srcOrd="0" destOrd="0" presId="urn:microsoft.com/office/officeart/2005/8/layout/vList2"/>
    <dgm:cxn modelId="{F2577CF9-AC31-4407-983D-23DB7C40D44E}" srcId="{4FEC2738-AD85-4B05-8522-004E17134AB8}" destId="{6303F2D6-E2E5-4884-94B7-F18DE95FC7E7}" srcOrd="2" destOrd="0" parTransId="{56C2D6CD-DAF6-4366-965F-E8372CB95429}" sibTransId="{CAC79E26-93C1-4FB2-8BCD-39F15C828C2C}"/>
    <dgm:cxn modelId="{16DEB027-9462-4CAC-AFB8-53E904A7ABA8}" type="presParOf" srcId="{5F67B2E7-52C1-4DBB-92BD-6D8F8D89732C}" destId="{E070EBC8-105C-4B2B-8F1E-8C977924C983}" srcOrd="0" destOrd="0" presId="urn:microsoft.com/office/officeart/2005/8/layout/vList2"/>
    <dgm:cxn modelId="{4DFD9C83-BD3B-4D4D-9C25-559848EE6921}" type="presParOf" srcId="{5F67B2E7-52C1-4DBB-92BD-6D8F8D89732C}" destId="{D5D9A71B-69C8-4358-A713-CBCA72C5F7F3}" srcOrd="1" destOrd="0" presId="urn:microsoft.com/office/officeart/2005/8/layout/vList2"/>
    <dgm:cxn modelId="{FCDF24D9-6A3D-49C1-8BAA-6886CC445BD1}" type="presParOf" srcId="{5F67B2E7-52C1-4DBB-92BD-6D8F8D89732C}" destId="{D8A625D3-FF56-4FBC-94BD-F5E61202C9F7}" srcOrd="2" destOrd="0" presId="urn:microsoft.com/office/officeart/2005/8/layout/vList2"/>
    <dgm:cxn modelId="{387A6304-E8B6-4EB8-8D46-D4055022EFC0}" type="presParOf" srcId="{5F67B2E7-52C1-4DBB-92BD-6D8F8D89732C}" destId="{E736BC30-3485-4F20-AB00-2A18291AF414}" srcOrd="3" destOrd="0" presId="urn:microsoft.com/office/officeart/2005/8/layout/vList2"/>
    <dgm:cxn modelId="{2F2AC0F0-E451-4471-B7BC-3AC4EBC20046}" type="presParOf" srcId="{5F67B2E7-52C1-4DBB-92BD-6D8F8D89732C}" destId="{BF95AE47-96CB-44B1-9648-DB36E7399A0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12EDC-FEF1-41F6-9C42-C3E716C655A5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F6D48ED-564F-4C22-9974-E7A6A5B8A65C}">
      <dgm:prSet/>
      <dgm:spPr/>
      <dgm:t>
        <a:bodyPr/>
        <a:lstStyle/>
        <a:p>
          <a:r>
            <a:rPr lang="el-GR"/>
            <a:t>• Είναι μια οντότητα της πραγματικής ζωής στον κώδικα.</a:t>
          </a:r>
          <a:endParaRPr lang="en-US"/>
        </a:p>
      </dgm:t>
    </dgm:pt>
    <dgm:pt modelId="{F32AAF99-7CA6-422E-AAF1-D4456401B9CB}" type="parTrans" cxnId="{8347A698-768D-4EA9-A956-8E520918086E}">
      <dgm:prSet/>
      <dgm:spPr/>
      <dgm:t>
        <a:bodyPr/>
        <a:lstStyle/>
        <a:p>
          <a:endParaRPr lang="en-US"/>
        </a:p>
      </dgm:t>
    </dgm:pt>
    <dgm:pt modelId="{61BCB5AB-9C58-4E4C-B4DA-2DCFA52A0BB8}" type="sibTrans" cxnId="{8347A698-768D-4EA9-A956-8E520918086E}">
      <dgm:prSet/>
      <dgm:spPr/>
      <dgm:t>
        <a:bodyPr/>
        <a:lstStyle/>
        <a:p>
          <a:endParaRPr lang="en-US"/>
        </a:p>
      </dgm:t>
    </dgm:pt>
    <dgm:pt modelId="{453A5A95-2FDE-4605-A77E-D502FD2676FE}">
      <dgm:prSet/>
      <dgm:spPr/>
      <dgm:t>
        <a:bodyPr/>
        <a:lstStyle/>
        <a:p>
          <a:r>
            <a:rPr lang="el-GR"/>
            <a:t>• Παράδειγμα: Ένα συγκεκριμένο Αυτοκίνητο στο δρόμο.</a:t>
          </a:r>
          <a:endParaRPr lang="en-US"/>
        </a:p>
      </dgm:t>
    </dgm:pt>
    <dgm:pt modelId="{CC286D93-0FDC-4A01-A928-8230F6493553}" type="parTrans" cxnId="{EB6A6114-0DDD-4166-9DEA-CE7A1B96FF65}">
      <dgm:prSet/>
      <dgm:spPr/>
      <dgm:t>
        <a:bodyPr/>
        <a:lstStyle/>
        <a:p>
          <a:endParaRPr lang="en-US"/>
        </a:p>
      </dgm:t>
    </dgm:pt>
    <dgm:pt modelId="{8B3DC2C3-EAAD-4A24-8B27-A6C4CBA8B75C}" type="sibTrans" cxnId="{EB6A6114-0DDD-4166-9DEA-CE7A1B96FF65}">
      <dgm:prSet/>
      <dgm:spPr/>
      <dgm:t>
        <a:bodyPr/>
        <a:lstStyle/>
        <a:p>
          <a:endParaRPr lang="en-US"/>
        </a:p>
      </dgm:t>
    </dgm:pt>
    <dgm:pt modelId="{484015CD-B080-4292-AEF4-8BD281E08F68}">
      <dgm:prSet/>
      <dgm:spPr/>
      <dgm:t>
        <a:bodyPr/>
        <a:lstStyle/>
        <a:p>
          <a:r>
            <a:rPr lang="el-GR"/>
            <a:t>• Συνδυάζει Δεδομένα και Ενέργειες μαζί.</a:t>
          </a:r>
          <a:endParaRPr lang="en-US"/>
        </a:p>
      </dgm:t>
    </dgm:pt>
    <dgm:pt modelId="{5FC9ABF1-1E94-4134-806C-82367BD4D536}" type="parTrans" cxnId="{179E41E3-F1DF-4499-A20C-89A392B73869}">
      <dgm:prSet/>
      <dgm:spPr/>
      <dgm:t>
        <a:bodyPr/>
        <a:lstStyle/>
        <a:p>
          <a:endParaRPr lang="en-US"/>
        </a:p>
      </dgm:t>
    </dgm:pt>
    <dgm:pt modelId="{A9DEA350-872E-4456-8951-99C1ACDF3921}" type="sibTrans" cxnId="{179E41E3-F1DF-4499-A20C-89A392B73869}">
      <dgm:prSet/>
      <dgm:spPr/>
      <dgm:t>
        <a:bodyPr/>
        <a:lstStyle/>
        <a:p>
          <a:endParaRPr lang="en-US"/>
        </a:p>
      </dgm:t>
    </dgm:pt>
    <dgm:pt modelId="{C1A9BEDC-8D77-4927-84E6-15BF1900590B}" type="pres">
      <dgm:prSet presAssocID="{88512EDC-FEF1-41F6-9C42-C3E716C655A5}" presName="linear" presStyleCnt="0">
        <dgm:presLayoutVars>
          <dgm:animLvl val="lvl"/>
          <dgm:resizeHandles val="exact"/>
        </dgm:presLayoutVars>
      </dgm:prSet>
      <dgm:spPr/>
    </dgm:pt>
    <dgm:pt modelId="{B82D2F5D-1C74-4215-88A1-3A6B811B486F}" type="pres">
      <dgm:prSet presAssocID="{2F6D48ED-564F-4C22-9974-E7A6A5B8A65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7C47DB9-7DE6-43B3-A32E-AFD896EA7E8A}" type="pres">
      <dgm:prSet presAssocID="{61BCB5AB-9C58-4E4C-B4DA-2DCFA52A0BB8}" presName="spacer" presStyleCnt="0"/>
      <dgm:spPr/>
    </dgm:pt>
    <dgm:pt modelId="{16634FB3-B677-42F3-988C-FE2247F2AAC5}" type="pres">
      <dgm:prSet presAssocID="{453A5A95-2FDE-4605-A77E-D502FD2676F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E2384C1-EC2F-4385-8848-4039ADA89CB4}" type="pres">
      <dgm:prSet presAssocID="{8B3DC2C3-EAAD-4A24-8B27-A6C4CBA8B75C}" presName="spacer" presStyleCnt="0"/>
      <dgm:spPr/>
    </dgm:pt>
    <dgm:pt modelId="{F439370A-4AB8-46F5-87E2-40D81C1D847C}" type="pres">
      <dgm:prSet presAssocID="{484015CD-B080-4292-AEF4-8BD281E08F6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B6A6114-0DDD-4166-9DEA-CE7A1B96FF65}" srcId="{88512EDC-FEF1-41F6-9C42-C3E716C655A5}" destId="{453A5A95-2FDE-4605-A77E-D502FD2676FE}" srcOrd="1" destOrd="0" parTransId="{CC286D93-0FDC-4A01-A928-8230F6493553}" sibTransId="{8B3DC2C3-EAAD-4A24-8B27-A6C4CBA8B75C}"/>
    <dgm:cxn modelId="{169C385C-BCCB-4104-A7DF-B591D3CDBEEE}" type="presOf" srcId="{453A5A95-2FDE-4605-A77E-D502FD2676FE}" destId="{16634FB3-B677-42F3-988C-FE2247F2AAC5}" srcOrd="0" destOrd="0" presId="urn:microsoft.com/office/officeart/2005/8/layout/vList2"/>
    <dgm:cxn modelId="{8347A698-768D-4EA9-A956-8E520918086E}" srcId="{88512EDC-FEF1-41F6-9C42-C3E716C655A5}" destId="{2F6D48ED-564F-4C22-9974-E7A6A5B8A65C}" srcOrd="0" destOrd="0" parTransId="{F32AAF99-7CA6-422E-AAF1-D4456401B9CB}" sibTransId="{61BCB5AB-9C58-4E4C-B4DA-2DCFA52A0BB8}"/>
    <dgm:cxn modelId="{993044A0-BF7C-423D-A53B-B77BAA828AED}" type="presOf" srcId="{2F6D48ED-564F-4C22-9974-E7A6A5B8A65C}" destId="{B82D2F5D-1C74-4215-88A1-3A6B811B486F}" srcOrd="0" destOrd="0" presId="urn:microsoft.com/office/officeart/2005/8/layout/vList2"/>
    <dgm:cxn modelId="{179E41E3-F1DF-4499-A20C-89A392B73869}" srcId="{88512EDC-FEF1-41F6-9C42-C3E716C655A5}" destId="{484015CD-B080-4292-AEF4-8BD281E08F68}" srcOrd="2" destOrd="0" parTransId="{5FC9ABF1-1E94-4134-806C-82367BD4D536}" sibTransId="{A9DEA350-872E-4456-8951-99C1ACDF3921}"/>
    <dgm:cxn modelId="{0E9ED2EC-10F8-49B8-9101-9DF8F3A11D37}" type="presOf" srcId="{484015CD-B080-4292-AEF4-8BD281E08F68}" destId="{F439370A-4AB8-46F5-87E2-40D81C1D847C}" srcOrd="0" destOrd="0" presId="urn:microsoft.com/office/officeart/2005/8/layout/vList2"/>
    <dgm:cxn modelId="{621FF8F8-FF27-4DE1-97A2-D7394EF5CC5B}" type="presOf" srcId="{88512EDC-FEF1-41F6-9C42-C3E716C655A5}" destId="{C1A9BEDC-8D77-4927-84E6-15BF1900590B}" srcOrd="0" destOrd="0" presId="urn:microsoft.com/office/officeart/2005/8/layout/vList2"/>
    <dgm:cxn modelId="{810FEEB5-F330-42EB-8171-D594469CD19B}" type="presParOf" srcId="{C1A9BEDC-8D77-4927-84E6-15BF1900590B}" destId="{B82D2F5D-1C74-4215-88A1-3A6B811B486F}" srcOrd="0" destOrd="0" presId="urn:microsoft.com/office/officeart/2005/8/layout/vList2"/>
    <dgm:cxn modelId="{8E35298C-1D89-45AF-BD7D-68333E0A7884}" type="presParOf" srcId="{C1A9BEDC-8D77-4927-84E6-15BF1900590B}" destId="{A7C47DB9-7DE6-43B3-A32E-AFD896EA7E8A}" srcOrd="1" destOrd="0" presId="urn:microsoft.com/office/officeart/2005/8/layout/vList2"/>
    <dgm:cxn modelId="{4F97FEB6-A9A7-4259-B478-200913F17278}" type="presParOf" srcId="{C1A9BEDC-8D77-4927-84E6-15BF1900590B}" destId="{16634FB3-B677-42F3-988C-FE2247F2AAC5}" srcOrd="2" destOrd="0" presId="urn:microsoft.com/office/officeart/2005/8/layout/vList2"/>
    <dgm:cxn modelId="{3DEEFF76-C50B-4C58-9484-017D23D4E267}" type="presParOf" srcId="{C1A9BEDC-8D77-4927-84E6-15BF1900590B}" destId="{2E2384C1-EC2F-4385-8848-4039ADA89CB4}" srcOrd="3" destOrd="0" presId="urn:microsoft.com/office/officeart/2005/8/layout/vList2"/>
    <dgm:cxn modelId="{BA881AC7-5231-416B-A876-A3F5E3F5C77F}" type="presParOf" srcId="{C1A9BEDC-8D77-4927-84E6-15BF1900590B}" destId="{F439370A-4AB8-46F5-87E2-40D81C1D847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B560E8-DBB1-4FF3-B967-E9DBDC6E9674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2CC59A-9C90-4CE5-BC3B-9FAD85671C98}">
      <dgm:prSet/>
      <dgm:spPr/>
      <dgm:t>
        <a:bodyPr/>
        <a:lstStyle/>
        <a:p>
          <a:r>
            <a:rPr lang="el-GR"/>
            <a:t>• Είναι τα χαρακτηριστικά (Variables).</a:t>
          </a:r>
          <a:endParaRPr lang="en-US"/>
        </a:p>
      </dgm:t>
    </dgm:pt>
    <dgm:pt modelId="{DE3635AB-B691-451B-945B-DA20956DA747}" type="parTrans" cxnId="{54F96049-3688-46C3-9D28-FDED89D013CB}">
      <dgm:prSet/>
      <dgm:spPr/>
      <dgm:t>
        <a:bodyPr/>
        <a:lstStyle/>
        <a:p>
          <a:endParaRPr lang="en-US"/>
        </a:p>
      </dgm:t>
    </dgm:pt>
    <dgm:pt modelId="{E671090F-DC33-4D21-B89E-9C0BBC246915}" type="sibTrans" cxnId="{54F96049-3688-46C3-9D28-FDED89D013CB}">
      <dgm:prSet/>
      <dgm:spPr/>
      <dgm:t>
        <a:bodyPr/>
        <a:lstStyle/>
        <a:p>
          <a:endParaRPr lang="en-US"/>
        </a:p>
      </dgm:t>
    </dgm:pt>
    <dgm:pt modelId="{1FCE8185-25F2-4078-A38D-0EB732717C25}">
      <dgm:prSet/>
      <dgm:spPr/>
      <dgm:t>
        <a:bodyPr/>
        <a:lstStyle/>
        <a:p>
          <a:r>
            <a:rPr lang="el-GR"/>
            <a:t>• Χρώμα: Κόκκινο</a:t>
          </a:r>
          <a:endParaRPr lang="en-US"/>
        </a:p>
      </dgm:t>
    </dgm:pt>
    <dgm:pt modelId="{619935D8-97A4-4C82-8585-2CDC7C8347E2}" type="parTrans" cxnId="{D12FC0AE-3E41-4D98-BFA7-A4032A875E78}">
      <dgm:prSet/>
      <dgm:spPr/>
      <dgm:t>
        <a:bodyPr/>
        <a:lstStyle/>
        <a:p>
          <a:endParaRPr lang="en-US"/>
        </a:p>
      </dgm:t>
    </dgm:pt>
    <dgm:pt modelId="{62590BF9-73D0-429C-AC6A-38C4A9CFA713}" type="sibTrans" cxnId="{D12FC0AE-3E41-4D98-BFA7-A4032A875E78}">
      <dgm:prSet/>
      <dgm:spPr/>
      <dgm:t>
        <a:bodyPr/>
        <a:lstStyle/>
        <a:p>
          <a:endParaRPr lang="en-US"/>
        </a:p>
      </dgm:t>
    </dgm:pt>
    <dgm:pt modelId="{721643DF-3E11-4D7A-AE18-9C9CA2A4748B}">
      <dgm:prSet/>
      <dgm:spPr/>
      <dgm:t>
        <a:bodyPr/>
        <a:lstStyle/>
        <a:p>
          <a:r>
            <a:rPr lang="el-GR"/>
            <a:t>• Μάρκα: Ferrari</a:t>
          </a:r>
          <a:endParaRPr lang="en-US"/>
        </a:p>
      </dgm:t>
    </dgm:pt>
    <dgm:pt modelId="{CDB4EC6E-C4A9-4512-B3F8-3A774528D527}" type="parTrans" cxnId="{7E3AE05C-6E31-466C-851F-4058A8213B34}">
      <dgm:prSet/>
      <dgm:spPr/>
      <dgm:t>
        <a:bodyPr/>
        <a:lstStyle/>
        <a:p>
          <a:endParaRPr lang="en-US"/>
        </a:p>
      </dgm:t>
    </dgm:pt>
    <dgm:pt modelId="{6410F884-DDD0-4C20-80E1-48F4286FEA1A}" type="sibTrans" cxnId="{7E3AE05C-6E31-466C-851F-4058A8213B34}">
      <dgm:prSet/>
      <dgm:spPr/>
      <dgm:t>
        <a:bodyPr/>
        <a:lstStyle/>
        <a:p>
          <a:endParaRPr lang="en-US"/>
        </a:p>
      </dgm:t>
    </dgm:pt>
    <dgm:pt modelId="{828C21CD-138C-4962-A6C3-571F97E37681}">
      <dgm:prSet/>
      <dgm:spPr/>
      <dgm:t>
        <a:bodyPr/>
        <a:lstStyle/>
        <a:p>
          <a:r>
            <a:rPr lang="el-GR"/>
            <a:t>• Ταχύτητα: 120 χλμ/ώρα</a:t>
          </a:r>
          <a:endParaRPr lang="en-US"/>
        </a:p>
      </dgm:t>
    </dgm:pt>
    <dgm:pt modelId="{B4C29C13-B75C-41B0-B947-7009A52FD764}" type="parTrans" cxnId="{3CC73D59-123B-41B9-8AF1-23F78BE75159}">
      <dgm:prSet/>
      <dgm:spPr/>
      <dgm:t>
        <a:bodyPr/>
        <a:lstStyle/>
        <a:p>
          <a:endParaRPr lang="en-US"/>
        </a:p>
      </dgm:t>
    </dgm:pt>
    <dgm:pt modelId="{3EF55A4F-5FF3-457A-B0A7-E08A95AFEAD2}" type="sibTrans" cxnId="{3CC73D59-123B-41B9-8AF1-23F78BE75159}">
      <dgm:prSet/>
      <dgm:spPr/>
      <dgm:t>
        <a:bodyPr/>
        <a:lstStyle/>
        <a:p>
          <a:endParaRPr lang="en-US"/>
        </a:p>
      </dgm:t>
    </dgm:pt>
    <dgm:pt modelId="{E9E22C54-2D85-4F63-8C8E-F7965B32899D}" type="pres">
      <dgm:prSet presAssocID="{D0B560E8-DBB1-4FF3-B967-E9DBDC6E9674}" presName="diagram" presStyleCnt="0">
        <dgm:presLayoutVars>
          <dgm:dir/>
          <dgm:resizeHandles val="exact"/>
        </dgm:presLayoutVars>
      </dgm:prSet>
      <dgm:spPr/>
    </dgm:pt>
    <dgm:pt modelId="{2F96610D-0205-42F0-A5C6-AEB8110DA2E0}" type="pres">
      <dgm:prSet presAssocID="{0E2CC59A-9C90-4CE5-BC3B-9FAD85671C98}" presName="node" presStyleLbl="node1" presStyleIdx="0" presStyleCnt="4">
        <dgm:presLayoutVars>
          <dgm:bulletEnabled val="1"/>
        </dgm:presLayoutVars>
      </dgm:prSet>
      <dgm:spPr/>
    </dgm:pt>
    <dgm:pt modelId="{82410BF3-B86F-4989-9B64-C4B54D61C8E1}" type="pres">
      <dgm:prSet presAssocID="{E671090F-DC33-4D21-B89E-9C0BBC246915}" presName="sibTrans" presStyleCnt="0"/>
      <dgm:spPr/>
    </dgm:pt>
    <dgm:pt modelId="{CBC25C97-F11C-48EA-B8C9-B25B4364DD27}" type="pres">
      <dgm:prSet presAssocID="{1FCE8185-25F2-4078-A38D-0EB732717C25}" presName="node" presStyleLbl="node1" presStyleIdx="1" presStyleCnt="4">
        <dgm:presLayoutVars>
          <dgm:bulletEnabled val="1"/>
        </dgm:presLayoutVars>
      </dgm:prSet>
      <dgm:spPr/>
    </dgm:pt>
    <dgm:pt modelId="{43277314-2A2A-41B7-AFD2-50CAEFFCD0FF}" type="pres">
      <dgm:prSet presAssocID="{62590BF9-73D0-429C-AC6A-38C4A9CFA713}" presName="sibTrans" presStyleCnt="0"/>
      <dgm:spPr/>
    </dgm:pt>
    <dgm:pt modelId="{EB595CFF-6A0F-4962-8C79-2E7D4E14CE50}" type="pres">
      <dgm:prSet presAssocID="{721643DF-3E11-4D7A-AE18-9C9CA2A4748B}" presName="node" presStyleLbl="node1" presStyleIdx="2" presStyleCnt="4">
        <dgm:presLayoutVars>
          <dgm:bulletEnabled val="1"/>
        </dgm:presLayoutVars>
      </dgm:prSet>
      <dgm:spPr/>
    </dgm:pt>
    <dgm:pt modelId="{5B23E572-2770-4AD6-B8FF-C5954C508ECC}" type="pres">
      <dgm:prSet presAssocID="{6410F884-DDD0-4C20-80E1-48F4286FEA1A}" presName="sibTrans" presStyleCnt="0"/>
      <dgm:spPr/>
    </dgm:pt>
    <dgm:pt modelId="{19F18A20-741C-419E-BE06-D622B57BEA6F}" type="pres">
      <dgm:prSet presAssocID="{828C21CD-138C-4962-A6C3-571F97E37681}" presName="node" presStyleLbl="node1" presStyleIdx="3" presStyleCnt="4">
        <dgm:presLayoutVars>
          <dgm:bulletEnabled val="1"/>
        </dgm:presLayoutVars>
      </dgm:prSet>
      <dgm:spPr/>
    </dgm:pt>
  </dgm:ptLst>
  <dgm:cxnLst>
    <dgm:cxn modelId="{36FFED15-D0EB-4D98-A290-7655FE689AEE}" type="presOf" srcId="{1FCE8185-25F2-4078-A38D-0EB732717C25}" destId="{CBC25C97-F11C-48EA-B8C9-B25B4364DD27}" srcOrd="0" destOrd="0" presId="urn:microsoft.com/office/officeart/2005/8/layout/default"/>
    <dgm:cxn modelId="{7E3AE05C-6E31-466C-851F-4058A8213B34}" srcId="{D0B560E8-DBB1-4FF3-B967-E9DBDC6E9674}" destId="{721643DF-3E11-4D7A-AE18-9C9CA2A4748B}" srcOrd="2" destOrd="0" parTransId="{CDB4EC6E-C4A9-4512-B3F8-3A774528D527}" sibTransId="{6410F884-DDD0-4C20-80E1-48F4286FEA1A}"/>
    <dgm:cxn modelId="{54F96049-3688-46C3-9D28-FDED89D013CB}" srcId="{D0B560E8-DBB1-4FF3-B967-E9DBDC6E9674}" destId="{0E2CC59A-9C90-4CE5-BC3B-9FAD85671C98}" srcOrd="0" destOrd="0" parTransId="{DE3635AB-B691-451B-945B-DA20956DA747}" sibTransId="{E671090F-DC33-4D21-B89E-9C0BBC246915}"/>
    <dgm:cxn modelId="{5D074173-5AC6-4588-B272-E3FA161FE019}" type="presOf" srcId="{721643DF-3E11-4D7A-AE18-9C9CA2A4748B}" destId="{EB595CFF-6A0F-4962-8C79-2E7D4E14CE50}" srcOrd="0" destOrd="0" presId="urn:microsoft.com/office/officeart/2005/8/layout/default"/>
    <dgm:cxn modelId="{D7E58A73-AC36-4967-898C-9F02F970056F}" type="presOf" srcId="{D0B560E8-DBB1-4FF3-B967-E9DBDC6E9674}" destId="{E9E22C54-2D85-4F63-8C8E-F7965B32899D}" srcOrd="0" destOrd="0" presId="urn:microsoft.com/office/officeart/2005/8/layout/default"/>
    <dgm:cxn modelId="{DD5F5375-51C4-4B59-A9B4-15645C17E261}" type="presOf" srcId="{0E2CC59A-9C90-4CE5-BC3B-9FAD85671C98}" destId="{2F96610D-0205-42F0-A5C6-AEB8110DA2E0}" srcOrd="0" destOrd="0" presId="urn:microsoft.com/office/officeart/2005/8/layout/default"/>
    <dgm:cxn modelId="{3CC73D59-123B-41B9-8AF1-23F78BE75159}" srcId="{D0B560E8-DBB1-4FF3-B967-E9DBDC6E9674}" destId="{828C21CD-138C-4962-A6C3-571F97E37681}" srcOrd="3" destOrd="0" parTransId="{B4C29C13-B75C-41B0-B947-7009A52FD764}" sibTransId="{3EF55A4F-5FF3-457A-B0A7-E08A95AFEAD2}"/>
    <dgm:cxn modelId="{2B1B447B-5885-4905-964F-201A8393C62F}" type="presOf" srcId="{828C21CD-138C-4962-A6C3-571F97E37681}" destId="{19F18A20-741C-419E-BE06-D622B57BEA6F}" srcOrd="0" destOrd="0" presId="urn:microsoft.com/office/officeart/2005/8/layout/default"/>
    <dgm:cxn modelId="{D12FC0AE-3E41-4D98-BFA7-A4032A875E78}" srcId="{D0B560E8-DBB1-4FF3-B967-E9DBDC6E9674}" destId="{1FCE8185-25F2-4078-A38D-0EB732717C25}" srcOrd="1" destOrd="0" parTransId="{619935D8-97A4-4C82-8585-2CDC7C8347E2}" sibTransId="{62590BF9-73D0-429C-AC6A-38C4A9CFA713}"/>
    <dgm:cxn modelId="{1D220E5A-9388-4565-9B87-2DE151FA1CA2}" type="presParOf" srcId="{E9E22C54-2D85-4F63-8C8E-F7965B32899D}" destId="{2F96610D-0205-42F0-A5C6-AEB8110DA2E0}" srcOrd="0" destOrd="0" presId="urn:microsoft.com/office/officeart/2005/8/layout/default"/>
    <dgm:cxn modelId="{C47C1B33-8CD8-4263-BE91-9FB8D97B6294}" type="presParOf" srcId="{E9E22C54-2D85-4F63-8C8E-F7965B32899D}" destId="{82410BF3-B86F-4989-9B64-C4B54D61C8E1}" srcOrd="1" destOrd="0" presId="urn:microsoft.com/office/officeart/2005/8/layout/default"/>
    <dgm:cxn modelId="{ED7765F9-78EB-4C6E-98EB-341A8A1D94F0}" type="presParOf" srcId="{E9E22C54-2D85-4F63-8C8E-F7965B32899D}" destId="{CBC25C97-F11C-48EA-B8C9-B25B4364DD27}" srcOrd="2" destOrd="0" presId="urn:microsoft.com/office/officeart/2005/8/layout/default"/>
    <dgm:cxn modelId="{B451473F-2838-4FD6-AAEA-81956BE0E818}" type="presParOf" srcId="{E9E22C54-2D85-4F63-8C8E-F7965B32899D}" destId="{43277314-2A2A-41B7-AFD2-50CAEFFCD0FF}" srcOrd="3" destOrd="0" presId="urn:microsoft.com/office/officeart/2005/8/layout/default"/>
    <dgm:cxn modelId="{34032D93-AC1F-47C0-B8ED-2AE49E0E8E32}" type="presParOf" srcId="{E9E22C54-2D85-4F63-8C8E-F7965B32899D}" destId="{EB595CFF-6A0F-4962-8C79-2E7D4E14CE50}" srcOrd="4" destOrd="0" presId="urn:microsoft.com/office/officeart/2005/8/layout/default"/>
    <dgm:cxn modelId="{E82DBF50-4479-4AE5-B08C-60BFA244DA6B}" type="presParOf" srcId="{E9E22C54-2D85-4F63-8C8E-F7965B32899D}" destId="{5B23E572-2770-4AD6-B8FF-C5954C508ECC}" srcOrd="5" destOrd="0" presId="urn:microsoft.com/office/officeart/2005/8/layout/default"/>
    <dgm:cxn modelId="{83AFD9AD-165B-4A97-9DC2-1D6826D5C443}" type="presParOf" srcId="{E9E22C54-2D85-4F63-8C8E-F7965B32899D}" destId="{19F18A20-741C-419E-BE06-D622B57BEA6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9CB32A-FB3D-4449-B89B-105A5DEC9952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99988B4-A074-497F-A938-C358D60FECAC}">
      <dgm:prSet/>
      <dgm:spPr/>
      <dgm:t>
        <a:bodyPr/>
        <a:lstStyle/>
        <a:p>
          <a:r>
            <a:rPr lang="el-GR"/>
            <a:t>• Είναι οι ενέργειες (Functions).</a:t>
          </a:r>
          <a:endParaRPr lang="en-US"/>
        </a:p>
      </dgm:t>
    </dgm:pt>
    <dgm:pt modelId="{1328766E-EA7C-435E-901D-0775ED893A99}" type="parTrans" cxnId="{342E1D7B-FEC1-45BD-9A4E-303B470A087C}">
      <dgm:prSet/>
      <dgm:spPr/>
      <dgm:t>
        <a:bodyPr/>
        <a:lstStyle/>
        <a:p>
          <a:endParaRPr lang="en-US"/>
        </a:p>
      </dgm:t>
    </dgm:pt>
    <dgm:pt modelId="{FB1B1E04-C7BB-4202-B4EA-175DC8512C16}" type="sibTrans" cxnId="{342E1D7B-FEC1-45BD-9A4E-303B470A087C}">
      <dgm:prSet/>
      <dgm:spPr/>
      <dgm:t>
        <a:bodyPr/>
        <a:lstStyle/>
        <a:p>
          <a:endParaRPr lang="en-US"/>
        </a:p>
      </dgm:t>
    </dgm:pt>
    <dgm:pt modelId="{C6037108-AE87-45F9-A44F-DE38F5DB970D}">
      <dgm:prSet/>
      <dgm:spPr/>
      <dgm:t>
        <a:bodyPr/>
        <a:lstStyle/>
        <a:p>
          <a:r>
            <a:rPr lang="el-GR" dirty="0"/>
            <a:t>• Επιτάχυνση(): Αυξάνει την ταχύτητα.</a:t>
          </a:r>
          <a:endParaRPr lang="en-US" dirty="0"/>
        </a:p>
      </dgm:t>
    </dgm:pt>
    <dgm:pt modelId="{F805F85C-ECA7-4F9A-AE58-FB8F5A7AEB43}" type="parTrans" cxnId="{4B78E219-5B19-4AC0-93B6-DBA0D93399D0}">
      <dgm:prSet/>
      <dgm:spPr/>
      <dgm:t>
        <a:bodyPr/>
        <a:lstStyle/>
        <a:p>
          <a:endParaRPr lang="en-US"/>
        </a:p>
      </dgm:t>
    </dgm:pt>
    <dgm:pt modelId="{DE85A4F5-FBBC-4FC7-BEA2-0B16F8F1AD86}" type="sibTrans" cxnId="{4B78E219-5B19-4AC0-93B6-DBA0D93399D0}">
      <dgm:prSet/>
      <dgm:spPr/>
      <dgm:t>
        <a:bodyPr/>
        <a:lstStyle/>
        <a:p>
          <a:endParaRPr lang="en-US"/>
        </a:p>
      </dgm:t>
    </dgm:pt>
    <dgm:pt modelId="{F0F312AC-F030-4A6F-8BA0-66E92E1CD02C}">
      <dgm:prSet/>
      <dgm:spPr/>
      <dgm:t>
        <a:bodyPr/>
        <a:lstStyle/>
        <a:p>
          <a:r>
            <a:rPr lang="el-GR"/>
            <a:t>• Φρενάρισμα(): Μειώνει την ταχύτητα.</a:t>
          </a:r>
          <a:endParaRPr lang="en-US"/>
        </a:p>
      </dgm:t>
    </dgm:pt>
    <dgm:pt modelId="{79036CDB-1E4C-497F-B1C0-8438CE0D1E9B}" type="parTrans" cxnId="{2D94DFD6-6D6F-45BB-B194-885BE9B01FA0}">
      <dgm:prSet/>
      <dgm:spPr/>
      <dgm:t>
        <a:bodyPr/>
        <a:lstStyle/>
        <a:p>
          <a:endParaRPr lang="en-US"/>
        </a:p>
      </dgm:t>
    </dgm:pt>
    <dgm:pt modelId="{EC1A56A3-2ABE-43D1-A062-23312891F99B}" type="sibTrans" cxnId="{2D94DFD6-6D6F-45BB-B194-885BE9B01FA0}">
      <dgm:prSet/>
      <dgm:spPr/>
      <dgm:t>
        <a:bodyPr/>
        <a:lstStyle/>
        <a:p>
          <a:endParaRPr lang="en-US"/>
        </a:p>
      </dgm:t>
    </dgm:pt>
    <dgm:pt modelId="{7ACEF19F-376D-49B8-83BD-4381B92166DD}">
      <dgm:prSet/>
      <dgm:spPr/>
      <dgm:t>
        <a:bodyPr/>
        <a:lstStyle/>
        <a:p>
          <a:r>
            <a:rPr lang="el-GR" dirty="0"/>
            <a:t>• Οι μέθοδοι αλλάζουν τις ιδιότητες.</a:t>
          </a:r>
          <a:endParaRPr lang="en-US" dirty="0"/>
        </a:p>
      </dgm:t>
    </dgm:pt>
    <dgm:pt modelId="{7E02572D-AFBA-4B0D-9ED7-7C57A493FDE8}" type="parTrans" cxnId="{84926223-CC7D-4B3D-BBFD-F3D1FF33E9E5}">
      <dgm:prSet/>
      <dgm:spPr/>
      <dgm:t>
        <a:bodyPr/>
        <a:lstStyle/>
        <a:p>
          <a:endParaRPr lang="en-US"/>
        </a:p>
      </dgm:t>
    </dgm:pt>
    <dgm:pt modelId="{1D8865B2-4EC4-4F1A-A4EA-CCE5B13EED44}" type="sibTrans" cxnId="{84926223-CC7D-4B3D-BBFD-F3D1FF33E9E5}">
      <dgm:prSet/>
      <dgm:spPr/>
      <dgm:t>
        <a:bodyPr/>
        <a:lstStyle/>
        <a:p>
          <a:endParaRPr lang="en-US"/>
        </a:p>
      </dgm:t>
    </dgm:pt>
    <dgm:pt modelId="{6D10FA09-3D46-418B-B22D-72ADEE131D4E}" type="pres">
      <dgm:prSet presAssocID="{FB9CB32A-FB3D-4449-B89B-105A5DEC9952}" presName="outerComposite" presStyleCnt="0">
        <dgm:presLayoutVars>
          <dgm:chMax val="5"/>
          <dgm:dir/>
          <dgm:resizeHandles val="exact"/>
        </dgm:presLayoutVars>
      </dgm:prSet>
      <dgm:spPr/>
    </dgm:pt>
    <dgm:pt modelId="{9F6379B0-ABE0-497D-BDE4-66355F03151B}" type="pres">
      <dgm:prSet presAssocID="{FB9CB32A-FB3D-4449-B89B-105A5DEC9952}" presName="dummyMaxCanvas" presStyleCnt="0">
        <dgm:presLayoutVars/>
      </dgm:prSet>
      <dgm:spPr/>
    </dgm:pt>
    <dgm:pt modelId="{17AF4A42-7F59-430F-B6EA-27DB73AEF920}" type="pres">
      <dgm:prSet presAssocID="{FB9CB32A-FB3D-4449-B89B-105A5DEC9952}" presName="FourNodes_1" presStyleLbl="node1" presStyleIdx="0" presStyleCnt="4">
        <dgm:presLayoutVars>
          <dgm:bulletEnabled val="1"/>
        </dgm:presLayoutVars>
      </dgm:prSet>
      <dgm:spPr/>
    </dgm:pt>
    <dgm:pt modelId="{A7C72276-8A94-46EE-BA82-C87CEA1C4ED8}" type="pres">
      <dgm:prSet presAssocID="{FB9CB32A-FB3D-4449-B89B-105A5DEC9952}" presName="FourNodes_2" presStyleLbl="node1" presStyleIdx="1" presStyleCnt="4">
        <dgm:presLayoutVars>
          <dgm:bulletEnabled val="1"/>
        </dgm:presLayoutVars>
      </dgm:prSet>
      <dgm:spPr/>
    </dgm:pt>
    <dgm:pt modelId="{11FD837F-6F7E-4790-B6DD-57EF3048970B}" type="pres">
      <dgm:prSet presAssocID="{FB9CB32A-FB3D-4449-B89B-105A5DEC9952}" presName="FourNodes_3" presStyleLbl="node1" presStyleIdx="2" presStyleCnt="4">
        <dgm:presLayoutVars>
          <dgm:bulletEnabled val="1"/>
        </dgm:presLayoutVars>
      </dgm:prSet>
      <dgm:spPr/>
    </dgm:pt>
    <dgm:pt modelId="{C9C5AD52-7DC6-4076-AB85-E0D2ABBA4E07}" type="pres">
      <dgm:prSet presAssocID="{FB9CB32A-FB3D-4449-B89B-105A5DEC9952}" presName="FourNodes_4" presStyleLbl="node1" presStyleIdx="3" presStyleCnt="4">
        <dgm:presLayoutVars>
          <dgm:bulletEnabled val="1"/>
        </dgm:presLayoutVars>
      </dgm:prSet>
      <dgm:spPr/>
    </dgm:pt>
    <dgm:pt modelId="{B90A907F-C2D0-469E-BCD4-6F922127DF40}" type="pres">
      <dgm:prSet presAssocID="{FB9CB32A-FB3D-4449-B89B-105A5DEC9952}" presName="FourConn_1-2" presStyleLbl="fgAccFollowNode1" presStyleIdx="0" presStyleCnt="3">
        <dgm:presLayoutVars>
          <dgm:bulletEnabled val="1"/>
        </dgm:presLayoutVars>
      </dgm:prSet>
      <dgm:spPr/>
    </dgm:pt>
    <dgm:pt modelId="{A911DF6E-B9F9-4108-8E0C-A9607BAAE0CD}" type="pres">
      <dgm:prSet presAssocID="{FB9CB32A-FB3D-4449-B89B-105A5DEC9952}" presName="FourConn_2-3" presStyleLbl="fgAccFollowNode1" presStyleIdx="1" presStyleCnt="3">
        <dgm:presLayoutVars>
          <dgm:bulletEnabled val="1"/>
        </dgm:presLayoutVars>
      </dgm:prSet>
      <dgm:spPr/>
    </dgm:pt>
    <dgm:pt modelId="{600B71FA-550F-4B43-BEB9-B80E5F341641}" type="pres">
      <dgm:prSet presAssocID="{FB9CB32A-FB3D-4449-B89B-105A5DEC9952}" presName="FourConn_3-4" presStyleLbl="fgAccFollowNode1" presStyleIdx="2" presStyleCnt="3">
        <dgm:presLayoutVars>
          <dgm:bulletEnabled val="1"/>
        </dgm:presLayoutVars>
      </dgm:prSet>
      <dgm:spPr/>
    </dgm:pt>
    <dgm:pt modelId="{EE94E3B3-45C1-476C-9FFB-76B53181A656}" type="pres">
      <dgm:prSet presAssocID="{FB9CB32A-FB3D-4449-B89B-105A5DEC9952}" presName="FourNodes_1_text" presStyleLbl="node1" presStyleIdx="3" presStyleCnt="4">
        <dgm:presLayoutVars>
          <dgm:bulletEnabled val="1"/>
        </dgm:presLayoutVars>
      </dgm:prSet>
      <dgm:spPr/>
    </dgm:pt>
    <dgm:pt modelId="{5A65A319-84C0-4408-AE87-4098CB484532}" type="pres">
      <dgm:prSet presAssocID="{FB9CB32A-FB3D-4449-B89B-105A5DEC9952}" presName="FourNodes_2_text" presStyleLbl="node1" presStyleIdx="3" presStyleCnt="4">
        <dgm:presLayoutVars>
          <dgm:bulletEnabled val="1"/>
        </dgm:presLayoutVars>
      </dgm:prSet>
      <dgm:spPr/>
    </dgm:pt>
    <dgm:pt modelId="{A3A1BF02-4F96-482F-93FC-0EE59E3AB83C}" type="pres">
      <dgm:prSet presAssocID="{FB9CB32A-FB3D-4449-B89B-105A5DEC9952}" presName="FourNodes_3_text" presStyleLbl="node1" presStyleIdx="3" presStyleCnt="4">
        <dgm:presLayoutVars>
          <dgm:bulletEnabled val="1"/>
        </dgm:presLayoutVars>
      </dgm:prSet>
      <dgm:spPr/>
    </dgm:pt>
    <dgm:pt modelId="{58E62EF7-4A47-410D-8E8C-D2440F1BC4A9}" type="pres">
      <dgm:prSet presAssocID="{FB9CB32A-FB3D-4449-B89B-105A5DEC995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6BA3E01-76AD-49A4-874E-CFD0339A6A3D}" type="presOf" srcId="{F0F312AC-F030-4A6F-8BA0-66E92E1CD02C}" destId="{11FD837F-6F7E-4790-B6DD-57EF3048970B}" srcOrd="0" destOrd="0" presId="urn:microsoft.com/office/officeart/2005/8/layout/vProcess5"/>
    <dgm:cxn modelId="{6D65630B-8738-48B9-BE21-58E22DD1C442}" type="presOf" srcId="{299988B4-A074-497F-A938-C358D60FECAC}" destId="{EE94E3B3-45C1-476C-9FFB-76B53181A656}" srcOrd="1" destOrd="0" presId="urn:microsoft.com/office/officeart/2005/8/layout/vProcess5"/>
    <dgm:cxn modelId="{4B78E219-5B19-4AC0-93B6-DBA0D93399D0}" srcId="{FB9CB32A-FB3D-4449-B89B-105A5DEC9952}" destId="{C6037108-AE87-45F9-A44F-DE38F5DB970D}" srcOrd="1" destOrd="0" parTransId="{F805F85C-ECA7-4F9A-AE58-FB8F5A7AEB43}" sibTransId="{DE85A4F5-FBBC-4FC7-BEA2-0B16F8F1AD86}"/>
    <dgm:cxn modelId="{84926223-CC7D-4B3D-BBFD-F3D1FF33E9E5}" srcId="{FB9CB32A-FB3D-4449-B89B-105A5DEC9952}" destId="{7ACEF19F-376D-49B8-83BD-4381B92166DD}" srcOrd="3" destOrd="0" parTransId="{7E02572D-AFBA-4B0D-9ED7-7C57A493FDE8}" sibTransId="{1D8865B2-4EC4-4F1A-A4EA-CCE5B13EED44}"/>
    <dgm:cxn modelId="{BCB48960-5079-4AD2-A85A-7474F15BBA6A}" type="presOf" srcId="{DE85A4F5-FBBC-4FC7-BEA2-0B16F8F1AD86}" destId="{A911DF6E-B9F9-4108-8E0C-A9607BAAE0CD}" srcOrd="0" destOrd="0" presId="urn:microsoft.com/office/officeart/2005/8/layout/vProcess5"/>
    <dgm:cxn modelId="{5E8E8341-B3DE-42A1-9B69-A0F2642FD4BB}" type="presOf" srcId="{C6037108-AE87-45F9-A44F-DE38F5DB970D}" destId="{A7C72276-8A94-46EE-BA82-C87CEA1C4ED8}" srcOrd="0" destOrd="0" presId="urn:microsoft.com/office/officeart/2005/8/layout/vProcess5"/>
    <dgm:cxn modelId="{08F0B674-9C7E-4D7D-A6F0-77C229AD9451}" type="presOf" srcId="{F0F312AC-F030-4A6F-8BA0-66E92E1CD02C}" destId="{A3A1BF02-4F96-482F-93FC-0EE59E3AB83C}" srcOrd="1" destOrd="0" presId="urn:microsoft.com/office/officeart/2005/8/layout/vProcess5"/>
    <dgm:cxn modelId="{988D3058-5F54-4FCD-A4CD-AF63EAA2D229}" type="presOf" srcId="{EC1A56A3-2ABE-43D1-A062-23312891F99B}" destId="{600B71FA-550F-4B43-BEB9-B80E5F341641}" srcOrd="0" destOrd="0" presId="urn:microsoft.com/office/officeart/2005/8/layout/vProcess5"/>
    <dgm:cxn modelId="{342E1D7B-FEC1-45BD-9A4E-303B470A087C}" srcId="{FB9CB32A-FB3D-4449-B89B-105A5DEC9952}" destId="{299988B4-A074-497F-A938-C358D60FECAC}" srcOrd="0" destOrd="0" parTransId="{1328766E-EA7C-435E-901D-0775ED893A99}" sibTransId="{FB1B1E04-C7BB-4202-B4EA-175DC8512C16}"/>
    <dgm:cxn modelId="{4CADD991-FF35-41EC-856F-6B0A53454342}" type="presOf" srcId="{FB1B1E04-C7BB-4202-B4EA-175DC8512C16}" destId="{B90A907F-C2D0-469E-BCD4-6F922127DF40}" srcOrd="0" destOrd="0" presId="urn:microsoft.com/office/officeart/2005/8/layout/vProcess5"/>
    <dgm:cxn modelId="{CB9E8094-C762-4CEE-B803-0D75655BC282}" type="presOf" srcId="{299988B4-A074-497F-A938-C358D60FECAC}" destId="{17AF4A42-7F59-430F-B6EA-27DB73AEF920}" srcOrd="0" destOrd="0" presId="urn:microsoft.com/office/officeart/2005/8/layout/vProcess5"/>
    <dgm:cxn modelId="{E6D4EFAE-55B9-4D7F-8CB0-E7281D4ADE0D}" type="presOf" srcId="{7ACEF19F-376D-49B8-83BD-4381B92166DD}" destId="{C9C5AD52-7DC6-4076-AB85-E0D2ABBA4E07}" srcOrd="0" destOrd="0" presId="urn:microsoft.com/office/officeart/2005/8/layout/vProcess5"/>
    <dgm:cxn modelId="{9971BCB9-EAB1-4E8D-B2FB-8DDDF38E6042}" type="presOf" srcId="{FB9CB32A-FB3D-4449-B89B-105A5DEC9952}" destId="{6D10FA09-3D46-418B-B22D-72ADEE131D4E}" srcOrd="0" destOrd="0" presId="urn:microsoft.com/office/officeart/2005/8/layout/vProcess5"/>
    <dgm:cxn modelId="{2D94DFD6-6D6F-45BB-B194-885BE9B01FA0}" srcId="{FB9CB32A-FB3D-4449-B89B-105A5DEC9952}" destId="{F0F312AC-F030-4A6F-8BA0-66E92E1CD02C}" srcOrd="2" destOrd="0" parTransId="{79036CDB-1E4C-497F-B1C0-8438CE0D1E9B}" sibTransId="{EC1A56A3-2ABE-43D1-A062-23312891F99B}"/>
    <dgm:cxn modelId="{CEF456D7-A06D-42F9-BAA1-6602D85718F9}" type="presOf" srcId="{7ACEF19F-376D-49B8-83BD-4381B92166DD}" destId="{58E62EF7-4A47-410D-8E8C-D2440F1BC4A9}" srcOrd="1" destOrd="0" presId="urn:microsoft.com/office/officeart/2005/8/layout/vProcess5"/>
    <dgm:cxn modelId="{68E5DFFE-431D-428B-9CAA-4055A7F1A49C}" type="presOf" srcId="{C6037108-AE87-45F9-A44F-DE38F5DB970D}" destId="{5A65A319-84C0-4408-AE87-4098CB484532}" srcOrd="1" destOrd="0" presId="urn:microsoft.com/office/officeart/2005/8/layout/vProcess5"/>
    <dgm:cxn modelId="{C2A5185F-977E-47A5-9BA0-490A99DE2E93}" type="presParOf" srcId="{6D10FA09-3D46-418B-B22D-72ADEE131D4E}" destId="{9F6379B0-ABE0-497D-BDE4-66355F03151B}" srcOrd="0" destOrd="0" presId="urn:microsoft.com/office/officeart/2005/8/layout/vProcess5"/>
    <dgm:cxn modelId="{7F0E5E1D-0533-429D-80D0-509804339920}" type="presParOf" srcId="{6D10FA09-3D46-418B-B22D-72ADEE131D4E}" destId="{17AF4A42-7F59-430F-B6EA-27DB73AEF920}" srcOrd="1" destOrd="0" presId="urn:microsoft.com/office/officeart/2005/8/layout/vProcess5"/>
    <dgm:cxn modelId="{72C696D9-7120-4F9B-8439-F22034927AAB}" type="presParOf" srcId="{6D10FA09-3D46-418B-B22D-72ADEE131D4E}" destId="{A7C72276-8A94-46EE-BA82-C87CEA1C4ED8}" srcOrd="2" destOrd="0" presId="urn:microsoft.com/office/officeart/2005/8/layout/vProcess5"/>
    <dgm:cxn modelId="{5CAE93C3-AA34-4D16-B10C-7BBB8306E7D2}" type="presParOf" srcId="{6D10FA09-3D46-418B-B22D-72ADEE131D4E}" destId="{11FD837F-6F7E-4790-B6DD-57EF3048970B}" srcOrd="3" destOrd="0" presId="urn:microsoft.com/office/officeart/2005/8/layout/vProcess5"/>
    <dgm:cxn modelId="{44685893-62DC-43D8-921B-E20D7CC24670}" type="presParOf" srcId="{6D10FA09-3D46-418B-B22D-72ADEE131D4E}" destId="{C9C5AD52-7DC6-4076-AB85-E0D2ABBA4E07}" srcOrd="4" destOrd="0" presId="urn:microsoft.com/office/officeart/2005/8/layout/vProcess5"/>
    <dgm:cxn modelId="{FDDB8AEA-B5E4-44CB-BD04-0E762102367F}" type="presParOf" srcId="{6D10FA09-3D46-418B-B22D-72ADEE131D4E}" destId="{B90A907F-C2D0-469E-BCD4-6F922127DF40}" srcOrd="5" destOrd="0" presId="urn:microsoft.com/office/officeart/2005/8/layout/vProcess5"/>
    <dgm:cxn modelId="{6880D91C-8DAC-406B-885C-DF766AB46E7E}" type="presParOf" srcId="{6D10FA09-3D46-418B-B22D-72ADEE131D4E}" destId="{A911DF6E-B9F9-4108-8E0C-A9607BAAE0CD}" srcOrd="6" destOrd="0" presId="urn:microsoft.com/office/officeart/2005/8/layout/vProcess5"/>
    <dgm:cxn modelId="{EDE3DDB1-2AC1-4C32-AECA-BCFF84D8BFF6}" type="presParOf" srcId="{6D10FA09-3D46-418B-B22D-72ADEE131D4E}" destId="{600B71FA-550F-4B43-BEB9-B80E5F341641}" srcOrd="7" destOrd="0" presId="urn:microsoft.com/office/officeart/2005/8/layout/vProcess5"/>
    <dgm:cxn modelId="{B95C6ACE-1A8D-410D-9695-D29E1BB2A9F1}" type="presParOf" srcId="{6D10FA09-3D46-418B-B22D-72ADEE131D4E}" destId="{EE94E3B3-45C1-476C-9FFB-76B53181A656}" srcOrd="8" destOrd="0" presId="urn:microsoft.com/office/officeart/2005/8/layout/vProcess5"/>
    <dgm:cxn modelId="{D4287007-44E9-4412-916C-DCD2ACCE8E60}" type="presParOf" srcId="{6D10FA09-3D46-418B-B22D-72ADEE131D4E}" destId="{5A65A319-84C0-4408-AE87-4098CB484532}" srcOrd="9" destOrd="0" presId="urn:microsoft.com/office/officeart/2005/8/layout/vProcess5"/>
    <dgm:cxn modelId="{8F39A863-4EBB-4870-84D7-A5A0886ABCA5}" type="presParOf" srcId="{6D10FA09-3D46-418B-B22D-72ADEE131D4E}" destId="{A3A1BF02-4F96-482F-93FC-0EE59E3AB83C}" srcOrd="10" destOrd="0" presId="urn:microsoft.com/office/officeart/2005/8/layout/vProcess5"/>
    <dgm:cxn modelId="{03B4666E-38A5-4D51-9DA7-09E91D741843}" type="presParOf" srcId="{6D10FA09-3D46-418B-B22D-72ADEE131D4E}" destId="{58E62EF7-4A47-410D-8E8C-D2440F1BC4A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DA3327-3FC5-4913-866B-2254114D439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230285A-19C6-4BCE-8544-F9F54D99E076}">
      <dgm:prSet/>
      <dgm:spPr/>
      <dgm:t>
        <a:bodyPr/>
        <a:lstStyle/>
        <a:p>
          <a:r>
            <a:rPr lang="el-GR"/>
            <a:t>• Η Κλάση είναι το 'Σχέδιο' (Blueprint).</a:t>
          </a:r>
          <a:endParaRPr lang="en-US"/>
        </a:p>
      </dgm:t>
    </dgm:pt>
    <dgm:pt modelId="{760A15D0-58E7-4279-8D39-1DCDF788730A}" type="parTrans" cxnId="{A969AAD6-1047-4880-8FA5-15A6C9396D80}">
      <dgm:prSet/>
      <dgm:spPr/>
      <dgm:t>
        <a:bodyPr/>
        <a:lstStyle/>
        <a:p>
          <a:endParaRPr lang="en-US"/>
        </a:p>
      </dgm:t>
    </dgm:pt>
    <dgm:pt modelId="{D1CDD112-0574-4845-AF82-C93D4C2948AD}" type="sibTrans" cxnId="{A969AAD6-1047-4880-8FA5-15A6C9396D80}">
      <dgm:prSet/>
      <dgm:spPr/>
      <dgm:t>
        <a:bodyPr/>
        <a:lstStyle/>
        <a:p>
          <a:endParaRPr lang="en-US"/>
        </a:p>
      </dgm:t>
    </dgm:pt>
    <dgm:pt modelId="{C347D02F-FA24-4C3B-A7A0-C6A14EE3DD34}">
      <dgm:prSet/>
      <dgm:spPr/>
      <dgm:t>
        <a:bodyPr/>
        <a:lstStyle/>
        <a:p>
          <a:r>
            <a:rPr lang="el-GR"/>
            <a:t>• Δεν είναι το αυτοκίνητο, αλλά οι οδηγίες κατασκευής του.</a:t>
          </a:r>
          <a:endParaRPr lang="en-US"/>
        </a:p>
      </dgm:t>
    </dgm:pt>
    <dgm:pt modelId="{A02B1DB8-282D-4DD4-90B0-7F6C075C0C20}" type="parTrans" cxnId="{981E9532-E482-4DDB-8AE7-1AF8FD26B094}">
      <dgm:prSet/>
      <dgm:spPr/>
      <dgm:t>
        <a:bodyPr/>
        <a:lstStyle/>
        <a:p>
          <a:endParaRPr lang="en-US"/>
        </a:p>
      </dgm:t>
    </dgm:pt>
    <dgm:pt modelId="{89051B11-F6CB-4EA4-83F6-131A5516C204}" type="sibTrans" cxnId="{981E9532-E482-4DDB-8AE7-1AF8FD26B094}">
      <dgm:prSet/>
      <dgm:spPr/>
      <dgm:t>
        <a:bodyPr/>
        <a:lstStyle/>
        <a:p>
          <a:endParaRPr lang="en-US"/>
        </a:p>
      </dgm:t>
    </dgm:pt>
    <dgm:pt modelId="{7F181A3B-2BD4-4A2A-9800-6C0AD252D01A}">
      <dgm:prSet/>
      <dgm:spPr/>
      <dgm:t>
        <a:bodyPr/>
        <a:lstStyle/>
        <a:p>
          <a:r>
            <a:rPr lang="el-GR"/>
            <a:t>• Από 1 Κλάση φτιάχνουμε άπειρα Αντικείμενα.</a:t>
          </a:r>
          <a:endParaRPr lang="en-US"/>
        </a:p>
      </dgm:t>
    </dgm:pt>
    <dgm:pt modelId="{4A7B2B96-67DD-4C11-90A4-FEE7AFE330F8}" type="parTrans" cxnId="{3C010A18-A9FA-4A64-821F-3BBC70F86CCC}">
      <dgm:prSet/>
      <dgm:spPr/>
      <dgm:t>
        <a:bodyPr/>
        <a:lstStyle/>
        <a:p>
          <a:endParaRPr lang="en-US"/>
        </a:p>
      </dgm:t>
    </dgm:pt>
    <dgm:pt modelId="{57997F38-30B8-40CD-99B2-BAADAA447366}" type="sibTrans" cxnId="{3C010A18-A9FA-4A64-821F-3BBC70F86CCC}">
      <dgm:prSet/>
      <dgm:spPr/>
      <dgm:t>
        <a:bodyPr/>
        <a:lstStyle/>
        <a:p>
          <a:endParaRPr lang="en-US"/>
        </a:p>
      </dgm:t>
    </dgm:pt>
    <dgm:pt modelId="{BFE356EC-54FF-4B81-B039-06ED714C8334}" type="pres">
      <dgm:prSet presAssocID="{61DA3327-3FC5-4913-866B-2254114D4397}" presName="diagram" presStyleCnt="0">
        <dgm:presLayoutVars>
          <dgm:dir/>
          <dgm:resizeHandles val="exact"/>
        </dgm:presLayoutVars>
      </dgm:prSet>
      <dgm:spPr/>
    </dgm:pt>
    <dgm:pt modelId="{99BD2138-FDFF-4358-9F41-C69982340EC6}" type="pres">
      <dgm:prSet presAssocID="{0230285A-19C6-4BCE-8544-F9F54D99E076}" presName="node" presStyleLbl="node1" presStyleIdx="0" presStyleCnt="3">
        <dgm:presLayoutVars>
          <dgm:bulletEnabled val="1"/>
        </dgm:presLayoutVars>
      </dgm:prSet>
      <dgm:spPr/>
    </dgm:pt>
    <dgm:pt modelId="{96519CFE-95BE-4261-A186-89AAB7526DB8}" type="pres">
      <dgm:prSet presAssocID="{D1CDD112-0574-4845-AF82-C93D4C2948AD}" presName="sibTrans" presStyleCnt="0"/>
      <dgm:spPr/>
    </dgm:pt>
    <dgm:pt modelId="{FAEAFDBD-65A0-49E3-9D07-6EC03410566A}" type="pres">
      <dgm:prSet presAssocID="{C347D02F-FA24-4C3B-A7A0-C6A14EE3DD34}" presName="node" presStyleLbl="node1" presStyleIdx="1" presStyleCnt="3">
        <dgm:presLayoutVars>
          <dgm:bulletEnabled val="1"/>
        </dgm:presLayoutVars>
      </dgm:prSet>
      <dgm:spPr/>
    </dgm:pt>
    <dgm:pt modelId="{A976EBF6-3CE6-440B-AFF2-4809094C519D}" type="pres">
      <dgm:prSet presAssocID="{89051B11-F6CB-4EA4-83F6-131A5516C204}" presName="sibTrans" presStyleCnt="0"/>
      <dgm:spPr/>
    </dgm:pt>
    <dgm:pt modelId="{669112B4-E134-4C76-B9EA-BA8EF749BD1E}" type="pres">
      <dgm:prSet presAssocID="{7F181A3B-2BD4-4A2A-9800-6C0AD252D01A}" presName="node" presStyleLbl="node1" presStyleIdx="2" presStyleCnt="3">
        <dgm:presLayoutVars>
          <dgm:bulletEnabled val="1"/>
        </dgm:presLayoutVars>
      </dgm:prSet>
      <dgm:spPr/>
    </dgm:pt>
  </dgm:ptLst>
  <dgm:cxnLst>
    <dgm:cxn modelId="{077BAE00-1D89-4E3D-A3F1-E51E229E4877}" type="presOf" srcId="{7F181A3B-2BD4-4A2A-9800-6C0AD252D01A}" destId="{669112B4-E134-4C76-B9EA-BA8EF749BD1E}" srcOrd="0" destOrd="0" presId="urn:microsoft.com/office/officeart/2005/8/layout/default"/>
    <dgm:cxn modelId="{20025E0E-313C-45FE-AEB0-FCA04433C099}" type="presOf" srcId="{C347D02F-FA24-4C3B-A7A0-C6A14EE3DD34}" destId="{FAEAFDBD-65A0-49E3-9D07-6EC03410566A}" srcOrd="0" destOrd="0" presId="urn:microsoft.com/office/officeart/2005/8/layout/default"/>
    <dgm:cxn modelId="{3C010A18-A9FA-4A64-821F-3BBC70F86CCC}" srcId="{61DA3327-3FC5-4913-866B-2254114D4397}" destId="{7F181A3B-2BD4-4A2A-9800-6C0AD252D01A}" srcOrd="2" destOrd="0" parTransId="{4A7B2B96-67DD-4C11-90A4-FEE7AFE330F8}" sibTransId="{57997F38-30B8-40CD-99B2-BAADAA447366}"/>
    <dgm:cxn modelId="{981E9532-E482-4DDB-8AE7-1AF8FD26B094}" srcId="{61DA3327-3FC5-4913-866B-2254114D4397}" destId="{C347D02F-FA24-4C3B-A7A0-C6A14EE3DD34}" srcOrd="1" destOrd="0" parTransId="{A02B1DB8-282D-4DD4-90B0-7F6C075C0C20}" sibTransId="{89051B11-F6CB-4EA4-83F6-131A5516C204}"/>
    <dgm:cxn modelId="{06ADEE57-1182-42EB-8F57-6917E2940DCD}" type="presOf" srcId="{0230285A-19C6-4BCE-8544-F9F54D99E076}" destId="{99BD2138-FDFF-4358-9F41-C69982340EC6}" srcOrd="0" destOrd="0" presId="urn:microsoft.com/office/officeart/2005/8/layout/default"/>
    <dgm:cxn modelId="{A969AAD6-1047-4880-8FA5-15A6C9396D80}" srcId="{61DA3327-3FC5-4913-866B-2254114D4397}" destId="{0230285A-19C6-4BCE-8544-F9F54D99E076}" srcOrd="0" destOrd="0" parTransId="{760A15D0-58E7-4279-8D39-1DCDF788730A}" sibTransId="{D1CDD112-0574-4845-AF82-C93D4C2948AD}"/>
    <dgm:cxn modelId="{A80EE8E9-54E6-45B1-81A2-AD66E219C22D}" type="presOf" srcId="{61DA3327-3FC5-4913-866B-2254114D4397}" destId="{BFE356EC-54FF-4B81-B039-06ED714C8334}" srcOrd="0" destOrd="0" presId="urn:microsoft.com/office/officeart/2005/8/layout/default"/>
    <dgm:cxn modelId="{DAADF65E-BF2F-4034-BA29-0F69F83666F3}" type="presParOf" srcId="{BFE356EC-54FF-4B81-B039-06ED714C8334}" destId="{99BD2138-FDFF-4358-9F41-C69982340EC6}" srcOrd="0" destOrd="0" presId="urn:microsoft.com/office/officeart/2005/8/layout/default"/>
    <dgm:cxn modelId="{E02BF6C4-8B65-42A3-9F88-6FAAFA61071E}" type="presParOf" srcId="{BFE356EC-54FF-4B81-B039-06ED714C8334}" destId="{96519CFE-95BE-4261-A186-89AAB7526DB8}" srcOrd="1" destOrd="0" presId="urn:microsoft.com/office/officeart/2005/8/layout/default"/>
    <dgm:cxn modelId="{51061BAF-E93D-4AA9-9E31-49CAD3D4C0DC}" type="presParOf" srcId="{BFE356EC-54FF-4B81-B039-06ED714C8334}" destId="{FAEAFDBD-65A0-49E3-9D07-6EC03410566A}" srcOrd="2" destOrd="0" presId="urn:microsoft.com/office/officeart/2005/8/layout/default"/>
    <dgm:cxn modelId="{E43A860C-DC7E-4866-933F-EF51AF5484AE}" type="presParOf" srcId="{BFE356EC-54FF-4B81-B039-06ED714C8334}" destId="{A976EBF6-3CE6-440B-AFF2-4809094C519D}" srcOrd="3" destOrd="0" presId="urn:microsoft.com/office/officeart/2005/8/layout/default"/>
    <dgm:cxn modelId="{0FBA3ADA-99E4-4B53-AAE6-70765937E6EC}" type="presParOf" srcId="{BFE356EC-54FF-4B81-B039-06ED714C8334}" destId="{669112B4-E134-4C76-B9EA-BA8EF749BD1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F429760-75FD-4588-871A-4DC7DB06F8FB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C10F90D-097E-493F-AD71-9C754CEBE732}">
      <dgm:prSet/>
      <dgm:spPr/>
      <dgm:t>
        <a:bodyPr/>
        <a:lstStyle/>
        <a:p>
          <a:r>
            <a:rPr lang="el-GR"/>
            <a:t>• Constructor: Η ειδική μέθοδος που δεσμεύει μνήμη.</a:t>
          </a:r>
          <a:endParaRPr lang="en-US"/>
        </a:p>
      </dgm:t>
    </dgm:pt>
    <dgm:pt modelId="{7D2FE2DB-543A-40BE-B1D2-C0892E2A45C3}" type="parTrans" cxnId="{4D0114CB-303F-4489-ADB0-123F745442C0}">
      <dgm:prSet/>
      <dgm:spPr/>
      <dgm:t>
        <a:bodyPr/>
        <a:lstStyle/>
        <a:p>
          <a:endParaRPr lang="en-US"/>
        </a:p>
      </dgm:t>
    </dgm:pt>
    <dgm:pt modelId="{8381CA98-1BB8-454E-B61A-DC5E42DFC059}" type="sibTrans" cxnId="{4D0114CB-303F-4489-ADB0-123F745442C0}">
      <dgm:prSet/>
      <dgm:spPr/>
      <dgm:t>
        <a:bodyPr/>
        <a:lstStyle/>
        <a:p>
          <a:endParaRPr lang="en-US"/>
        </a:p>
      </dgm:t>
    </dgm:pt>
    <dgm:pt modelId="{BEADB6D9-7E91-40AC-801B-82BDA443181E}">
      <dgm:prSet/>
      <dgm:spPr/>
      <dgm:t>
        <a:bodyPr/>
        <a:lstStyle/>
        <a:p>
          <a:r>
            <a:rPr lang="el-GR"/>
            <a:t>• Initialization: Δίνουμε τις πρώτες τιμές στο αντικείμενο.</a:t>
          </a:r>
          <a:endParaRPr lang="en-US"/>
        </a:p>
      </dgm:t>
    </dgm:pt>
    <dgm:pt modelId="{C23CA1FA-7584-42E7-947F-8D710DC137B3}" type="parTrans" cxnId="{5F65D325-FE5B-4A3B-82DC-E76140BEB1B7}">
      <dgm:prSet/>
      <dgm:spPr/>
      <dgm:t>
        <a:bodyPr/>
        <a:lstStyle/>
        <a:p>
          <a:endParaRPr lang="en-US"/>
        </a:p>
      </dgm:t>
    </dgm:pt>
    <dgm:pt modelId="{E298EAFF-FBB1-43B7-BEEB-29D300D5AE1F}" type="sibTrans" cxnId="{5F65D325-FE5B-4A3B-82DC-E76140BEB1B7}">
      <dgm:prSet/>
      <dgm:spPr/>
      <dgm:t>
        <a:bodyPr/>
        <a:lstStyle/>
        <a:p>
          <a:endParaRPr lang="en-US"/>
        </a:p>
      </dgm:t>
    </dgm:pt>
    <dgm:pt modelId="{CCF5D877-7C7D-4D6C-AF09-B14AF6F8369D}">
      <dgm:prSet/>
      <dgm:spPr/>
      <dgm:t>
        <a:bodyPr/>
        <a:lstStyle/>
        <a:p>
          <a:r>
            <a:rPr lang="el-GR"/>
            <a:t>• Παράδειγμα: Μόλις το αυτοκίνητο βγει από την παραγωγή.</a:t>
          </a:r>
          <a:endParaRPr lang="en-US"/>
        </a:p>
      </dgm:t>
    </dgm:pt>
    <dgm:pt modelId="{5D355162-378C-4D61-B817-CF2989A19C03}" type="parTrans" cxnId="{8F6F8691-1B5F-4CD2-BA70-4267CCB149FC}">
      <dgm:prSet/>
      <dgm:spPr/>
      <dgm:t>
        <a:bodyPr/>
        <a:lstStyle/>
        <a:p>
          <a:endParaRPr lang="en-US"/>
        </a:p>
      </dgm:t>
    </dgm:pt>
    <dgm:pt modelId="{3B8FE22E-42F0-40F1-9EC1-E6D095C07876}" type="sibTrans" cxnId="{8F6F8691-1B5F-4CD2-BA70-4267CCB149FC}">
      <dgm:prSet/>
      <dgm:spPr/>
      <dgm:t>
        <a:bodyPr/>
        <a:lstStyle/>
        <a:p>
          <a:endParaRPr lang="en-US"/>
        </a:p>
      </dgm:t>
    </dgm:pt>
    <dgm:pt modelId="{D62C16DD-43E3-41EC-8AD9-68C2617F71C8}" type="pres">
      <dgm:prSet presAssocID="{8F429760-75FD-4588-871A-4DC7DB06F8FB}" presName="outerComposite" presStyleCnt="0">
        <dgm:presLayoutVars>
          <dgm:chMax val="5"/>
          <dgm:dir/>
          <dgm:resizeHandles val="exact"/>
        </dgm:presLayoutVars>
      </dgm:prSet>
      <dgm:spPr/>
    </dgm:pt>
    <dgm:pt modelId="{E47DD7EB-5B8A-42D2-A26C-9C16448E836E}" type="pres">
      <dgm:prSet presAssocID="{8F429760-75FD-4588-871A-4DC7DB06F8FB}" presName="dummyMaxCanvas" presStyleCnt="0">
        <dgm:presLayoutVars/>
      </dgm:prSet>
      <dgm:spPr/>
    </dgm:pt>
    <dgm:pt modelId="{9504188D-CE50-44BE-B37F-26AAF3C22E6C}" type="pres">
      <dgm:prSet presAssocID="{8F429760-75FD-4588-871A-4DC7DB06F8FB}" presName="ThreeNodes_1" presStyleLbl="node1" presStyleIdx="0" presStyleCnt="3">
        <dgm:presLayoutVars>
          <dgm:bulletEnabled val="1"/>
        </dgm:presLayoutVars>
      </dgm:prSet>
      <dgm:spPr/>
    </dgm:pt>
    <dgm:pt modelId="{CFBEF2EC-4893-40A4-9C72-FFB4531FC20F}" type="pres">
      <dgm:prSet presAssocID="{8F429760-75FD-4588-871A-4DC7DB06F8FB}" presName="ThreeNodes_2" presStyleLbl="node1" presStyleIdx="1" presStyleCnt="3">
        <dgm:presLayoutVars>
          <dgm:bulletEnabled val="1"/>
        </dgm:presLayoutVars>
      </dgm:prSet>
      <dgm:spPr/>
    </dgm:pt>
    <dgm:pt modelId="{8DDCE6B1-5E01-48FC-91F8-AC106EB9D555}" type="pres">
      <dgm:prSet presAssocID="{8F429760-75FD-4588-871A-4DC7DB06F8FB}" presName="ThreeNodes_3" presStyleLbl="node1" presStyleIdx="2" presStyleCnt="3">
        <dgm:presLayoutVars>
          <dgm:bulletEnabled val="1"/>
        </dgm:presLayoutVars>
      </dgm:prSet>
      <dgm:spPr/>
    </dgm:pt>
    <dgm:pt modelId="{0A80B518-5A5B-49D7-9530-B41523A4FB68}" type="pres">
      <dgm:prSet presAssocID="{8F429760-75FD-4588-871A-4DC7DB06F8FB}" presName="ThreeConn_1-2" presStyleLbl="fgAccFollowNode1" presStyleIdx="0" presStyleCnt="2">
        <dgm:presLayoutVars>
          <dgm:bulletEnabled val="1"/>
        </dgm:presLayoutVars>
      </dgm:prSet>
      <dgm:spPr/>
    </dgm:pt>
    <dgm:pt modelId="{F5BCBC0B-6BAF-47CE-910F-29AB8C7BB4E2}" type="pres">
      <dgm:prSet presAssocID="{8F429760-75FD-4588-871A-4DC7DB06F8FB}" presName="ThreeConn_2-3" presStyleLbl="fgAccFollowNode1" presStyleIdx="1" presStyleCnt="2">
        <dgm:presLayoutVars>
          <dgm:bulletEnabled val="1"/>
        </dgm:presLayoutVars>
      </dgm:prSet>
      <dgm:spPr/>
    </dgm:pt>
    <dgm:pt modelId="{22B67E98-97AE-437F-B6B8-75E93EDC915D}" type="pres">
      <dgm:prSet presAssocID="{8F429760-75FD-4588-871A-4DC7DB06F8FB}" presName="ThreeNodes_1_text" presStyleLbl="node1" presStyleIdx="2" presStyleCnt="3">
        <dgm:presLayoutVars>
          <dgm:bulletEnabled val="1"/>
        </dgm:presLayoutVars>
      </dgm:prSet>
      <dgm:spPr/>
    </dgm:pt>
    <dgm:pt modelId="{17750E65-E6FA-40D1-AB07-148833AD6F85}" type="pres">
      <dgm:prSet presAssocID="{8F429760-75FD-4588-871A-4DC7DB06F8FB}" presName="ThreeNodes_2_text" presStyleLbl="node1" presStyleIdx="2" presStyleCnt="3">
        <dgm:presLayoutVars>
          <dgm:bulletEnabled val="1"/>
        </dgm:presLayoutVars>
      </dgm:prSet>
      <dgm:spPr/>
    </dgm:pt>
    <dgm:pt modelId="{FD2AC1D4-5731-48B0-8CE6-56EBD99479BB}" type="pres">
      <dgm:prSet presAssocID="{8F429760-75FD-4588-871A-4DC7DB06F8F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E0623E1B-5A6E-404E-8EC1-05917236A667}" type="presOf" srcId="{8F429760-75FD-4588-871A-4DC7DB06F8FB}" destId="{D62C16DD-43E3-41EC-8AD9-68C2617F71C8}" srcOrd="0" destOrd="0" presId="urn:microsoft.com/office/officeart/2005/8/layout/vProcess5"/>
    <dgm:cxn modelId="{F258941E-FB39-41ED-88DA-238E7A00C102}" type="presOf" srcId="{CCF5D877-7C7D-4D6C-AF09-B14AF6F8369D}" destId="{8DDCE6B1-5E01-48FC-91F8-AC106EB9D555}" srcOrd="0" destOrd="0" presId="urn:microsoft.com/office/officeart/2005/8/layout/vProcess5"/>
    <dgm:cxn modelId="{5F65D325-FE5B-4A3B-82DC-E76140BEB1B7}" srcId="{8F429760-75FD-4588-871A-4DC7DB06F8FB}" destId="{BEADB6D9-7E91-40AC-801B-82BDA443181E}" srcOrd="1" destOrd="0" parTransId="{C23CA1FA-7584-42E7-947F-8D710DC137B3}" sibTransId="{E298EAFF-FBB1-43B7-BEEB-29D300D5AE1F}"/>
    <dgm:cxn modelId="{1E5D7037-44B3-4684-96BE-A5815FC00B2D}" type="presOf" srcId="{E298EAFF-FBB1-43B7-BEEB-29D300D5AE1F}" destId="{F5BCBC0B-6BAF-47CE-910F-29AB8C7BB4E2}" srcOrd="0" destOrd="0" presId="urn:microsoft.com/office/officeart/2005/8/layout/vProcess5"/>
    <dgm:cxn modelId="{59DE9678-F720-4EBE-8C28-82AB1EB9E072}" type="presOf" srcId="{8381CA98-1BB8-454E-B61A-DC5E42DFC059}" destId="{0A80B518-5A5B-49D7-9530-B41523A4FB68}" srcOrd="0" destOrd="0" presId="urn:microsoft.com/office/officeart/2005/8/layout/vProcess5"/>
    <dgm:cxn modelId="{1C07AF86-DDD8-4CD5-A0CE-4AEDF68143D3}" type="presOf" srcId="{BEADB6D9-7E91-40AC-801B-82BDA443181E}" destId="{CFBEF2EC-4893-40A4-9C72-FFB4531FC20F}" srcOrd="0" destOrd="0" presId="urn:microsoft.com/office/officeart/2005/8/layout/vProcess5"/>
    <dgm:cxn modelId="{8F6F8691-1B5F-4CD2-BA70-4267CCB149FC}" srcId="{8F429760-75FD-4588-871A-4DC7DB06F8FB}" destId="{CCF5D877-7C7D-4D6C-AF09-B14AF6F8369D}" srcOrd="2" destOrd="0" parTransId="{5D355162-378C-4D61-B817-CF2989A19C03}" sibTransId="{3B8FE22E-42F0-40F1-9EC1-E6D095C07876}"/>
    <dgm:cxn modelId="{F6CBDB98-CB30-4173-BE1B-456C34FCFC5E}" type="presOf" srcId="{CCF5D877-7C7D-4D6C-AF09-B14AF6F8369D}" destId="{FD2AC1D4-5731-48B0-8CE6-56EBD99479BB}" srcOrd="1" destOrd="0" presId="urn:microsoft.com/office/officeart/2005/8/layout/vProcess5"/>
    <dgm:cxn modelId="{4D0114CB-303F-4489-ADB0-123F745442C0}" srcId="{8F429760-75FD-4588-871A-4DC7DB06F8FB}" destId="{9C10F90D-097E-493F-AD71-9C754CEBE732}" srcOrd="0" destOrd="0" parTransId="{7D2FE2DB-543A-40BE-B1D2-C0892E2A45C3}" sibTransId="{8381CA98-1BB8-454E-B61A-DC5E42DFC059}"/>
    <dgm:cxn modelId="{D55B1EF5-C475-44A1-9044-1D706BA80472}" type="presOf" srcId="{9C10F90D-097E-493F-AD71-9C754CEBE732}" destId="{22B67E98-97AE-437F-B6B8-75E93EDC915D}" srcOrd="1" destOrd="0" presId="urn:microsoft.com/office/officeart/2005/8/layout/vProcess5"/>
    <dgm:cxn modelId="{A54538F6-863A-4F50-9CE8-4C2CDE072C71}" type="presOf" srcId="{BEADB6D9-7E91-40AC-801B-82BDA443181E}" destId="{17750E65-E6FA-40D1-AB07-148833AD6F85}" srcOrd="1" destOrd="0" presId="urn:microsoft.com/office/officeart/2005/8/layout/vProcess5"/>
    <dgm:cxn modelId="{09771DFD-CF13-4BE4-AF09-5D15372281C8}" type="presOf" srcId="{9C10F90D-097E-493F-AD71-9C754CEBE732}" destId="{9504188D-CE50-44BE-B37F-26AAF3C22E6C}" srcOrd="0" destOrd="0" presId="urn:microsoft.com/office/officeart/2005/8/layout/vProcess5"/>
    <dgm:cxn modelId="{2DA938A8-CEAB-45E9-A05E-05ABFA7048E4}" type="presParOf" srcId="{D62C16DD-43E3-41EC-8AD9-68C2617F71C8}" destId="{E47DD7EB-5B8A-42D2-A26C-9C16448E836E}" srcOrd="0" destOrd="0" presId="urn:microsoft.com/office/officeart/2005/8/layout/vProcess5"/>
    <dgm:cxn modelId="{CA33EDAC-F917-44AB-A05C-5BBFCB2A7B35}" type="presParOf" srcId="{D62C16DD-43E3-41EC-8AD9-68C2617F71C8}" destId="{9504188D-CE50-44BE-B37F-26AAF3C22E6C}" srcOrd="1" destOrd="0" presId="urn:microsoft.com/office/officeart/2005/8/layout/vProcess5"/>
    <dgm:cxn modelId="{06AE9F52-56E6-4FB9-ADAC-496B03D7A62E}" type="presParOf" srcId="{D62C16DD-43E3-41EC-8AD9-68C2617F71C8}" destId="{CFBEF2EC-4893-40A4-9C72-FFB4531FC20F}" srcOrd="2" destOrd="0" presId="urn:microsoft.com/office/officeart/2005/8/layout/vProcess5"/>
    <dgm:cxn modelId="{3562F73B-2725-4C08-82AB-20780E5D44AE}" type="presParOf" srcId="{D62C16DD-43E3-41EC-8AD9-68C2617F71C8}" destId="{8DDCE6B1-5E01-48FC-91F8-AC106EB9D555}" srcOrd="3" destOrd="0" presId="urn:microsoft.com/office/officeart/2005/8/layout/vProcess5"/>
    <dgm:cxn modelId="{09D9EE1E-B9DD-4DCF-939F-FBCF0F40C1A9}" type="presParOf" srcId="{D62C16DD-43E3-41EC-8AD9-68C2617F71C8}" destId="{0A80B518-5A5B-49D7-9530-B41523A4FB68}" srcOrd="4" destOrd="0" presId="urn:microsoft.com/office/officeart/2005/8/layout/vProcess5"/>
    <dgm:cxn modelId="{09A749CE-1E74-4B72-8915-8BE54E21BF2F}" type="presParOf" srcId="{D62C16DD-43E3-41EC-8AD9-68C2617F71C8}" destId="{F5BCBC0B-6BAF-47CE-910F-29AB8C7BB4E2}" srcOrd="5" destOrd="0" presId="urn:microsoft.com/office/officeart/2005/8/layout/vProcess5"/>
    <dgm:cxn modelId="{6D99AD4D-3AC6-4103-8C25-94B990969754}" type="presParOf" srcId="{D62C16DD-43E3-41EC-8AD9-68C2617F71C8}" destId="{22B67E98-97AE-437F-B6B8-75E93EDC915D}" srcOrd="6" destOrd="0" presId="urn:microsoft.com/office/officeart/2005/8/layout/vProcess5"/>
    <dgm:cxn modelId="{705C50FD-FBAD-4259-8498-79951B57670B}" type="presParOf" srcId="{D62C16DD-43E3-41EC-8AD9-68C2617F71C8}" destId="{17750E65-E6FA-40D1-AB07-148833AD6F85}" srcOrd="7" destOrd="0" presId="urn:microsoft.com/office/officeart/2005/8/layout/vProcess5"/>
    <dgm:cxn modelId="{AA29E807-0D2D-41FB-86AC-D4B6DDA31B76}" type="presParOf" srcId="{D62C16DD-43E3-41EC-8AD9-68C2617F71C8}" destId="{FD2AC1D4-5731-48B0-8CE6-56EBD99479B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14F7A5-6658-47B1-A782-05CF64490BC7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0E611415-2F5A-42BD-A023-2414A17303F8}">
      <dgm:prSet/>
      <dgm:spPr/>
      <dgm:t>
        <a:bodyPr/>
        <a:lstStyle/>
        <a:p>
          <a:r>
            <a:rPr lang="el-GR"/>
            <a:t>• Καταστρέφει το αντικείμενο όταν δεν χρειάζεται πλέον.</a:t>
          </a:r>
          <a:endParaRPr lang="en-US"/>
        </a:p>
      </dgm:t>
    </dgm:pt>
    <dgm:pt modelId="{48F423A6-15ED-441A-9D5C-5CE32B2FC911}" type="parTrans" cxnId="{FC16CD8F-CB09-47DE-A20C-BF5231E6217B}">
      <dgm:prSet/>
      <dgm:spPr/>
      <dgm:t>
        <a:bodyPr/>
        <a:lstStyle/>
        <a:p>
          <a:endParaRPr lang="en-US"/>
        </a:p>
      </dgm:t>
    </dgm:pt>
    <dgm:pt modelId="{696962E3-BDA0-4175-A275-1329CECF487B}" type="sibTrans" cxnId="{FC16CD8F-CB09-47DE-A20C-BF5231E6217B}">
      <dgm:prSet/>
      <dgm:spPr/>
      <dgm:t>
        <a:bodyPr/>
        <a:lstStyle/>
        <a:p>
          <a:endParaRPr lang="en-US"/>
        </a:p>
      </dgm:t>
    </dgm:pt>
    <dgm:pt modelId="{70910BE3-790E-400D-8446-345B1D231D9C}">
      <dgm:prSet/>
      <dgm:spPr/>
      <dgm:t>
        <a:bodyPr/>
        <a:lstStyle/>
        <a:p>
          <a:r>
            <a:rPr lang="el-GR"/>
            <a:t>• Απελευθερώνει τη μνήμη του υπολογιστή.</a:t>
          </a:r>
          <a:endParaRPr lang="en-US"/>
        </a:p>
      </dgm:t>
    </dgm:pt>
    <dgm:pt modelId="{DC812A30-F03F-4E0F-8FDE-1F1A2C199BE5}" type="parTrans" cxnId="{8FD437E4-A902-446A-9149-3807F7A0A53E}">
      <dgm:prSet/>
      <dgm:spPr/>
      <dgm:t>
        <a:bodyPr/>
        <a:lstStyle/>
        <a:p>
          <a:endParaRPr lang="en-US"/>
        </a:p>
      </dgm:t>
    </dgm:pt>
    <dgm:pt modelId="{F1F9F2E4-C84A-46B2-A8B5-AA68317B3252}" type="sibTrans" cxnId="{8FD437E4-A902-446A-9149-3807F7A0A53E}">
      <dgm:prSet/>
      <dgm:spPr/>
      <dgm:t>
        <a:bodyPr/>
        <a:lstStyle/>
        <a:p>
          <a:endParaRPr lang="en-US"/>
        </a:p>
      </dgm:t>
    </dgm:pt>
    <dgm:pt modelId="{6BE11B93-4ACF-4B1D-B563-E2BC5AF21E54}">
      <dgm:prSet/>
      <dgm:spPr/>
      <dgm:t>
        <a:bodyPr/>
        <a:lstStyle/>
        <a:p>
          <a:r>
            <a:rPr lang="el-GR"/>
            <a:t>• Σημαντικό για την ταχύτητα της εφαρμογής.</a:t>
          </a:r>
          <a:endParaRPr lang="en-US"/>
        </a:p>
      </dgm:t>
    </dgm:pt>
    <dgm:pt modelId="{E3E48A24-0910-4C1D-A06A-6D13A37B8C58}" type="parTrans" cxnId="{7A44E67C-5C48-4BFC-8C20-91F585CD6D9C}">
      <dgm:prSet/>
      <dgm:spPr/>
      <dgm:t>
        <a:bodyPr/>
        <a:lstStyle/>
        <a:p>
          <a:endParaRPr lang="en-US"/>
        </a:p>
      </dgm:t>
    </dgm:pt>
    <dgm:pt modelId="{C718DB76-748F-4EF8-ABB2-E9C97BD73D7C}" type="sibTrans" cxnId="{7A44E67C-5C48-4BFC-8C20-91F585CD6D9C}">
      <dgm:prSet/>
      <dgm:spPr/>
      <dgm:t>
        <a:bodyPr/>
        <a:lstStyle/>
        <a:p>
          <a:endParaRPr lang="en-US"/>
        </a:p>
      </dgm:t>
    </dgm:pt>
    <dgm:pt modelId="{6090C304-BF7D-48AA-AED3-B6901B4B81C8}" type="pres">
      <dgm:prSet presAssocID="{1C14F7A5-6658-47B1-A782-05CF64490BC7}" presName="vert0" presStyleCnt="0">
        <dgm:presLayoutVars>
          <dgm:dir/>
          <dgm:animOne val="branch"/>
          <dgm:animLvl val="lvl"/>
        </dgm:presLayoutVars>
      </dgm:prSet>
      <dgm:spPr/>
    </dgm:pt>
    <dgm:pt modelId="{E6B6D551-FF9D-466B-AD79-DE70664714E1}" type="pres">
      <dgm:prSet presAssocID="{0E611415-2F5A-42BD-A023-2414A17303F8}" presName="thickLine" presStyleLbl="alignNode1" presStyleIdx="0" presStyleCnt="3"/>
      <dgm:spPr/>
    </dgm:pt>
    <dgm:pt modelId="{6301AB86-E867-41B9-9A48-13514DD6B0E8}" type="pres">
      <dgm:prSet presAssocID="{0E611415-2F5A-42BD-A023-2414A17303F8}" presName="horz1" presStyleCnt="0"/>
      <dgm:spPr/>
    </dgm:pt>
    <dgm:pt modelId="{6703544D-C8EE-4629-897E-45B109CF5540}" type="pres">
      <dgm:prSet presAssocID="{0E611415-2F5A-42BD-A023-2414A17303F8}" presName="tx1" presStyleLbl="revTx" presStyleIdx="0" presStyleCnt="3"/>
      <dgm:spPr/>
    </dgm:pt>
    <dgm:pt modelId="{13037E38-A036-4ADF-B37A-35D09CAB6C70}" type="pres">
      <dgm:prSet presAssocID="{0E611415-2F5A-42BD-A023-2414A17303F8}" presName="vert1" presStyleCnt="0"/>
      <dgm:spPr/>
    </dgm:pt>
    <dgm:pt modelId="{C661FC54-FA8E-4D9D-9F8A-FE294EF4DCD7}" type="pres">
      <dgm:prSet presAssocID="{70910BE3-790E-400D-8446-345B1D231D9C}" presName="thickLine" presStyleLbl="alignNode1" presStyleIdx="1" presStyleCnt="3"/>
      <dgm:spPr/>
    </dgm:pt>
    <dgm:pt modelId="{873BB87D-D72B-42FA-8242-0A4BBFE8B6CF}" type="pres">
      <dgm:prSet presAssocID="{70910BE3-790E-400D-8446-345B1D231D9C}" presName="horz1" presStyleCnt="0"/>
      <dgm:spPr/>
    </dgm:pt>
    <dgm:pt modelId="{1B011DE7-1EAA-4BCE-8D41-12ABFAF110AE}" type="pres">
      <dgm:prSet presAssocID="{70910BE3-790E-400D-8446-345B1D231D9C}" presName="tx1" presStyleLbl="revTx" presStyleIdx="1" presStyleCnt="3"/>
      <dgm:spPr/>
    </dgm:pt>
    <dgm:pt modelId="{26C19D0C-A25F-43A3-89D8-9E8B4A785D13}" type="pres">
      <dgm:prSet presAssocID="{70910BE3-790E-400D-8446-345B1D231D9C}" presName="vert1" presStyleCnt="0"/>
      <dgm:spPr/>
    </dgm:pt>
    <dgm:pt modelId="{31317400-210C-447D-99EB-54F38C677145}" type="pres">
      <dgm:prSet presAssocID="{6BE11B93-4ACF-4B1D-B563-E2BC5AF21E54}" presName="thickLine" presStyleLbl="alignNode1" presStyleIdx="2" presStyleCnt="3"/>
      <dgm:spPr/>
    </dgm:pt>
    <dgm:pt modelId="{6B8736E0-F216-47A7-BA6D-0A07A376710D}" type="pres">
      <dgm:prSet presAssocID="{6BE11B93-4ACF-4B1D-B563-E2BC5AF21E54}" presName="horz1" presStyleCnt="0"/>
      <dgm:spPr/>
    </dgm:pt>
    <dgm:pt modelId="{AFD08460-4F48-45B3-A631-C6CD2A9B7469}" type="pres">
      <dgm:prSet presAssocID="{6BE11B93-4ACF-4B1D-B563-E2BC5AF21E54}" presName="tx1" presStyleLbl="revTx" presStyleIdx="2" presStyleCnt="3"/>
      <dgm:spPr/>
    </dgm:pt>
    <dgm:pt modelId="{137EEE9E-90DE-41F4-919C-40F38DAAFD92}" type="pres">
      <dgm:prSet presAssocID="{6BE11B93-4ACF-4B1D-B563-E2BC5AF21E54}" presName="vert1" presStyleCnt="0"/>
      <dgm:spPr/>
    </dgm:pt>
  </dgm:ptLst>
  <dgm:cxnLst>
    <dgm:cxn modelId="{30AAE805-0D83-4223-8DBC-C24C1E332CD7}" type="presOf" srcId="{6BE11B93-4ACF-4B1D-B563-E2BC5AF21E54}" destId="{AFD08460-4F48-45B3-A631-C6CD2A9B7469}" srcOrd="0" destOrd="0" presId="urn:microsoft.com/office/officeart/2008/layout/LinedList"/>
    <dgm:cxn modelId="{5DC3E657-BFFE-4FF8-BFAC-AEE028C1AE58}" type="presOf" srcId="{70910BE3-790E-400D-8446-345B1D231D9C}" destId="{1B011DE7-1EAA-4BCE-8D41-12ABFAF110AE}" srcOrd="0" destOrd="0" presId="urn:microsoft.com/office/officeart/2008/layout/LinedList"/>
    <dgm:cxn modelId="{7A44E67C-5C48-4BFC-8C20-91F585CD6D9C}" srcId="{1C14F7A5-6658-47B1-A782-05CF64490BC7}" destId="{6BE11B93-4ACF-4B1D-B563-E2BC5AF21E54}" srcOrd="2" destOrd="0" parTransId="{E3E48A24-0910-4C1D-A06A-6D13A37B8C58}" sibTransId="{C718DB76-748F-4EF8-ABB2-E9C97BD73D7C}"/>
    <dgm:cxn modelId="{10DB378B-264E-425F-A3A0-E945E68735D7}" type="presOf" srcId="{1C14F7A5-6658-47B1-A782-05CF64490BC7}" destId="{6090C304-BF7D-48AA-AED3-B6901B4B81C8}" srcOrd="0" destOrd="0" presId="urn:microsoft.com/office/officeart/2008/layout/LinedList"/>
    <dgm:cxn modelId="{FC16CD8F-CB09-47DE-A20C-BF5231E6217B}" srcId="{1C14F7A5-6658-47B1-A782-05CF64490BC7}" destId="{0E611415-2F5A-42BD-A023-2414A17303F8}" srcOrd="0" destOrd="0" parTransId="{48F423A6-15ED-441A-9D5C-5CE32B2FC911}" sibTransId="{696962E3-BDA0-4175-A275-1329CECF487B}"/>
    <dgm:cxn modelId="{0505C09F-A654-4CC8-9D56-7E159523727B}" type="presOf" srcId="{0E611415-2F5A-42BD-A023-2414A17303F8}" destId="{6703544D-C8EE-4629-897E-45B109CF5540}" srcOrd="0" destOrd="0" presId="urn:microsoft.com/office/officeart/2008/layout/LinedList"/>
    <dgm:cxn modelId="{8FD437E4-A902-446A-9149-3807F7A0A53E}" srcId="{1C14F7A5-6658-47B1-A782-05CF64490BC7}" destId="{70910BE3-790E-400D-8446-345B1D231D9C}" srcOrd="1" destOrd="0" parTransId="{DC812A30-F03F-4E0F-8FDE-1F1A2C199BE5}" sibTransId="{F1F9F2E4-C84A-46B2-A8B5-AA68317B3252}"/>
    <dgm:cxn modelId="{FEAF0917-4533-4605-B037-F31B9D0CDE2B}" type="presParOf" srcId="{6090C304-BF7D-48AA-AED3-B6901B4B81C8}" destId="{E6B6D551-FF9D-466B-AD79-DE70664714E1}" srcOrd="0" destOrd="0" presId="urn:microsoft.com/office/officeart/2008/layout/LinedList"/>
    <dgm:cxn modelId="{6FE72934-F715-4A74-9019-6BE2D7B9FCFB}" type="presParOf" srcId="{6090C304-BF7D-48AA-AED3-B6901B4B81C8}" destId="{6301AB86-E867-41B9-9A48-13514DD6B0E8}" srcOrd="1" destOrd="0" presId="urn:microsoft.com/office/officeart/2008/layout/LinedList"/>
    <dgm:cxn modelId="{1D44DFEE-D9D0-4EF8-8C6E-45F6D9F30939}" type="presParOf" srcId="{6301AB86-E867-41B9-9A48-13514DD6B0E8}" destId="{6703544D-C8EE-4629-897E-45B109CF5540}" srcOrd="0" destOrd="0" presId="urn:microsoft.com/office/officeart/2008/layout/LinedList"/>
    <dgm:cxn modelId="{F444BDD6-AB40-454B-922C-861726E595B3}" type="presParOf" srcId="{6301AB86-E867-41B9-9A48-13514DD6B0E8}" destId="{13037E38-A036-4ADF-B37A-35D09CAB6C70}" srcOrd="1" destOrd="0" presId="urn:microsoft.com/office/officeart/2008/layout/LinedList"/>
    <dgm:cxn modelId="{4E5415B4-1338-4BD8-9D68-71DC64CFC43B}" type="presParOf" srcId="{6090C304-BF7D-48AA-AED3-B6901B4B81C8}" destId="{C661FC54-FA8E-4D9D-9F8A-FE294EF4DCD7}" srcOrd="2" destOrd="0" presId="urn:microsoft.com/office/officeart/2008/layout/LinedList"/>
    <dgm:cxn modelId="{35E6BC8C-90D0-4DE6-AF24-AAF663AC3945}" type="presParOf" srcId="{6090C304-BF7D-48AA-AED3-B6901B4B81C8}" destId="{873BB87D-D72B-42FA-8242-0A4BBFE8B6CF}" srcOrd="3" destOrd="0" presId="urn:microsoft.com/office/officeart/2008/layout/LinedList"/>
    <dgm:cxn modelId="{39697029-FAAD-4026-9C93-737169E26FF8}" type="presParOf" srcId="{873BB87D-D72B-42FA-8242-0A4BBFE8B6CF}" destId="{1B011DE7-1EAA-4BCE-8D41-12ABFAF110AE}" srcOrd="0" destOrd="0" presId="urn:microsoft.com/office/officeart/2008/layout/LinedList"/>
    <dgm:cxn modelId="{AB8C8DCB-DB15-4A14-9EDB-4845B6C00052}" type="presParOf" srcId="{873BB87D-D72B-42FA-8242-0A4BBFE8B6CF}" destId="{26C19D0C-A25F-43A3-89D8-9E8B4A785D13}" srcOrd="1" destOrd="0" presId="urn:microsoft.com/office/officeart/2008/layout/LinedList"/>
    <dgm:cxn modelId="{FCDAA781-1D2A-4B24-9867-8F13390FE602}" type="presParOf" srcId="{6090C304-BF7D-48AA-AED3-B6901B4B81C8}" destId="{31317400-210C-447D-99EB-54F38C677145}" srcOrd="4" destOrd="0" presId="urn:microsoft.com/office/officeart/2008/layout/LinedList"/>
    <dgm:cxn modelId="{254EB04C-1705-4F22-98C0-DBF279EB7098}" type="presParOf" srcId="{6090C304-BF7D-48AA-AED3-B6901B4B81C8}" destId="{6B8736E0-F216-47A7-BA6D-0A07A376710D}" srcOrd="5" destOrd="0" presId="urn:microsoft.com/office/officeart/2008/layout/LinedList"/>
    <dgm:cxn modelId="{989D93A5-281C-4C3D-834B-F1A4874DFC69}" type="presParOf" srcId="{6B8736E0-F216-47A7-BA6D-0A07A376710D}" destId="{AFD08460-4F48-45B3-A631-C6CD2A9B7469}" srcOrd="0" destOrd="0" presId="urn:microsoft.com/office/officeart/2008/layout/LinedList"/>
    <dgm:cxn modelId="{5E081481-73BA-41A1-B993-E5B03AFEBDE5}" type="presParOf" srcId="{6B8736E0-F216-47A7-BA6D-0A07A376710D}" destId="{137EEE9E-90DE-41F4-919C-40F38DAAFD9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798CD67-441D-4A27-B24D-35A5EEA36FF0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B71E476-2C48-4B63-9318-555F2FD7DD56}">
      <dgm:prSet/>
      <dgm:spPr/>
      <dgm:t>
        <a:bodyPr/>
        <a:lstStyle/>
        <a:p>
          <a:r>
            <a:rPr lang="el-GR"/>
            <a:t>• Κλάση Γονέας: Όχημα (έχει ρόδες).</a:t>
          </a:r>
          <a:endParaRPr lang="en-US"/>
        </a:p>
      </dgm:t>
    </dgm:pt>
    <dgm:pt modelId="{9EF8350E-C7F3-4338-8D0C-560240EFD717}" type="parTrans" cxnId="{B64B245D-7476-401F-A1A7-377C16C9B079}">
      <dgm:prSet/>
      <dgm:spPr/>
      <dgm:t>
        <a:bodyPr/>
        <a:lstStyle/>
        <a:p>
          <a:endParaRPr lang="en-US"/>
        </a:p>
      </dgm:t>
    </dgm:pt>
    <dgm:pt modelId="{A543BC41-00C0-493B-B0BF-42A5D964C729}" type="sibTrans" cxnId="{B64B245D-7476-401F-A1A7-377C16C9B079}">
      <dgm:prSet/>
      <dgm:spPr/>
      <dgm:t>
        <a:bodyPr/>
        <a:lstStyle/>
        <a:p>
          <a:endParaRPr lang="en-US"/>
        </a:p>
      </dgm:t>
    </dgm:pt>
    <dgm:pt modelId="{4E6B5F82-1A36-4972-A75F-ADF1AB30BFBA}">
      <dgm:prSet/>
      <dgm:spPr/>
      <dgm:t>
        <a:bodyPr/>
        <a:lstStyle/>
        <a:p>
          <a:r>
            <a:rPr lang="el-GR"/>
            <a:t>• Υποκλάση: Φορτηγό (κληρονομεί τις ρόδες + προσθέτει καρότσα).</a:t>
          </a:r>
          <a:endParaRPr lang="en-US"/>
        </a:p>
      </dgm:t>
    </dgm:pt>
    <dgm:pt modelId="{876758EC-E2FF-44A1-A51D-328A9A204348}" type="parTrans" cxnId="{7F7415B7-B0EF-4498-BA7E-B4EB3C30D122}">
      <dgm:prSet/>
      <dgm:spPr/>
      <dgm:t>
        <a:bodyPr/>
        <a:lstStyle/>
        <a:p>
          <a:endParaRPr lang="en-US"/>
        </a:p>
      </dgm:t>
    </dgm:pt>
    <dgm:pt modelId="{88C846C3-6F9F-4601-90B6-F2D9E2533E63}" type="sibTrans" cxnId="{7F7415B7-B0EF-4498-BA7E-B4EB3C30D122}">
      <dgm:prSet/>
      <dgm:spPr/>
      <dgm:t>
        <a:bodyPr/>
        <a:lstStyle/>
        <a:p>
          <a:endParaRPr lang="en-US"/>
        </a:p>
      </dgm:t>
    </dgm:pt>
    <dgm:pt modelId="{59F5D22B-E712-48C5-AC61-6134D7574E18}">
      <dgm:prSet/>
      <dgm:spPr/>
      <dgm:t>
        <a:bodyPr/>
        <a:lstStyle/>
        <a:p>
          <a:r>
            <a:rPr lang="el-GR"/>
            <a:t>• Κερδίζουμε χρόνο: Δεν γράφουμε τα ίδια πράγματα ξανά.</a:t>
          </a:r>
          <a:endParaRPr lang="en-US"/>
        </a:p>
      </dgm:t>
    </dgm:pt>
    <dgm:pt modelId="{DFDECEE4-738B-4EEE-9A1F-A765B02892B5}" type="parTrans" cxnId="{97E8D7B1-61BD-4C64-82FD-7B40F187CFC8}">
      <dgm:prSet/>
      <dgm:spPr/>
      <dgm:t>
        <a:bodyPr/>
        <a:lstStyle/>
        <a:p>
          <a:endParaRPr lang="en-US"/>
        </a:p>
      </dgm:t>
    </dgm:pt>
    <dgm:pt modelId="{723B7CED-D0FA-4FEE-9FE7-C95CFBC46CC9}" type="sibTrans" cxnId="{97E8D7B1-61BD-4C64-82FD-7B40F187CFC8}">
      <dgm:prSet/>
      <dgm:spPr/>
      <dgm:t>
        <a:bodyPr/>
        <a:lstStyle/>
        <a:p>
          <a:endParaRPr lang="en-US"/>
        </a:p>
      </dgm:t>
    </dgm:pt>
    <dgm:pt modelId="{997E8CA6-9634-4BC0-9E3B-2F517C05BD00}" type="pres">
      <dgm:prSet presAssocID="{5798CD67-441D-4A27-B24D-35A5EEA36FF0}" presName="vert0" presStyleCnt="0">
        <dgm:presLayoutVars>
          <dgm:dir/>
          <dgm:animOne val="branch"/>
          <dgm:animLvl val="lvl"/>
        </dgm:presLayoutVars>
      </dgm:prSet>
      <dgm:spPr/>
    </dgm:pt>
    <dgm:pt modelId="{1C144A6E-C3D6-4ADC-AE18-3AD12190ED07}" type="pres">
      <dgm:prSet presAssocID="{7B71E476-2C48-4B63-9318-555F2FD7DD56}" presName="thickLine" presStyleLbl="alignNode1" presStyleIdx="0" presStyleCnt="3"/>
      <dgm:spPr/>
    </dgm:pt>
    <dgm:pt modelId="{7414DDAE-00A9-4396-A3FC-F44C575FBD04}" type="pres">
      <dgm:prSet presAssocID="{7B71E476-2C48-4B63-9318-555F2FD7DD56}" presName="horz1" presStyleCnt="0"/>
      <dgm:spPr/>
    </dgm:pt>
    <dgm:pt modelId="{E558AC7D-1445-4766-98EB-5C219A9CB3DC}" type="pres">
      <dgm:prSet presAssocID="{7B71E476-2C48-4B63-9318-555F2FD7DD56}" presName="tx1" presStyleLbl="revTx" presStyleIdx="0" presStyleCnt="3"/>
      <dgm:spPr/>
    </dgm:pt>
    <dgm:pt modelId="{4272C90A-A169-454E-8BA2-A75E52E10369}" type="pres">
      <dgm:prSet presAssocID="{7B71E476-2C48-4B63-9318-555F2FD7DD56}" presName="vert1" presStyleCnt="0"/>
      <dgm:spPr/>
    </dgm:pt>
    <dgm:pt modelId="{5B1DDC53-4595-4A4F-90DB-B44C435691A5}" type="pres">
      <dgm:prSet presAssocID="{4E6B5F82-1A36-4972-A75F-ADF1AB30BFBA}" presName="thickLine" presStyleLbl="alignNode1" presStyleIdx="1" presStyleCnt="3"/>
      <dgm:spPr/>
    </dgm:pt>
    <dgm:pt modelId="{B05CF2C0-2DF7-4CD9-B9A3-BAC8E37A396A}" type="pres">
      <dgm:prSet presAssocID="{4E6B5F82-1A36-4972-A75F-ADF1AB30BFBA}" presName="horz1" presStyleCnt="0"/>
      <dgm:spPr/>
    </dgm:pt>
    <dgm:pt modelId="{F33C0940-8059-4621-BECD-0BD751D7066E}" type="pres">
      <dgm:prSet presAssocID="{4E6B5F82-1A36-4972-A75F-ADF1AB30BFBA}" presName="tx1" presStyleLbl="revTx" presStyleIdx="1" presStyleCnt="3"/>
      <dgm:spPr/>
    </dgm:pt>
    <dgm:pt modelId="{C03D5507-90AB-4043-BDB7-5F53C5F84532}" type="pres">
      <dgm:prSet presAssocID="{4E6B5F82-1A36-4972-A75F-ADF1AB30BFBA}" presName="vert1" presStyleCnt="0"/>
      <dgm:spPr/>
    </dgm:pt>
    <dgm:pt modelId="{20E1FC51-F699-4E58-99E7-C24B71DC5E94}" type="pres">
      <dgm:prSet presAssocID="{59F5D22B-E712-48C5-AC61-6134D7574E18}" presName="thickLine" presStyleLbl="alignNode1" presStyleIdx="2" presStyleCnt="3"/>
      <dgm:spPr/>
    </dgm:pt>
    <dgm:pt modelId="{E86ABF20-DE67-49FD-A76D-0FC9FEAF3FD8}" type="pres">
      <dgm:prSet presAssocID="{59F5D22B-E712-48C5-AC61-6134D7574E18}" presName="horz1" presStyleCnt="0"/>
      <dgm:spPr/>
    </dgm:pt>
    <dgm:pt modelId="{09B2944A-380A-4AED-A3DA-08DD9ED812D0}" type="pres">
      <dgm:prSet presAssocID="{59F5D22B-E712-48C5-AC61-6134D7574E18}" presName="tx1" presStyleLbl="revTx" presStyleIdx="2" presStyleCnt="3"/>
      <dgm:spPr/>
    </dgm:pt>
    <dgm:pt modelId="{AB8070CC-3DBB-449D-9C9C-978E1C6F8C5F}" type="pres">
      <dgm:prSet presAssocID="{59F5D22B-E712-48C5-AC61-6134D7574E18}" presName="vert1" presStyleCnt="0"/>
      <dgm:spPr/>
    </dgm:pt>
  </dgm:ptLst>
  <dgm:cxnLst>
    <dgm:cxn modelId="{62F06309-54D7-42F0-9380-9DE3089B4909}" type="presOf" srcId="{5798CD67-441D-4A27-B24D-35A5EEA36FF0}" destId="{997E8CA6-9634-4BC0-9E3B-2F517C05BD00}" srcOrd="0" destOrd="0" presId="urn:microsoft.com/office/officeart/2008/layout/LinedList"/>
    <dgm:cxn modelId="{8D3C443D-6689-47FB-B819-CF1BE85624FA}" type="presOf" srcId="{4E6B5F82-1A36-4972-A75F-ADF1AB30BFBA}" destId="{F33C0940-8059-4621-BECD-0BD751D7066E}" srcOrd="0" destOrd="0" presId="urn:microsoft.com/office/officeart/2008/layout/LinedList"/>
    <dgm:cxn modelId="{B64B245D-7476-401F-A1A7-377C16C9B079}" srcId="{5798CD67-441D-4A27-B24D-35A5EEA36FF0}" destId="{7B71E476-2C48-4B63-9318-555F2FD7DD56}" srcOrd="0" destOrd="0" parTransId="{9EF8350E-C7F3-4338-8D0C-560240EFD717}" sibTransId="{A543BC41-00C0-493B-B0BF-42A5D964C729}"/>
    <dgm:cxn modelId="{27537F47-EF72-498B-92D8-7A4B45E0AF2F}" type="presOf" srcId="{59F5D22B-E712-48C5-AC61-6134D7574E18}" destId="{09B2944A-380A-4AED-A3DA-08DD9ED812D0}" srcOrd="0" destOrd="0" presId="urn:microsoft.com/office/officeart/2008/layout/LinedList"/>
    <dgm:cxn modelId="{8DD3B184-CA00-451A-A56B-F95592616089}" type="presOf" srcId="{7B71E476-2C48-4B63-9318-555F2FD7DD56}" destId="{E558AC7D-1445-4766-98EB-5C219A9CB3DC}" srcOrd="0" destOrd="0" presId="urn:microsoft.com/office/officeart/2008/layout/LinedList"/>
    <dgm:cxn modelId="{97E8D7B1-61BD-4C64-82FD-7B40F187CFC8}" srcId="{5798CD67-441D-4A27-B24D-35A5EEA36FF0}" destId="{59F5D22B-E712-48C5-AC61-6134D7574E18}" srcOrd="2" destOrd="0" parTransId="{DFDECEE4-738B-4EEE-9A1F-A765B02892B5}" sibTransId="{723B7CED-D0FA-4FEE-9FE7-C95CFBC46CC9}"/>
    <dgm:cxn modelId="{7F7415B7-B0EF-4498-BA7E-B4EB3C30D122}" srcId="{5798CD67-441D-4A27-B24D-35A5EEA36FF0}" destId="{4E6B5F82-1A36-4972-A75F-ADF1AB30BFBA}" srcOrd="1" destOrd="0" parTransId="{876758EC-E2FF-44A1-A51D-328A9A204348}" sibTransId="{88C846C3-6F9F-4601-90B6-F2D9E2533E63}"/>
    <dgm:cxn modelId="{B852F6F8-3D0D-4706-A4C4-0ACD847E524F}" type="presParOf" srcId="{997E8CA6-9634-4BC0-9E3B-2F517C05BD00}" destId="{1C144A6E-C3D6-4ADC-AE18-3AD12190ED07}" srcOrd="0" destOrd="0" presId="urn:microsoft.com/office/officeart/2008/layout/LinedList"/>
    <dgm:cxn modelId="{9B7E0D5B-85D4-450B-AE90-7CFA68AD69EA}" type="presParOf" srcId="{997E8CA6-9634-4BC0-9E3B-2F517C05BD00}" destId="{7414DDAE-00A9-4396-A3FC-F44C575FBD04}" srcOrd="1" destOrd="0" presId="urn:microsoft.com/office/officeart/2008/layout/LinedList"/>
    <dgm:cxn modelId="{F53C779B-7652-4127-B93F-8427AEE59FC8}" type="presParOf" srcId="{7414DDAE-00A9-4396-A3FC-F44C575FBD04}" destId="{E558AC7D-1445-4766-98EB-5C219A9CB3DC}" srcOrd="0" destOrd="0" presId="urn:microsoft.com/office/officeart/2008/layout/LinedList"/>
    <dgm:cxn modelId="{1574B684-48E6-4BFA-9311-F7491836D49C}" type="presParOf" srcId="{7414DDAE-00A9-4396-A3FC-F44C575FBD04}" destId="{4272C90A-A169-454E-8BA2-A75E52E10369}" srcOrd="1" destOrd="0" presId="urn:microsoft.com/office/officeart/2008/layout/LinedList"/>
    <dgm:cxn modelId="{1B06DB56-74BC-44BB-ABF8-C3751D00ABE9}" type="presParOf" srcId="{997E8CA6-9634-4BC0-9E3B-2F517C05BD00}" destId="{5B1DDC53-4595-4A4F-90DB-B44C435691A5}" srcOrd="2" destOrd="0" presId="urn:microsoft.com/office/officeart/2008/layout/LinedList"/>
    <dgm:cxn modelId="{4728196F-7C67-48AD-950C-67BB6A514891}" type="presParOf" srcId="{997E8CA6-9634-4BC0-9E3B-2F517C05BD00}" destId="{B05CF2C0-2DF7-4CD9-B9A3-BAC8E37A396A}" srcOrd="3" destOrd="0" presId="urn:microsoft.com/office/officeart/2008/layout/LinedList"/>
    <dgm:cxn modelId="{098BC828-DCF0-4727-B2CB-B8190F69291B}" type="presParOf" srcId="{B05CF2C0-2DF7-4CD9-B9A3-BAC8E37A396A}" destId="{F33C0940-8059-4621-BECD-0BD751D7066E}" srcOrd="0" destOrd="0" presId="urn:microsoft.com/office/officeart/2008/layout/LinedList"/>
    <dgm:cxn modelId="{D61F10FF-9330-4B35-ACF8-A3D5DEB79E75}" type="presParOf" srcId="{B05CF2C0-2DF7-4CD9-B9A3-BAC8E37A396A}" destId="{C03D5507-90AB-4043-BDB7-5F53C5F84532}" srcOrd="1" destOrd="0" presId="urn:microsoft.com/office/officeart/2008/layout/LinedList"/>
    <dgm:cxn modelId="{B5DC5E8C-380F-4B66-B32F-5AB92C26EF5E}" type="presParOf" srcId="{997E8CA6-9634-4BC0-9E3B-2F517C05BD00}" destId="{20E1FC51-F699-4E58-99E7-C24B71DC5E94}" srcOrd="4" destOrd="0" presId="urn:microsoft.com/office/officeart/2008/layout/LinedList"/>
    <dgm:cxn modelId="{2A8E4C7F-6816-4010-BABE-2A4A3EE41843}" type="presParOf" srcId="{997E8CA6-9634-4BC0-9E3B-2F517C05BD00}" destId="{E86ABF20-DE67-49FD-A76D-0FC9FEAF3FD8}" srcOrd="5" destOrd="0" presId="urn:microsoft.com/office/officeart/2008/layout/LinedList"/>
    <dgm:cxn modelId="{17F79232-F20A-4326-8AB8-5BC9E7F8FB25}" type="presParOf" srcId="{E86ABF20-DE67-49FD-A76D-0FC9FEAF3FD8}" destId="{09B2944A-380A-4AED-A3DA-08DD9ED812D0}" srcOrd="0" destOrd="0" presId="urn:microsoft.com/office/officeart/2008/layout/LinedList"/>
    <dgm:cxn modelId="{7734D9CF-A304-4AA3-9DAD-2778075CB2B6}" type="presParOf" srcId="{E86ABF20-DE67-49FD-A76D-0FC9FEAF3FD8}" destId="{AB8070CC-3DBB-449D-9C9C-978E1C6F8C5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3DB84C6-7BCF-4269-AB2C-14A9491A5D6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00EC7CD-B3F5-4AB5-91E0-EE3A8F7EA1C1}">
      <dgm:prSet/>
      <dgm:spPr/>
      <dgm:t>
        <a:bodyPr/>
        <a:lstStyle/>
        <a:p>
          <a:r>
            <a:rPr lang="el-GR"/>
            <a:t>• Οργάνωση: Ο κώδικας είναι τακτοποιημένος.</a:t>
          </a:r>
          <a:endParaRPr lang="en-US"/>
        </a:p>
      </dgm:t>
    </dgm:pt>
    <dgm:pt modelId="{3E4116B9-123A-404A-9743-DD747BAB4461}" type="parTrans" cxnId="{7D21DC1F-F9CB-48A1-9428-BF2719CDB5D2}">
      <dgm:prSet/>
      <dgm:spPr/>
      <dgm:t>
        <a:bodyPr/>
        <a:lstStyle/>
        <a:p>
          <a:endParaRPr lang="en-US"/>
        </a:p>
      </dgm:t>
    </dgm:pt>
    <dgm:pt modelId="{264DBCC9-25DA-44F6-B71C-BA2C6C696099}" type="sibTrans" cxnId="{7D21DC1F-F9CB-48A1-9428-BF2719CDB5D2}">
      <dgm:prSet/>
      <dgm:spPr/>
      <dgm:t>
        <a:bodyPr/>
        <a:lstStyle/>
        <a:p>
          <a:endParaRPr lang="en-US"/>
        </a:p>
      </dgm:t>
    </dgm:pt>
    <dgm:pt modelId="{664E9D4D-D6D6-4637-A925-BD828F7D9A18}">
      <dgm:prSet/>
      <dgm:spPr/>
      <dgm:t>
        <a:bodyPr/>
        <a:lstStyle/>
        <a:p>
          <a:r>
            <a:rPr lang="el-GR"/>
            <a:t>• Επαναχρησιμοποίηση: Χρησιμοποιούμε ξανά έτοιμες κλάσεις.</a:t>
          </a:r>
          <a:endParaRPr lang="en-US"/>
        </a:p>
      </dgm:t>
    </dgm:pt>
    <dgm:pt modelId="{EC61B05D-A8B6-43A2-986F-63335F3BA4AC}" type="parTrans" cxnId="{9F51D9D0-1546-4DDC-AD6C-0365FB46F990}">
      <dgm:prSet/>
      <dgm:spPr/>
      <dgm:t>
        <a:bodyPr/>
        <a:lstStyle/>
        <a:p>
          <a:endParaRPr lang="en-US"/>
        </a:p>
      </dgm:t>
    </dgm:pt>
    <dgm:pt modelId="{3BDF4229-8103-4F13-84A2-423773C28C33}" type="sibTrans" cxnId="{9F51D9D0-1546-4DDC-AD6C-0365FB46F990}">
      <dgm:prSet/>
      <dgm:spPr/>
      <dgm:t>
        <a:bodyPr/>
        <a:lstStyle/>
        <a:p>
          <a:endParaRPr lang="en-US"/>
        </a:p>
      </dgm:t>
    </dgm:pt>
    <dgm:pt modelId="{98DCAEF5-D278-4780-876A-1ECD784F03FF}">
      <dgm:prSet/>
      <dgm:spPr/>
      <dgm:t>
        <a:bodyPr/>
        <a:lstStyle/>
        <a:p>
          <a:r>
            <a:rPr lang="el-GR"/>
            <a:t>• Ευκολία: Πιο εύκολη διόρθωση λαθών.</a:t>
          </a:r>
          <a:endParaRPr lang="en-US"/>
        </a:p>
      </dgm:t>
    </dgm:pt>
    <dgm:pt modelId="{1323F97B-2CBA-417E-B8D5-829DF4219CBD}" type="parTrans" cxnId="{74BB3A6E-1C60-43F8-B985-54057F52BDB2}">
      <dgm:prSet/>
      <dgm:spPr/>
      <dgm:t>
        <a:bodyPr/>
        <a:lstStyle/>
        <a:p>
          <a:endParaRPr lang="en-US"/>
        </a:p>
      </dgm:t>
    </dgm:pt>
    <dgm:pt modelId="{A9C232F1-E5A6-421E-B727-66C3B27C0C4C}" type="sibTrans" cxnId="{74BB3A6E-1C60-43F8-B985-54057F52BDB2}">
      <dgm:prSet/>
      <dgm:spPr/>
      <dgm:t>
        <a:bodyPr/>
        <a:lstStyle/>
        <a:p>
          <a:endParaRPr lang="en-US"/>
        </a:p>
      </dgm:t>
    </dgm:pt>
    <dgm:pt modelId="{BCF3D752-B246-4469-ABF3-D6377219DFF7}" type="pres">
      <dgm:prSet presAssocID="{F3DB84C6-7BCF-4269-AB2C-14A9491A5D6E}" presName="linear" presStyleCnt="0">
        <dgm:presLayoutVars>
          <dgm:animLvl val="lvl"/>
          <dgm:resizeHandles val="exact"/>
        </dgm:presLayoutVars>
      </dgm:prSet>
      <dgm:spPr/>
    </dgm:pt>
    <dgm:pt modelId="{30A5BFCB-2586-4BEC-93B5-3F8073A70FDD}" type="pres">
      <dgm:prSet presAssocID="{A00EC7CD-B3F5-4AB5-91E0-EE3A8F7EA1C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4CFC623-FAB4-4718-9AB6-F1B5E3EB3D47}" type="pres">
      <dgm:prSet presAssocID="{264DBCC9-25DA-44F6-B71C-BA2C6C696099}" presName="spacer" presStyleCnt="0"/>
      <dgm:spPr/>
    </dgm:pt>
    <dgm:pt modelId="{1C83B974-7598-4B71-AC5E-21E630184656}" type="pres">
      <dgm:prSet presAssocID="{664E9D4D-D6D6-4637-A925-BD828F7D9A1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516F892-2412-40F1-84D9-5152B12B2F13}" type="pres">
      <dgm:prSet presAssocID="{3BDF4229-8103-4F13-84A2-423773C28C33}" presName="spacer" presStyleCnt="0"/>
      <dgm:spPr/>
    </dgm:pt>
    <dgm:pt modelId="{C39BBD60-B4E5-443C-A050-3E17405C04FB}" type="pres">
      <dgm:prSet presAssocID="{98DCAEF5-D278-4780-876A-1ECD784F03F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DD9AA14-66DC-44A4-881B-AB02D6AF91DC}" type="presOf" srcId="{A00EC7CD-B3F5-4AB5-91E0-EE3A8F7EA1C1}" destId="{30A5BFCB-2586-4BEC-93B5-3F8073A70FDD}" srcOrd="0" destOrd="0" presId="urn:microsoft.com/office/officeart/2005/8/layout/vList2"/>
    <dgm:cxn modelId="{7D21DC1F-F9CB-48A1-9428-BF2719CDB5D2}" srcId="{F3DB84C6-7BCF-4269-AB2C-14A9491A5D6E}" destId="{A00EC7CD-B3F5-4AB5-91E0-EE3A8F7EA1C1}" srcOrd="0" destOrd="0" parTransId="{3E4116B9-123A-404A-9743-DD747BAB4461}" sibTransId="{264DBCC9-25DA-44F6-B71C-BA2C6C696099}"/>
    <dgm:cxn modelId="{532A9765-33B4-40AF-9B0D-04AE709B59D0}" type="presOf" srcId="{F3DB84C6-7BCF-4269-AB2C-14A9491A5D6E}" destId="{BCF3D752-B246-4469-ABF3-D6377219DFF7}" srcOrd="0" destOrd="0" presId="urn:microsoft.com/office/officeart/2005/8/layout/vList2"/>
    <dgm:cxn modelId="{74BB3A6E-1C60-43F8-B985-54057F52BDB2}" srcId="{F3DB84C6-7BCF-4269-AB2C-14A9491A5D6E}" destId="{98DCAEF5-D278-4780-876A-1ECD784F03FF}" srcOrd="2" destOrd="0" parTransId="{1323F97B-2CBA-417E-B8D5-829DF4219CBD}" sibTransId="{A9C232F1-E5A6-421E-B727-66C3B27C0C4C}"/>
    <dgm:cxn modelId="{E9BDF276-AE98-4303-B458-4513D87A52C6}" type="presOf" srcId="{664E9D4D-D6D6-4637-A925-BD828F7D9A18}" destId="{1C83B974-7598-4B71-AC5E-21E630184656}" srcOrd="0" destOrd="0" presId="urn:microsoft.com/office/officeart/2005/8/layout/vList2"/>
    <dgm:cxn modelId="{E956509D-A8E5-4FEE-B454-69D23D2C0A81}" type="presOf" srcId="{98DCAEF5-D278-4780-876A-1ECD784F03FF}" destId="{C39BBD60-B4E5-443C-A050-3E17405C04FB}" srcOrd="0" destOrd="0" presId="urn:microsoft.com/office/officeart/2005/8/layout/vList2"/>
    <dgm:cxn modelId="{9F51D9D0-1546-4DDC-AD6C-0365FB46F990}" srcId="{F3DB84C6-7BCF-4269-AB2C-14A9491A5D6E}" destId="{664E9D4D-D6D6-4637-A925-BD828F7D9A18}" srcOrd="1" destOrd="0" parTransId="{EC61B05D-A8B6-43A2-986F-63335F3BA4AC}" sibTransId="{3BDF4229-8103-4F13-84A2-423773C28C33}"/>
    <dgm:cxn modelId="{BB404036-25B3-4142-AB97-4E9CB5C24908}" type="presParOf" srcId="{BCF3D752-B246-4469-ABF3-D6377219DFF7}" destId="{30A5BFCB-2586-4BEC-93B5-3F8073A70FDD}" srcOrd="0" destOrd="0" presId="urn:microsoft.com/office/officeart/2005/8/layout/vList2"/>
    <dgm:cxn modelId="{71D3C8B2-A5FA-4A12-B5F3-63F0FAC0484E}" type="presParOf" srcId="{BCF3D752-B246-4469-ABF3-D6377219DFF7}" destId="{74CFC623-FAB4-4718-9AB6-F1B5E3EB3D47}" srcOrd="1" destOrd="0" presId="urn:microsoft.com/office/officeart/2005/8/layout/vList2"/>
    <dgm:cxn modelId="{DF582438-A074-4EA5-BCB0-C5E3383AC774}" type="presParOf" srcId="{BCF3D752-B246-4469-ABF3-D6377219DFF7}" destId="{1C83B974-7598-4B71-AC5E-21E630184656}" srcOrd="2" destOrd="0" presId="urn:microsoft.com/office/officeart/2005/8/layout/vList2"/>
    <dgm:cxn modelId="{A717E84B-3765-4685-9508-647B2599A791}" type="presParOf" srcId="{BCF3D752-B246-4469-ABF3-D6377219DFF7}" destId="{C516F892-2412-40F1-84D9-5152B12B2F13}" srcOrd="3" destOrd="0" presId="urn:microsoft.com/office/officeart/2005/8/layout/vList2"/>
    <dgm:cxn modelId="{D8D4BDDB-4D6F-4C33-8856-577B7A250B9E}" type="presParOf" srcId="{BCF3D752-B246-4469-ABF3-D6377219DFF7}" destId="{C39BBD60-B4E5-443C-A050-3E17405C04F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0EBC8-105C-4B2B-8F1E-8C977924C983}">
      <dsp:nvSpPr>
        <dsp:cNvPr id="0" name=""/>
        <dsp:cNvSpPr/>
      </dsp:nvSpPr>
      <dsp:spPr>
        <a:xfrm>
          <a:off x="0" y="725359"/>
          <a:ext cx="6666833" cy="1272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• Παραδοσιακός προγραμματισμός = Μια λίστα εντολών (Συνταγή).</a:t>
          </a:r>
          <a:endParaRPr lang="en-US" sz="3200" kern="1200"/>
        </a:p>
      </dsp:txBody>
      <dsp:txXfrm>
        <a:off x="62141" y="787500"/>
        <a:ext cx="6542551" cy="1148678"/>
      </dsp:txXfrm>
    </dsp:sp>
    <dsp:sp modelId="{D8A625D3-FF56-4FBC-94BD-F5E61202C9F7}">
      <dsp:nvSpPr>
        <dsp:cNvPr id="0" name=""/>
        <dsp:cNvSpPr/>
      </dsp:nvSpPr>
      <dsp:spPr>
        <a:xfrm>
          <a:off x="0" y="2090480"/>
          <a:ext cx="6666833" cy="127296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• OOP = Ένας κόσμος γεμάτος Αντικείμενα που επικοινωνούν.</a:t>
          </a:r>
          <a:endParaRPr lang="en-US" sz="3200" kern="1200"/>
        </a:p>
      </dsp:txBody>
      <dsp:txXfrm>
        <a:off x="62141" y="2152621"/>
        <a:ext cx="6542551" cy="1148678"/>
      </dsp:txXfrm>
    </dsp:sp>
    <dsp:sp modelId="{BF95AE47-96CB-44B1-9648-DB36E7399A01}">
      <dsp:nvSpPr>
        <dsp:cNvPr id="0" name=""/>
        <dsp:cNvSpPr/>
      </dsp:nvSpPr>
      <dsp:spPr>
        <a:xfrm>
          <a:off x="0" y="3455600"/>
          <a:ext cx="6666833" cy="127296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• Εστίαση: Στο 'Ποιος' (Αντικείμενο) και όχι μόνο στο 'Τι' (Διαδικασία).</a:t>
          </a:r>
          <a:endParaRPr lang="en-US" sz="3200" kern="1200"/>
        </a:p>
      </dsp:txBody>
      <dsp:txXfrm>
        <a:off x="62141" y="3517741"/>
        <a:ext cx="6542551" cy="1148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D2F5D-1C74-4215-88A1-3A6B811B486F}">
      <dsp:nvSpPr>
        <dsp:cNvPr id="0" name=""/>
        <dsp:cNvSpPr/>
      </dsp:nvSpPr>
      <dsp:spPr>
        <a:xfrm>
          <a:off x="0" y="600259"/>
          <a:ext cx="6666833" cy="13525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/>
            <a:t>• Είναι μια οντότητα της πραγματικής ζωής στον κώδικα.</a:t>
          </a:r>
          <a:endParaRPr lang="en-US" sz="3400" kern="1200"/>
        </a:p>
      </dsp:txBody>
      <dsp:txXfrm>
        <a:off x="66025" y="666284"/>
        <a:ext cx="6534783" cy="1220470"/>
      </dsp:txXfrm>
    </dsp:sp>
    <dsp:sp modelId="{16634FB3-B677-42F3-988C-FE2247F2AAC5}">
      <dsp:nvSpPr>
        <dsp:cNvPr id="0" name=""/>
        <dsp:cNvSpPr/>
      </dsp:nvSpPr>
      <dsp:spPr>
        <a:xfrm>
          <a:off x="0" y="2050699"/>
          <a:ext cx="6666833" cy="135252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/>
            <a:t>• Παράδειγμα: Ένα συγκεκριμένο Αυτοκίνητο στο δρόμο.</a:t>
          </a:r>
          <a:endParaRPr lang="en-US" sz="3400" kern="1200"/>
        </a:p>
      </dsp:txBody>
      <dsp:txXfrm>
        <a:off x="66025" y="2116724"/>
        <a:ext cx="6534783" cy="1220470"/>
      </dsp:txXfrm>
    </dsp:sp>
    <dsp:sp modelId="{F439370A-4AB8-46F5-87E2-40D81C1D847C}">
      <dsp:nvSpPr>
        <dsp:cNvPr id="0" name=""/>
        <dsp:cNvSpPr/>
      </dsp:nvSpPr>
      <dsp:spPr>
        <a:xfrm>
          <a:off x="0" y="3501140"/>
          <a:ext cx="6666833" cy="135252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/>
            <a:t>• Συνδυάζει Δεδομένα και Ενέργειες μαζί.</a:t>
          </a:r>
          <a:endParaRPr lang="en-US" sz="3400" kern="1200"/>
        </a:p>
      </dsp:txBody>
      <dsp:txXfrm>
        <a:off x="66025" y="3567165"/>
        <a:ext cx="6534783" cy="12204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6610D-0205-42F0-A5C6-AEB8110DA2E0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• Είναι τα χαρακτηριστικά (Variables).</a:t>
          </a:r>
          <a:endParaRPr lang="en-US" sz="3500" kern="1200"/>
        </a:p>
      </dsp:txBody>
      <dsp:txXfrm>
        <a:off x="1748064" y="2975"/>
        <a:ext cx="3342605" cy="2005563"/>
      </dsp:txXfrm>
    </dsp:sp>
    <dsp:sp modelId="{CBC25C97-F11C-48EA-B8C9-B25B4364DD27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• Χρώμα: Κόκκινο</a:t>
          </a:r>
          <a:endParaRPr lang="en-US" sz="3500" kern="1200"/>
        </a:p>
      </dsp:txBody>
      <dsp:txXfrm>
        <a:off x="5424930" y="2975"/>
        <a:ext cx="3342605" cy="2005563"/>
      </dsp:txXfrm>
    </dsp:sp>
    <dsp:sp modelId="{EB595CFF-6A0F-4962-8C79-2E7D4E14CE50}">
      <dsp:nvSpPr>
        <dsp:cNvPr id="0" name=""/>
        <dsp:cNvSpPr/>
      </dsp:nvSpPr>
      <dsp:spPr>
        <a:xfrm>
          <a:off x="1748064" y="2342799"/>
          <a:ext cx="3342605" cy="2005563"/>
        </a:xfrm>
        <a:prstGeom prst="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• Μάρκα: Ferrari</a:t>
          </a:r>
          <a:endParaRPr lang="en-US" sz="3500" kern="1200"/>
        </a:p>
      </dsp:txBody>
      <dsp:txXfrm>
        <a:off x="1748064" y="2342799"/>
        <a:ext cx="3342605" cy="2005563"/>
      </dsp:txXfrm>
    </dsp:sp>
    <dsp:sp modelId="{19F18A20-741C-419E-BE06-D622B57BEA6F}">
      <dsp:nvSpPr>
        <dsp:cNvPr id="0" name=""/>
        <dsp:cNvSpPr/>
      </dsp:nvSpPr>
      <dsp:spPr>
        <a:xfrm>
          <a:off x="5424930" y="2342799"/>
          <a:ext cx="3342605" cy="2005563"/>
        </a:xfrm>
        <a:prstGeom prst="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• Ταχύτητα: 120 χλμ/ώρα</a:t>
          </a:r>
          <a:endParaRPr lang="en-US" sz="3500" kern="1200"/>
        </a:p>
      </dsp:txBody>
      <dsp:txXfrm>
        <a:off x="5424930" y="2342799"/>
        <a:ext cx="3342605" cy="20055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F4A42-7F59-430F-B6EA-27DB73AEF920}">
      <dsp:nvSpPr>
        <dsp:cNvPr id="0" name=""/>
        <dsp:cNvSpPr/>
      </dsp:nvSpPr>
      <dsp:spPr>
        <a:xfrm>
          <a:off x="0" y="0"/>
          <a:ext cx="8742263" cy="8116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• Είναι οι ενέργειες (Functions).</a:t>
          </a:r>
          <a:endParaRPr lang="en-US" sz="3300" kern="1200"/>
        </a:p>
      </dsp:txBody>
      <dsp:txXfrm>
        <a:off x="23773" y="23773"/>
        <a:ext cx="7797822" cy="764123"/>
      </dsp:txXfrm>
    </dsp:sp>
    <dsp:sp modelId="{A7C72276-8A94-46EE-BA82-C87CEA1C4ED8}">
      <dsp:nvSpPr>
        <dsp:cNvPr id="0" name=""/>
        <dsp:cNvSpPr/>
      </dsp:nvSpPr>
      <dsp:spPr>
        <a:xfrm>
          <a:off x="732164" y="959245"/>
          <a:ext cx="8742263" cy="8116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• Επιτάχυνση(): Αυξάνει την ταχύτητα.</a:t>
          </a:r>
          <a:endParaRPr lang="en-US" sz="3300" kern="1200" dirty="0"/>
        </a:p>
      </dsp:txBody>
      <dsp:txXfrm>
        <a:off x="755937" y="983018"/>
        <a:ext cx="7434967" cy="764123"/>
      </dsp:txXfrm>
    </dsp:sp>
    <dsp:sp modelId="{11FD837F-6F7E-4790-B6DD-57EF3048970B}">
      <dsp:nvSpPr>
        <dsp:cNvPr id="0" name=""/>
        <dsp:cNvSpPr/>
      </dsp:nvSpPr>
      <dsp:spPr>
        <a:xfrm>
          <a:off x="1453401" y="1918490"/>
          <a:ext cx="8742263" cy="81166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• Φρενάρισμα(): Μειώνει την ταχύτητα.</a:t>
          </a:r>
          <a:endParaRPr lang="en-US" sz="3300" kern="1200"/>
        </a:p>
      </dsp:txBody>
      <dsp:txXfrm>
        <a:off x="1477174" y="1942263"/>
        <a:ext cx="7445895" cy="764123"/>
      </dsp:txXfrm>
    </dsp:sp>
    <dsp:sp modelId="{C9C5AD52-7DC6-4076-AB85-E0D2ABBA4E07}">
      <dsp:nvSpPr>
        <dsp:cNvPr id="0" name=""/>
        <dsp:cNvSpPr/>
      </dsp:nvSpPr>
      <dsp:spPr>
        <a:xfrm>
          <a:off x="2185565" y="2877735"/>
          <a:ext cx="8742263" cy="81166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• Οι μέθοδοι αλλάζουν τις ιδιότητες.</a:t>
          </a:r>
          <a:endParaRPr lang="en-US" sz="3300" kern="1200" dirty="0"/>
        </a:p>
      </dsp:txBody>
      <dsp:txXfrm>
        <a:off x="2209338" y="2901508"/>
        <a:ext cx="7434967" cy="764123"/>
      </dsp:txXfrm>
    </dsp:sp>
    <dsp:sp modelId="{B90A907F-C2D0-469E-BCD4-6F922127DF40}">
      <dsp:nvSpPr>
        <dsp:cNvPr id="0" name=""/>
        <dsp:cNvSpPr/>
      </dsp:nvSpPr>
      <dsp:spPr>
        <a:xfrm>
          <a:off x="8214678" y="621664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333384" y="621664"/>
        <a:ext cx="290172" cy="397007"/>
      </dsp:txXfrm>
    </dsp:sp>
    <dsp:sp modelId="{A911DF6E-B9F9-4108-8E0C-A9607BAAE0CD}">
      <dsp:nvSpPr>
        <dsp:cNvPr id="0" name=""/>
        <dsp:cNvSpPr/>
      </dsp:nvSpPr>
      <dsp:spPr>
        <a:xfrm>
          <a:off x="8946842" y="1580910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9065548" y="1580910"/>
        <a:ext cx="290172" cy="397007"/>
      </dsp:txXfrm>
    </dsp:sp>
    <dsp:sp modelId="{600B71FA-550F-4B43-BEB9-B80E5F341641}">
      <dsp:nvSpPr>
        <dsp:cNvPr id="0" name=""/>
        <dsp:cNvSpPr/>
      </dsp:nvSpPr>
      <dsp:spPr>
        <a:xfrm>
          <a:off x="9668079" y="2540155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9786785" y="2540155"/>
        <a:ext cx="290172" cy="3970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BD2138-FDFF-4358-9F41-C69982340EC6}">
      <dsp:nvSpPr>
        <dsp:cNvPr id="0" name=""/>
        <dsp:cNvSpPr/>
      </dsp:nvSpPr>
      <dsp:spPr>
        <a:xfrm>
          <a:off x="0" y="1071918"/>
          <a:ext cx="3414946" cy="20489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• Η Κλάση είναι το 'Σχέδιο' (Blueprint).</a:t>
          </a:r>
          <a:endParaRPr lang="en-US" sz="3200" kern="1200"/>
        </a:p>
      </dsp:txBody>
      <dsp:txXfrm>
        <a:off x="0" y="1071918"/>
        <a:ext cx="3414946" cy="2048967"/>
      </dsp:txXfrm>
    </dsp:sp>
    <dsp:sp modelId="{FAEAFDBD-65A0-49E3-9D07-6EC03410566A}">
      <dsp:nvSpPr>
        <dsp:cNvPr id="0" name=""/>
        <dsp:cNvSpPr/>
      </dsp:nvSpPr>
      <dsp:spPr>
        <a:xfrm>
          <a:off x="3756441" y="1071918"/>
          <a:ext cx="3414946" cy="20489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• Δεν είναι το αυτοκίνητο, αλλά οι οδηγίες κατασκευής του.</a:t>
          </a:r>
          <a:endParaRPr lang="en-US" sz="3200" kern="1200"/>
        </a:p>
      </dsp:txBody>
      <dsp:txXfrm>
        <a:off x="3756441" y="1071918"/>
        <a:ext cx="3414946" cy="2048967"/>
      </dsp:txXfrm>
    </dsp:sp>
    <dsp:sp modelId="{669112B4-E134-4C76-B9EA-BA8EF749BD1E}">
      <dsp:nvSpPr>
        <dsp:cNvPr id="0" name=""/>
        <dsp:cNvSpPr/>
      </dsp:nvSpPr>
      <dsp:spPr>
        <a:xfrm>
          <a:off x="7512882" y="1071918"/>
          <a:ext cx="3414946" cy="204896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• Από 1 Κλάση φτιάχνουμε άπειρα Αντικείμενα.</a:t>
          </a:r>
          <a:endParaRPr lang="en-US" sz="3200" kern="1200"/>
        </a:p>
      </dsp:txBody>
      <dsp:txXfrm>
        <a:off x="7512882" y="1071918"/>
        <a:ext cx="3414946" cy="20489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4188D-CE50-44BE-B37F-26AAF3C22E6C}">
      <dsp:nvSpPr>
        <dsp:cNvPr id="0" name=""/>
        <dsp:cNvSpPr/>
      </dsp:nvSpPr>
      <dsp:spPr>
        <a:xfrm>
          <a:off x="0" y="0"/>
          <a:ext cx="9288654" cy="12578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• Constructor: Η ειδική μέθοδος που δεσμεύει μνήμη.</a:t>
          </a:r>
          <a:endParaRPr lang="en-US" sz="3300" kern="1200"/>
        </a:p>
      </dsp:txBody>
      <dsp:txXfrm>
        <a:off x="36841" y="36841"/>
        <a:ext cx="7931345" cy="1184159"/>
      </dsp:txXfrm>
    </dsp:sp>
    <dsp:sp modelId="{CFBEF2EC-4893-40A4-9C72-FFB4531FC20F}">
      <dsp:nvSpPr>
        <dsp:cNvPr id="0" name=""/>
        <dsp:cNvSpPr/>
      </dsp:nvSpPr>
      <dsp:spPr>
        <a:xfrm>
          <a:off x="819587" y="1467481"/>
          <a:ext cx="9288654" cy="12578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• Initialization: Δίνουμε τις πρώτες τιμές στο αντικείμενο.</a:t>
          </a:r>
          <a:endParaRPr lang="en-US" sz="3300" kern="1200"/>
        </a:p>
      </dsp:txBody>
      <dsp:txXfrm>
        <a:off x="856428" y="1504322"/>
        <a:ext cx="7577788" cy="1184159"/>
      </dsp:txXfrm>
    </dsp:sp>
    <dsp:sp modelId="{8DDCE6B1-5E01-48FC-91F8-AC106EB9D555}">
      <dsp:nvSpPr>
        <dsp:cNvPr id="0" name=""/>
        <dsp:cNvSpPr/>
      </dsp:nvSpPr>
      <dsp:spPr>
        <a:xfrm>
          <a:off x="1639174" y="2934963"/>
          <a:ext cx="9288654" cy="12578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• Παράδειγμα: Μόλις το αυτοκίνητο βγει από την παραγωγή.</a:t>
          </a:r>
          <a:endParaRPr lang="en-US" sz="3300" kern="1200"/>
        </a:p>
      </dsp:txBody>
      <dsp:txXfrm>
        <a:off x="1676015" y="2971804"/>
        <a:ext cx="7577788" cy="1184159"/>
      </dsp:txXfrm>
    </dsp:sp>
    <dsp:sp modelId="{0A80B518-5A5B-49D7-9530-B41523A4FB68}">
      <dsp:nvSpPr>
        <dsp:cNvPr id="0" name=""/>
        <dsp:cNvSpPr/>
      </dsp:nvSpPr>
      <dsp:spPr>
        <a:xfrm>
          <a:off x="8471057" y="953863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55016" y="953863"/>
        <a:ext cx="449678" cy="615241"/>
      </dsp:txXfrm>
    </dsp:sp>
    <dsp:sp modelId="{F5BCBC0B-6BAF-47CE-910F-29AB8C7BB4E2}">
      <dsp:nvSpPr>
        <dsp:cNvPr id="0" name=""/>
        <dsp:cNvSpPr/>
      </dsp:nvSpPr>
      <dsp:spPr>
        <a:xfrm>
          <a:off x="9290644" y="2412959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74603" y="2412959"/>
        <a:ext cx="449678" cy="6152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B6D551-FF9D-466B-AD79-DE70664714E1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03544D-C8EE-4629-897E-45B109CF5540}">
      <dsp:nvSpPr>
        <dsp:cNvPr id="0" name=""/>
        <dsp:cNvSpPr/>
      </dsp:nvSpPr>
      <dsp:spPr>
        <a:xfrm>
          <a:off x="0" y="2700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700" kern="1200"/>
            <a:t>• Καταστρέφει το αντικείμενο όταν δεν χρειάζεται πλέον.</a:t>
          </a:r>
          <a:endParaRPr lang="en-US" sz="3700" kern="1200"/>
        </a:p>
      </dsp:txBody>
      <dsp:txXfrm>
        <a:off x="0" y="2700"/>
        <a:ext cx="6291714" cy="1841777"/>
      </dsp:txXfrm>
    </dsp:sp>
    <dsp:sp modelId="{C661FC54-FA8E-4D9D-9F8A-FE294EF4DCD7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011DE7-1EAA-4BCE-8D41-12ABFAF110AE}">
      <dsp:nvSpPr>
        <dsp:cNvPr id="0" name=""/>
        <dsp:cNvSpPr/>
      </dsp:nvSpPr>
      <dsp:spPr>
        <a:xfrm>
          <a:off x="0" y="1844478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700" kern="1200"/>
            <a:t>• Απελευθερώνει τη μνήμη του υπολογιστή.</a:t>
          </a:r>
          <a:endParaRPr lang="en-US" sz="3700" kern="1200"/>
        </a:p>
      </dsp:txBody>
      <dsp:txXfrm>
        <a:off x="0" y="1844478"/>
        <a:ext cx="6291714" cy="1841777"/>
      </dsp:txXfrm>
    </dsp:sp>
    <dsp:sp modelId="{31317400-210C-447D-99EB-54F38C677145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D08460-4F48-45B3-A631-C6CD2A9B7469}">
      <dsp:nvSpPr>
        <dsp:cNvPr id="0" name=""/>
        <dsp:cNvSpPr/>
      </dsp:nvSpPr>
      <dsp:spPr>
        <a:xfrm>
          <a:off x="0" y="3686256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700" kern="1200"/>
            <a:t>• Σημαντικό για την ταχύτητα της εφαρμογής.</a:t>
          </a:r>
          <a:endParaRPr lang="en-US" sz="3700" kern="1200"/>
        </a:p>
      </dsp:txBody>
      <dsp:txXfrm>
        <a:off x="0" y="3686256"/>
        <a:ext cx="6291714" cy="18417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144A6E-C3D6-4ADC-AE18-3AD12190ED07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58AC7D-1445-4766-98EB-5C219A9CB3DC}">
      <dsp:nvSpPr>
        <dsp:cNvPr id="0" name=""/>
        <dsp:cNvSpPr/>
      </dsp:nvSpPr>
      <dsp:spPr>
        <a:xfrm>
          <a:off x="0" y="2700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700" kern="1200"/>
            <a:t>• Κλάση Γονέας: Όχημα (έχει ρόδες).</a:t>
          </a:r>
          <a:endParaRPr lang="en-US" sz="3700" kern="1200"/>
        </a:p>
      </dsp:txBody>
      <dsp:txXfrm>
        <a:off x="0" y="2700"/>
        <a:ext cx="6291714" cy="1841777"/>
      </dsp:txXfrm>
    </dsp:sp>
    <dsp:sp modelId="{5B1DDC53-4595-4A4F-90DB-B44C435691A5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3C0940-8059-4621-BECD-0BD751D7066E}">
      <dsp:nvSpPr>
        <dsp:cNvPr id="0" name=""/>
        <dsp:cNvSpPr/>
      </dsp:nvSpPr>
      <dsp:spPr>
        <a:xfrm>
          <a:off x="0" y="1844478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700" kern="1200"/>
            <a:t>• Υποκλάση: Φορτηγό (κληρονομεί τις ρόδες + προσθέτει καρότσα).</a:t>
          </a:r>
          <a:endParaRPr lang="en-US" sz="3700" kern="1200"/>
        </a:p>
      </dsp:txBody>
      <dsp:txXfrm>
        <a:off x="0" y="1844478"/>
        <a:ext cx="6291714" cy="1841777"/>
      </dsp:txXfrm>
    </dsp:sp>
    <dsp:sp modelId="{20E1FC51-F699-4E58-99E7-C24B71DC5E94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B2944A-380A-4AED-A3DA-08DD9ED812D0}">
      <dsp:nvSpPr>
        <dsp:cNvPr id="0" name=""/>
        <dsp:cNvSpPr/>
      </dsp:nvSpPr>
      <dsp:spPr>
        <a:xfrm>
          <a:off x="0" y="3686256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700" kern="1200"/>
            <a:t>• Κερδίζουμε χρόνο: Δεν γράφουμε τα ίδια πράγματα ξανά.</a:t>
          </a:r>
          <a:endParaRPr lang="en-US" sz="3700" kern="1200"/>
        </a:p>
      </dsp:txBody>
      <dsp:txXfrm>
        <a:off x="0" y="3686256"/>
        <a:ext cx="6291714" cy="184177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A5BFCB-2586-4BEC-93B5-3F8073A70FDD}">
      <dsp:nvSpPr>
        <dsp:cNvPr id="0" name=""/>
        <dsp:cNvSpPr/>
      </dsp:nvSpPr>
      <dsp:spPr>
        <a:xfrm>
          <a:off x="0" y="437774"/>
          <a:ext cx="5291663" cy="9149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• Οργάνωση: Ο κώδικας είναι τακτοποιημένος.</a:t>
          </a:r>
          <a:endParaRPr lang="en-US" sz="2300" kern="1200"/>
        </a:p>
      </dsp:txBody>
      <dsp:txXfrm>
        <a:off x="44664" y="482438"/>
        <a:ext cx="5202335" cy="825612"/>
      </dsp:txXfrm>
    </dsp:sp>
    <dsp:sp modelId="{1C83B974-7598-4B71-AC5E-21E630184656}">
      <dsp:nvSpPr>
        <dsp:cNvPr id="0" name=""/>
        <dsp:cNvSpPr/>
      </dsp:nvSpPr>
      <dsp:spPr>
        <a:xfrm>
          <a:off x="0" y="1418954"/>
          <a:ext cx="5291663" cy="91494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• Επαναχρησιμοποίηση: Χρησιμοποιούμε ξανά έτοιμες κλάσεις.</a:t>
          </a:r>
          <a:endParaRPr lang="en-US" sz="2300" kern="1200"/>
        </a:p>
      </dsp:txBody>
      <dsp:txXfrm>
        <a:off x="44664" y="1463618"/>
        <a:ext cx="5202335" cy="825612"/>
      </dsp:txXfrm>
    </dsp:sp>
    <dsp:sp modelId="{C39BBD60-B4E5-443C-A050-3E17405C04FB}">
      <dsp:nvSpPr>
        <dsp:cNvPr id="0" name=""/>
        <dsp:cNvSpPr/>
      </dsp:nvSpPr>
      <dsp:spPr>
        <a:xfrm>
          <a:off x="0" y="2400134"/>
          <a:ext cx="5291663" cy="9149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• Ευκολία: Πιο εύκολη διόρθωση λαθών.</a:t>
          </a:r>
          <a:endParaRPr lang="en-US" sz="2300" kern="1200"/>
        </a:p>
      </dsp:txBody>
      <dsp:txXfrm>
        <a:off x="44664" y="2444798"/>
        <a:ext cx="5202335" cy="825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BCA2F4-B9F1-3546-7456-ABC540A95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3524B57-A921-56FE-6653-71B2148DB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BDC71D-EC73-F507-4142-D2ABFEE35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A0639CF-410B-5631-795E-35A8E9E5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91F0B8F-DB95-6E8A-3692-FF0A4D8C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5229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0600A9-56D1-4A11-DBCF-0383B198C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1EC98A5-FC32-FFD8-77EF-4EC6139E9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5DA9E6-0BAF-C3EE-34FB-B7B759D7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5B997A3-C1B9-7E68-76F0-B097DAAD5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AE10F47-285A-7E91-73F0-ACA20ABBD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3625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ACA4F93-F4F8-374B-ACC3-F1DF5F9DF1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B3C2DA5-7574-827A-3F0E-28A543178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F7746C9-4B9A-3E7F-5E15-8CC0E7639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B0DFFE-6CBA-A26A-EBDF-C3B6EBA10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60F3E84-BA37-F1FE-4BFA-3E5D69F0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2764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63D246-D7CE-929A-0AE5-0F77F5B0D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24C68F6-CBD3-4653-C7F5-0D28425B06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6800B63-6AB3-67C7-7C0D-6C1E2D7E8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D38B18F-5BE0-C7D6-D1F2-6DC3C4446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83DCF03-FB7B-0F18-5962-261D6601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762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2FF288-9AE0-1150-9598-866D42B4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23F0CD-9D85-76BA-8C14-9B59A972B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2BBAFD-77FE-D34D-09C2-5CD035F3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6D92C6F-C7EC-65B8-3F8D-4C3C8C8E0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5481F60-CC7F-2997-379B-1BE9033C0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032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8EE2D7-C1D1-588D-0AEF-A6F65C7D7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462F01B-CBB8-E208-7B17-42242B52E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A9AA5E-8601-2831-CCAB-F5464F2CC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B2C28B2-0131-944E-DEE7-0D76E857B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AD2CD9-7F52-4C97-A8A6-33ACAEE7A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344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901A47-AE5F-C1BC-4356-CCB75E7E5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7A67C0-3534-0959-346C-168678B5B9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FAAFD19-D196-791C-F5A4-8337E2456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D4CF0A2-4429-01A4-D58D-2EBB726F5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0A3E74B-8A5B-0322-8504-C78DD889D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FA2664D-C450-4A1A-8FC1-FBB6C083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844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F8F234-74C1-F791-C4E2-60E7BAE4B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A40EA6-29E0-9959-9908-D6E396960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36925E2-AC8E-7FB9-63AB-DBCD9E29C6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9A5EF21-8943-7E61-D585-97D7E69DEB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8666CC8-F3D7-D673-660A-2ADEED28A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63A9546-0CBF-C279-9884-3A53530F7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9E24A7E-335B-1B44-F0D8-6D5580206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E6961E5-ED11-193F-FD71-8312C084E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255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3C7F0A-644F-FAFB-8224-B090EE794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AE0C79A-304C-151B-F157-B4EEA7B2B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FAF6182-2964-386A-2B06-71014A6A6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9EF5A75-7D6C-EE6F-2FE6-57A290E63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18F0CBA-EBC0-8AEF-923D-200D1B6C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0EA1CAF-6D2A-01CA-EC6B-DAF105007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07110DA-D33D-1B04-12CF-350EF9514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684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27B358-6E35-696A-C1BA-03229FA6D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C8F6D4-8634-095A-A2E8-3DCFF4833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95CF686-3222-5A4D-AC3E-195CD892E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9C0F802-7DE1-8105-5CB9-0D65273C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40DEDD7-B0AC-3085-E162-116B9C6DB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22B4A7F-3667-76C7-FB46-918942C70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140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E992BE-7424-4C17-B387-12FC975C9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8E90075-DD3A-63E0-83A9-7AAD38B443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F8608D0-E3C5-7F72-A112-DD526FF36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1B5FE0A-8BFB-EDD3-36BB-1B85C64E7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BEB10F2-3054-BFF7-8CD4-3EB30AC33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893C6CB-4F94-74F2-1543-B93712B6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204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3D2E51A-5BB9-5055-EFA1-687055805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4697716-8370-74A0-96A8-FA0DC4F2D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F3C91C2-DF2F-A3A8-F2EF-0BCD3C843B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DEFAF7-4656-4E80-9036-3B78EAE82863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8F8D5AB-9E7B-CC1F-16B7-B7EA2FDCD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2015CC1-1A05-C86B-D159-748FE9073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CE9D7E-F575-433D-8759-A6E2448CE7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868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47E2DEC-4A77-716A-3E73-71E88DA6B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el-GR" sz="5000">
                <a:solidFill>
                  <a:schemeClr val="bg1"/>
                </a:solidFill>
              </a:rPr>
              <a:t>Αντικειμενοστρεφής Προγραμματισμός (</a:t>
            </a:r>
            <a:r>
              <a:rPr lang="en-US" sz="5000">
                <a:solidFill>
                  <a:schemeClr val="bg1"/>
                </a:solidFill>
              </a:rPr>
              <a:t>OOP)</a:t>
            </a:r>
            <a:endParaRPr lang="el-GR" sz="5000">
              <a:solidFill>
                <a:schemeClr val="bg1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95C169E-86B6-6D9D-1A41-B6CD2A571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el-GR">
                <a:solidFill>
                  <a:schemeClr val="bg1"/>
                </a:solidFill>
              </a:rPr>
              <a:t>Μαθαίνοντας με απλά παραδείγματα</a:t>
            </a:r>
          </a:p>
          <a:p>
            <a:pPr algn="l"/>
            <a:r>
              <a:rPr lang="el-GR">
                <a:solidFill>
                  <a:schemeClr val="bg1"/>
                </a:solidFill>
              </a:rPr>
              <a:t>Παρουσίαση 10 Διαφανειών</a:t>
            </a:r>
          </a:p>
        </p:txBody>
      </p:sp>
    </p:spTree>
    <p:extLst>
      <p:ext uri="{BB962C8B-B14F-4D97-AF65-F5344CB8AC3E}">
        <p14:creationId xmlns:p14="http://schemas.microsoft.com/office/powerpoint/2010/main" val="169989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BEDD1E-2179-EA7C-68FD-81A85A6A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33" y="490537"/>
            <a:ext cx="5291663" cy="162877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/>
              <a:t>Γιατί OOP;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0E35AD-38BF-57CC-3719-71DD07263F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3319" b="1"/>
          <a:stretch>
            <a:fillRect/>
          </a:stretch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6AAC91BE-6D1A-31C1-143D-DD511B6100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4325876"/>
              </p:ext>
            </p:extLst>
          </p:nvPr>
        </p:nvGraphicFramePr>
        <p:xfrm>
          <a:off x="6417734" y="2614612"/>
          <a:ext cx="5291663" cy="3752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92763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302037-774D-8D51-2AA0-6807AA0774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74EE96B-D575-52F9-542C-5326A9D75E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27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6B7ECA4-B46D-9984-3A7F-E21C10709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Η Μεγάλη Αλλαγή</a:t>
            </a:r>
          </a:p>
        </p:txBody>
      </p:sp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BFB06AC5-70C7-DC61-2B66-C03DB64C5C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176849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1668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F88E29D-411A-D723-0FA1-3B73C812D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Τι είναι το Αντικείμενο;</a:t>
            </a:r>
          </a:p>
        </p:txBody>
      </p:sp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786E3286-6F49-710C-C2EA-4662A1282C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585800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7592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247DF75-28F1-C63D-9767-195DD0DE03B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2500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085176A9-317B-6A2F-2FF9-041314734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Ιδιότητες: Τι ΕΙΝΑΙ το αντικείμενο;</a:t>
            </a:r>
          </a:p>
        </p:txBody>
      </p:sp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4841D8FB-B780-C0F6-0A89-8883C9D85B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52367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8642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61F73D1-4BFF-D8DE-94D9-037DE293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Μέθοδοι: Τι ΚΑΝΕΙ το αντικείμενο;</a:t>
            </a:r>
          </a:p>
        </p:txBody>
      </p:sp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EE96C519-760D-878C-44C7-E100F3958C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561521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8159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B4A078B-C515-56CF-1DD2-941B3643D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Η Κλάση: Το Καλούπι</a:t>
            </a:r>
          </a:p>
        </p:txBody>
      </p:sp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DF8753EC-881F-5191-F216-BF101DEA34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993512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1277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AEDFFFA-C74A-227F-290D-EC9D41D75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Γέννηση: Constructor &amp; Init</a:t>
            </a:r>
          </a:p>
        </p:txBody>
      </p:sp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E906A9D4-656B-3F78-7C51-D01E7DEA05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967698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5481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8F0E8CF-53BB-8854-65D8-FB17DB3B5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Τέλος Ζωής: Destructor</a:t>
            </a:r>
          </a:p>
        </p:txBody>
      </p:sp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5DF80D69-5BF6-ECB5-420E-39764D1370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2879662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673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4B9DD00-EAE6-A5E6-FA03-70300C599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Κληρονομικότητα (Inheritance)</a:t>
            </a:r>
          </a:p>
        </p:txBody>
      </p:sp>
      <p:graphicFrame>
        <p:nvGraphicFramePr>
          <p:cNvPr id="5" name="Θέση κειμένου 2">
            <a:extLst>
              <a:ext uri="{FF2B5EF4-FFF2-40B4-BE49-F238E27FC236}">
                <a16:creationId xmlns:a16="http://schemas.microsoft.com/office/drawing/2014/main" id="{28754860-DBEB-EF5F-72A9-85F74D43B9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2310348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347705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310</Words>
  <Application>Microsoft Office PowerPoint</Application>
  <PresentationFormat>Ευρεία οθόνη</PresentationFormat>
  <Paragraphs>41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Θέμα του Office</vt:lpstr>
      <vt:lpstr>Αντικειμενοστρεφής Προγραμματισμός (OOP)</vt:lpstr>
      <vt:lpstr>Η Μεγάλη Αλλαγή</vt:lpstr>
      <vt:lpstr>Τι είναι το Αντικείμενο;</vt:lpstr>
      <vt:lpstr>Ιδιότητες: Τι ΕΙΝΑΙ το αντικείμενο;</vt:lpstr>
      <vt:lpstr>Μέθοδοι: Τι ΚΑΝΕΙ το αντικείμενο;</vt:lpstr>
      <vt:lpstr>Η Κλάση: Το Καλούπι</vt:lpstr>
      <vt:lpstr>Γέννηση: Constructor &amp; Init</vt:lpstr>
      <vt:lpstr>Τέλος Ζωής: Destructor</vt:lpstr>
      <vt:lpstr>Κληρονομικότητα (Inheritance)</vt:lpstr>
      <vt:lpstr>Γιατί OOP;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student</dc:creator>
  <cp:lastModifiedBy>student</cp:lastModifiedBy>
  <cp:revision>1</cp:revision>
  <dcterms:created xsi:type="dcterms:W3CDTF">2026-03-20T16:52:38Z</dcterms:created>
  <dcterms:modified xsi:type="dcterms:W3CDTF">2026-03-20T16:58:22Z</dcterms:modified>
</cp:coreProperties>
</file>