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Ηλεκτρονικές Υπηρεσίες m-commerce / m-business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m-commerce, B2B, B2C και Τεχνητή Νοημοσύνη</a:t>
            </a:r>
          </a:p>
          <a:p>
            <a:r>
              <a:t>Μάθημα: Πληροφοριακά Συστήματα σε Επιχειρήσεις</a:t>
            </a:r>
          </a:p>
          <a:p>
            <a:r>
              <a:t>Ολοκληρωμένη παρουσίαση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Κατηγορίες Ηλεκτρονικού Εμπορίου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Οι βασικές κατηγορίες είναι:</a:t>
            </a:r>
          </a:p>
          <a:p>
            <a:r>
              <a:t>• Business to Business (B2B)</a:t>
            </a:r>
          </a:p>
          <a:p>
            <a:r>
              <a:t>• Business to Consumer (B2C)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B2B Ηλεκτρονικό Εμπόριο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Το B2B αφορά ηλεκτρονικές συναλλαγές μεταξύ επιχειρήσεων,</a:t>
            </a:r>
          </a:p>
          <a:p>
            <a:r>
              <a:t>όπως αγορά πρώτων υλών ή παροχή υπηρεσιών.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Παραδείγματα B2B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Alibaba – διεθνές B2B marketplace</a:t>
            </a:r>
          </a:p>
          <a:p>
            <a:r>
              <a:t>• SAP – επιχειρησιακά συστήματα</a:t>
            </a:r>
          </a:p>
          <a:p>
            <a:r>
              <a:t>• EDI – ηλεκτρονική ανταλλαγή δεδομένων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Χαρακτηριστικά B2B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Μεγάλες ποσότητες προϊόντων</a:t>
            </a:r>
          </a:p>
          <a:p>
            <a:r>
              <a:t>• Μακροχρόνιες συνεργασίες</a:t>
            </a:r>
          </a:p>
          <a:p>
            <a:r>
              <a:t>• Αυτοματοποιημένες διαδικασίες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B2C Ηλεκτρονικό Εμπόριο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Το B2C αφορά την πώληση προϊόντων και υπηρεσιών</a:t>
            </a:r>
          </a:p>
          <a:p>
            <a:r>
              <a:t>απευθείας στον τελικό καταναλωτή.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Παραδείγματα B2C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Amazon</a:t>
            </a:r>
          </a:p>
          <a:p>
            <a:r>
              <a:t>• Skroutz</a:t>
            </a:r>
          </a:p>
          <a:p>
            <a:r>
              <a:t>• Zara App</a:t>
            </a:r>
          </a:p>
          <a:p>
            <a:r>
              <a:t>• Ηλεκτρονικά καταστήματα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Virtual Try-On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Το Virtual Try-On επιτρέπει στους χρήστες να δοκιμάζουν</a:t>
            </a:r>
          </a:p>
          <a:p>
            <a:r>
              <a:t>προϊόντα ψηφιακά μέσω της κάμερας του κινητού.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Εφαρμογές Virtual Try-On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Sephora Virtual Artist – μακιγιάζ</a:t>
            </a:r>
          </a:p>
          <a:p>
            <a:r>
              <a:t>• Nike Fit – παπούτσια</a:t>
            </a:r>
          </a:p>
          <a:p>
            <a:r>
              <a:t>• IKEA Place – έπιπλα στον χώρο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Τεχνητή Νοημοσύνη (AI)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Η Τεχνητή Νοημοσύνη επιτρέπει στα συστήματα</a:t>
            </a:r>
          </a:p>
          <a:p>
            <a:r>
              <a:t>να μαθαίνουν από δεδομένα και να παίρνουν αποφάσεις.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AI στο m-commerce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Η AI χρησιμοποιείται για:</a:t>
            </a:r>
          </a:p>
          <a:p>
            <a:r>
              <a:t>• Προσωποποιημένες προτάσεις</a:t>
            </a:r>
          </a:p>
          <a:p>
            <a:r>
              <a:t>• Chatbots εξυπηρέτησης</a:t>
            </a:r>
          </a:p>
          <a:p>
            <a:r>
              <a:t>• Ασφάλεια συναλλαγών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Η ραγδαία ανάπτυξη της τεχνολογίας, η εξέλιξη των τηλεπικοινωνιών</a:t>
            </a:r>
          </a:p>
          <a:p>
            <a:r>
              <a:t>και η ευρεία χρήση έξυπνων κινητών συσκευών έχουν αλλάξει ριζικά</a:t>
            </a:r>
          </a:p>
          <a:p>
            <a:r>
              <a:t>τον τρόπο με τον οποίο πραγματοποιούνται οι αγορές και οι συναλλαγές.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Πλεονεκτήματα 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Καλύτερη εμπειρία χρήστη, αύξηση πωλήσεων,</a:t>
            </a:r>
          </a:p>
          <a:p>
            <a:r>
              <a:t>μείωση κόστους για τις επιχειρήσεις.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Προβληματισμοί 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Προστασία προσωπικών δεδομένων</a:t>
            </a:r>
          </a:p>
          <a:p>
            <a:r>
              <a:t>• Εξάρτηση από την τεχνολογία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Συμπέρασμα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Το m-commerce, το B2B, το B2C και η Τεχνητή Νοημοσύνη</a:t>
            </a:r>
          </a:p>
          <a:p>
            <a:r>
              <a:t>αποτελούν βασικά στοιχεία του σύγχρονου ηλεκτρονικού εμπορίου.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Τέλος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Ευχαριστώ για την προσοχή σας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Κινητές Συσκευές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Οι κινητές συσκευές περιλαμβάνουν smartphones και tablets.</a:t>
            </a:r>
          </a:p>
          <a:p>
            <a:r>
              <a:t>Χρησιμοποιούνται καθημερινά για επικοινωνία, ενημέρωση και αγορές.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Τι είναι το m-commerce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Το m-commerce (mobile commerce) είναι το ηλεκτρονικό εμπόριο</a:t>
            </a:r>
          </a:p>
          <a:p>
            <a:r>
              <a:t>που πραγματοποιείται μέσω κινητών συσκευών, οποτεδήποτε και οπουδήποτε.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Χαρακτηριστικά m-commerce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Mobile εφαρμογές</a:t>
            </a:r>
          </a:p>
          <a:p>
            <a:r>
              <a:t>• Συνεχής σύνδεση στο διαδίκτυο</a:t>
            </a:r>
          </a:p>
          <a:p>
            <a:r>
              <a:t>• Χρήση GPS και τοποθεσίας</a:t>
            </a:r>
          </a:p>
          <a:p>
            <a:r>
              <a:t>• Push notifications</a:t>
            </a:r>
          </a:p>
          <a:p>
            <a:r>
              <a:t>• Mobile πληρωμές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Παραδείγματα m-commerce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Skroutz – σύγκριση τιμών και αγορές</a:t>
            </a:r>
          </a:p>
          <a:p>
            <a:r>
              <a:t>• Amazon – διεθνές ηλεκτρονικό εμπόριο</a:t>
            </a:r>
          </a:p>
          <a:p>
            <a:r>
              <a:t>• efood / Wolt – παραγγελία φαγητού</a:t>
            </a:r>
          </a:p>
          <a:p>
            <a:r>
              <a:t>• Booking – κρατήσεις ταξιδιών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Mobile Payments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Οι mobile πληρωμές επιτρέπουν γρήγορες και ασφαλείς συναλλαγές</a:t>
            </a:r>
          </a:p>
          <a:p>
            <a:r>
              <a:t>μέσω κινητών συσκευών χωρίς μετρητά.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Παραδείγματα Mobile Payments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Apple Pay</a:t>
            </a:r>
          </a:p>
          <a:p>
            <a:r>
              <a:t>• Google Pay</a:t>
            </a:r>
          </a:p>
          <a:p>
            <a:r>
              <a:t>• PayPal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Οφέλη m-commerce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Για τον καταναλωτή: ευκολία, ταχύτητα, άμεση πρόσβαση.</a:t>
            </a:r>
          </a:p>
          <a:p>
            <a:r>
              <a:t>Για τις επιχειρήσεις: αύξηση πωλήσεων, νέοι πελάτες, ανταγωνιστικό πλεονέκτημα.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