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65" r:id="rId6"/>
    <p:sldId id="266" r:id="rId7"/>
    <p:sldId id="259" r:id="rId8"/>
    <p:sldId id="267" r:id="rId9"/>
    <p:sldId id="260" r:id="rId10"/>
    <p:sldId id="268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Τα Μέρη του Υπολογιστή</a:t>
            </a:r>
          </a:p>
          <a:p>
            <a:r>
              <a:t>Socket – Chipset – Buses – PCI Express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Μάθημα για μαθητές Δημοτικού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DD60E8-C928-E841-98A5-87A362A7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3C1D33A-F47E-DA37-8BF9-F7C450079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b="1" dirty="0"/>
              <a:t>PCI Express – Ο πολύ γρήγορος αυτοκινητόδρομος</a:t>
            </a:r>
          </a:p>
          <a:p>
            <a:r>
              <a:rPr lang="el-GR" dirty="0"/>
              <a:t>Ο PCI-Express (</a:t>
            </a:r>
            <a:r>
              <a:rPr lang="el-GR" dirty="0" err="1"/>
              <a:t>PCIe</a:t>
            </a:r>
            <a:r>
              <a:rPr lang="el-GR" dirty="0"/>
              <a:t>) είναι ο </a:t>
            </a:r>
            <a:r>
              <a:rPr lang="el-GR" b="1" dirty="0"/>
              <a:t>σύγχρονος, γρήγορος αυτοκινητόδρομος</a:t>
            </a:r>
            <a:r>
              <a:rPr lang="el-GR" dirty="0"/>
              <a:t> μέσα στον υπολογιστή.</a:t>
            </a:r>
          </a:p>
          <a:p>
            <a:r>
              <a:rPr lang="el-GR" dirty="0"/>
              <a:t>Τον χρησιμοποιούμε για:</a:t>
            </a:r>
          </a:p>
          <a:p>
            <a:r>
              <a:rPr lang="el-GR" dirty="0"/>
              <a:t>κάρτες γραφικών</a:t>
            </a:r>
          </a:p>
          <a:p>
            <a:r>
              <a:rPr lang="el-GR" dirty="0"/>
              <a:t>κάρτες ήχου</a:t>
            </a:r>
          </a:p>
          <a:p>
            <a:r>
              <a:rPr lang="el-GR" dirty="0"/>
              <a:t>πολύ γρήγορες συσκευές</a:t>
            </a:r>
          </a:p>
          <a:p>
            <a:r>
              <a:rPr lang="el-GR" b="1" dirty="0"/>
              <a:t>Έχει “λωρίδες κυκλοφορίας”:</a:t>
            </a:r>
          </a:p>
          <a:p>
            <a:r>
              <a:rPr lang="el-GR" dirty="0"/>
              <a:t>x1 → 1 λωρίδα</a:t>
            </a:r>
          </a:p>
          <a:p>
            <a:r>
              <a:rPr lang="el-GR" dirty="0"/>
              <a:t>x4 → 4 λωρίδες</a:t>
            </a:r>
          </a:p>
          <a:p>
            <a:r>
              <a:rPr lang="el-GR" dirty="0"/>
              <a:t>x8 → 8 λωρίδες</a:t>
            </a:r>
          </a:p>
          <a:p>
            <a:r>
              <a:rPr lang="el-GR" dirty="0"/>
              <a:t>x16 → 16 λωρίδες (ο πιο γρήγορος, για κάρτες γραφικών)</a:t>
            </a:r>
          </a:p>
          <a:p>
            <a:r>
              <a:rPr lang="el-GR" dirty="0"/>
              <a:t>📌 Απλό παράδειγμα:</a:t>
            </a:r>
          </a:p>
          <a:p>
            <a:r>
              <a:rPr lang="el-GR" dirty="0"/>
              <a:t>Ένας δρόμος 1 λωρίδας → περνά ένα αυτοκίνητο τη φορά</a:t>
            </a:r>
          </a:p>
          <a:p>
            <a:r>
              <a:rPr lang="el-GR" dirty="0"/>
              <a:t>Ένας δρόμος 16 λωρίδων → περνούν πάρα πολλά αυτοκίνητα ταυτόχρονα</a:t>
            </a:r>
          </a:p>
          <a:p>
            <a:r>
              <a:rPr lang="el-GR" dirty="0"/>
              <a:t>➡️ Γι’ αυτό οι κάρτες γραφικών μπαίνουν σε </a:t>
            </a:r>
            <a:r>
              <a:rPr lang="el-GR" b="1" dirty="0" err="1"/>
              <a:t>PCIe</a:t>
            </a:r>
            <a:r>
              <a:rPr lang="el-GR" b="1" dirty="0"/>
              <a:t> x16</a:t>
            </a:r>
            <a:r>
              <a:rPr lang="el-GR" dirty="0"/>
              <a:t>, γιατί χρειάζονται «πολλές λωρίδες» για να είναι πολύ γρήγορες!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778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Περίληψη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Το Socket είναι το κάθισμα της CPU.</a:t>
            </a:r>
          </a:p>
          <a:p>
            <a:r>
              <a:t>• Το Chipset οργανώνει την κυκλοφορία δεδομένων.</a:t>
            </a:r>
          </a:p>
          <a:p>
            <a:r>
              <a:t>• Τα Buses είναι οι δρόμοι του υπολογιστή.</a:t>
            </a:r>
          </a:p>
          <a:p>
            <a:r>
              <a:t>• Το PCIe είναι ο πιο γρήγορος δρόμος για σημαντικές συσκευές.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Δραστηριότητα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Ζωγράφισε τον υπολογιστή σαν πόλη.</a:t>
            </a:r>
          </a:p>
          <a:p>
            <a:r>
              <a:t>• Δείξε τους γρήγορους και αργούς δρόμους.</a:t>
            </a:r>
          </a:p>
          <a:p>
            <a:r>
              <a:t>• Βάλε ταμπέλες: CPU, Socket, Chipset, PCIe.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Δραστηριότητα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Ταιριάξτε τις λέξεις με τις σωστές έννοιες:</a:t>
            </a:r>
          </a:p>
          <a:p>
            <a:r>
              <a:t>  - Socket</a:t>
            </a:r>
          </a:p>
          <a:p>
            <a:r>
              <a:t>  - Chipset</a:t>
            </a:r>
          </a:p>
          <a:p>
            <a:r>
              <a:t>  - Bus</a:t>
            </a:r>
          </a:p>
          <a:p>
            <a:r>
              <a:t>  - PCIe</a:t>
            </a:r>
          </a:p>
          <a:p>
            <a:r>
              <a:t>• Γράψτε τι κάνει το καθένα με μία απλή πρόταση.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το Socket;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Το «κάθισμα» του εγκεφάλου του υπολογιστή (CPU).</a:t>
            </a:r>
          </a:p>
          <a:p>
            <a:r>
              <a:t>• Εκεί τοποθετείται ο επεξεργαστής.</a:t>
            </a:r>
          </a:p>
          <a:p>
            <a:r>
              <a:t>• Πρέπει να ταιριάζει με τον επεξεργαστή.</a:t>
            </a:r>
          </a:p>
          <a:p>
            <a:r>
              <a:t>• Βοηθά να αλλάζουμε εύκολα τον επεξεργαστή.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FF92A0-12F7-86DE-B9AF-6AB803C3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E4535C-DA5C-C78D-DAAA-F221B9965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/>
              <a:t>Η Υποδοχή του Επεξεργαστή – Το κάθισμα του “εγκεφάλου”</a:t>
            </a:r>
          </a:p>
          <a:p>
            <a:r>
              <a:rPr lang="el-GR" b="1" dirty="0"/>
              <a:t>Επεξεργαστής = ο εγκέφαλος του υπολογιστή</a:t>
            </a:r>
            <a:br>
              <a:rPr lang="el-GR" dirty="0"/>
            </a:br>
            <a:r>
              <a:rPr lang="el-GR" b="1" dirty="0"/>
              <a:t>Υποδοχή (</a:t>
            </a:r>
            <a:r>
              <a:rPr lang="el-GR" b="1" dirty="0" err="1"/>
              <a:t>Socket</a:t>
            </a:r>
            <a:r>
              <a:rPr lang="el-GR" b="1" dirty="0"/>
              <a:t>) = το ειδικό κάθισμα ή θήκη που κάθεται αυτός ο εγκέφαλος</a:t>
            </a:r>
            <a:endParaRPr lang="el-GR" dirty="0"/>
          </a:p>
          <a:p>
            <a:pPr marL="0" indent="0">
              <a:buNone/>
            </a:pPr>
            <a:br>
              <a:rPr lang="el-GR" dirty="0"/>
            </a:br>
            <a:r>
              <a:rPr lang="el-GR" dirty="0"/>
              <a:t>Φανταστείτε ότι ο υπολογιστής είναι ένα ρομπότ.</a:t>
            </a:r>
            <a:br>
              <a:rPr lang="el-GR" dirty="0"/>
            </a:br>
            <a:r>
              <a:rPr lang="el-GR" dirty="0"/>
              <a:t>Το ρομπότ έχει ένα </a:t>
            </a:r>
            <a:r>
              <a:rPr lang="el-GR" b="1" dirty="0"/>
              <a:t>ειδικό κάθισμα</a:t>
            </a:r>
            <a:r>
              <a:rPr lang="el-GR" dirty="0"/>
              <a:t> όπου βάζουμε το «μυαλό» του.</a:t>
            </a:r>
            <a:br>
              <a:rPr lang="el-GR" dirty="0"/>
            </a:br>
            <a:r>
              <a:rPr lang="el-GR" dirty="0"/>
              <a:t>Αν το κάθισμα δεν ταιριάζει, το μυαλό </a:t>
            </a:r>
            <a:r>
              <a:rPr lang="el-GR" b="1" dirty="0"/>
              <a:t>δεν μπορεί να μπει</a:t>
            </a:r>
            <a:r>
              <a:rPr lang="el-GR" dirty="0"/>
              <a:t>!</a:t>
            </a:r>
          </a:p>
          <a:p>
            <a:r>
              <a:rPr lang="el-GR" dirty="0"/>
              <a:t>➡️ Άρα, όταν φτιάχνουμε έναν υπολογιστή, πρέπει </a:t>
            </a:r>
            <a:r>
              <a:rPr lang="el-GR" b="1" dirty="0"/>
              <a:t>ο εγκέφαλος και το κάθισμά του να ταιριάζουν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4859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το Chipset;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Είναι οι «τροχονόμοι» του υπολογιστή.</a:t>
            </a:r>
          </a:p>
          <a:p>
            <a:r>
              <a:t>• Northbridge: ελέγχει τα γρήγορα μέρη (CPU, RAM, γραφικά).</a:t>
            </a:r>
          </a:p>
          <a:p>
            <a:r>
              <a:t>• Southbridge: ελέγχει πιο αργές συσκευές (USB κ.λπ.).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7DC311-5BCF-0D15-00D2-F2F6EDAB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F0CB3D-C5EE-32A4-76F9-0315DC898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/>
              <a:t>Northbridge</a:t>
            </a:r>
            <a:r>
              <a:rPr lang="el-GR" b="1" dirty="0"/>
              <a:t> – Ο γρήγορος τροχονόμος</a:t>
            </a:r>
          </a:p>
          <a:p>
            <a:r>
              <a:rPr lang="el-GR" dirty="0"/>
              <a:t>Ελέγχει τα </a:t>
            </a:r>
            <a:r>
              <a:rPr lang="el-GR" b="1" dirty="0"/>
              <a:t>πολύ γρήγορα</a:t>
            </a:r>
            <a:r>
              <a:rPr lang="el-GR" dirty="0"/>
              <a:t> πράγματα:</a:t>
            </a:r>
          </a:p>
          <a:p>
            <a:r>
              <a:rPr lang="el-GR" dirty="0"/>
              <a:t>επεξεργαστής</a:t>
            </a:r>
          </a:p>
          <a:p>
            <a:r>
              <a:rPr lang="el-GR" dirty="0"/>
              <a:t>μνήμη RAM</a:t>
            </a:r>
          </a:p>
          <a:p>
            <a:r>
              <a:rPr lang="el-GR" dirty="0"/>
              <a:t>κάρτα γραφικών</a:t>
            </a:r>
          </a:p>
          <a:p>
            <a:r>
              <a:rPr lang="el-GR" dirty="0"/>
              <a:t>🟢 Αυτός θέλει να γίνονται όλα </a:t>
            </a:r>
            <a:r>
              <a:rPr lang="el-GR" i="1" dirty="0"/>
              <a:t>πολύ γρήγορα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1597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293416-AB9E-70F8-21B9-2FED93BB6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C04F73-ED1E-3209-323D-9ADD8DB1C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/>
              <a:t>Southbridge</a:t>
            </a:r>
            <a:r>
              <a:rPr lang="el-GR" b="1" dirty="0"/>
              <a:t> – Ο πιο ήρεμος τροχονόμος</a:t>
            </a:r>
          </a:p>
          <a:p>
            <a:r>
              <a:rPr lang="el-GR" dirty="0"/>
              <a:t>Ελέγχει τα πιο </a:t>
            </a:r>
            <a:r>
              <a:rPr lang="el-GR" b="1" dirty="0"/>
              <a:t>αργά</a:t>
            </a:r>
            <a:r>
              <a:rPr lang="el-GR" dirty="0"/>
              <a:t> πράγματα:</a:t>
            </a:r>
          </a:p>
          <a:p>
            <a:r>
              <a:rPr lang="el-GR" dirty="0"/>
              <a:t>USB</a:t>
            </a:r>
          </a:p>
          <a:p>
            <a:r>
              <a:rPr lang="el-GR" dirty="0"/>
              <a:t>πληκτρολόγιο / ποντίκι</a:t>
            </a:r>
          </a:p>
          <a:p>
            <a:r>
              <a:rPr lang="el-GR" dirty="0"/>
              <a:t>παλιές θύρες</a:t>
            </a:r>
          </a:p>
          <a:p>
            <a:r>
              <a:rPr lang="el-GR" dirty="0"/>
              <a:t>🟡 Είναι πιο χαλαρός – δεν χρειάζεται τόση ταχύτητα.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6045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οι Buses;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Είναι οι «δρόμοι» μέσα στον υπολογιστή.</a:t>
            </a:r>
          </a:p>
          <a:p>
            <a:r>
              <a:t>• Μεταφέρουν δεδομένα ανάμεσα στα μέρη του συστήματος.</a:t>
            </a:r>
          </a:p>
          <a:p>
            <a:r>
              <a:t>• Όσο πιο πλατύς ο δρόμος, τόσο περισσότερα δεδομένα περνούν.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BB54F5-6563-E868-AD68-A0D59EAA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D8053B-2826-9504-4EB9-6EDA08ED6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Παράδειγμα:</a:t>
            </a:r>
            <a:br>
              <a:rPr lang="el-GR" dirty="0"/>
            </a:br>
            <a:r>
              <a:rPr lang="el-GR" dirty="0"/>
              <a:t>Σκεφτείτε ότι ο υπολογιστής είναι μια </a:t>
            </a:r>
            <a:r>
              <a:rPr lang="el-GR" b="1" dirty="0"/>
              <a:t>πόλη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/>
              <a:t>Για να πάνε πληροφορίες από το ένα μέρος στο άλλο, χρειάζονται </a:t>
            </a:r>
            <a:r>
              <a:rPr lang="el-GR" b="1" dirty="0"/>
              <a:t>δρόμους</a:t>
            </a:r>
            <a:r>
              <a:rPr lang="el-GR" dirty="0"/>
              <a:t>.</a:t>
            </a:r>
          </a:p>
          <a:p>
            <a:r>
              <a:rPr lang="el-GR" dirty="0"/>
              <a:t>Αυτοί οι δρόμοι λέγονται </a:t>
            </a:r>
            <a:r>
              <a:rPr lang="el-GR" b="1" dirty="0" err="1"/>
              <a:t>buses</a:t>
            </a:r>
            <a:r>
              <a:rPr lang="el-GR" b="1" dirty="0"/>
              <a:t> (</a:t>
            </a:r>
            <a:r>
              <a:rPr lang="el-GR" b="1" dirty="0" err="1"/>
              <a:t>διάυλοι</a:t>
            </a:r>
            <a:r>
              <a:rPr lang="el-GR" b="1" dirty="0"/>
              <a:t>)</a:t>
            </a:r>
            <a:r>
              <a:rPr lang="el-GR" dirty="0"/>
              <a:t>.</a:t>
            </a:r>
          </a:p>
          <a:p>
            <a:r>
              <a:rPr lang="el-GR" dirty="0"/>
              <a:t>🛣️ Μερικοί δρόμοι είναι:</a:t>
            </a:r>
          </a:p>
          <a:p>
            <a:r>
              <a:rPr lang="el-GR" b="1" dirty="0"/>
              <a:t>πλατιοί</a:t>
            </a:r>
            <a:r>
              <a:rPr lang="el-GR" dirty="0"/>
              <a:t> → πάνε πολλά αυτοκίνητα (δεδομένα)</a:t>
            </a:r>
          </a:p>
          <a:p>
            <a:r>
              <a:rPr lang="el-GR" b="1" dirty="0"/>
              <a:t>στενοί</a:t>
            </a:r>
            <a:r>
              <a:rPr lang="el-GR" dirty="0"/>
              <a:t> → πάνε λίγα</a:t>
            </a:r>
          </a:p>
          <a:p>
            <a:r>
              <a:rPr lang="el-GR" dirty="0"/>
              <a:t>Όσο πιο πλατύς ο δρόμος → </a:t>
            </a:r>
            <a:r>
              <a:rPr lang="el-GR" b="1" dirty="0"/>
              <a:t>τόσο πιο πολλά δεδομένα μεταφέρει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9226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PCI Express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Ο πιο σύγχρονος και γρήγορος δίαυλος.</a:t>
            </a:r>
          </a:p>
          <a:p>
            <a:r>
              <a:t>• Χρησιμοποιείται για κάρτες γραφικών και άλλες γρήγορες συσκευές.</a:t>
            </a:r>
          </a:p>
          <a:p>
            <a:r>
              <a:t>• Έχει «λωρίδες»: x1, x4, x8, x16 (όσο περισσότερες, τόσο πιο γρήγορο).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590</Words>
  <Application>Microsoft Office PowerPoint</Application>
  <PresentationFormat>Προβολή στην οθόνη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Τα Μέρη του Υπολογιστή Socket – Chipset – Buses – PCI Express</vt:lpstr>
      <vt:lpstr>Τι είναι το Socket;</vt:lpstr>
      <vt:lpstr>Παρουσίαση του PowerPoint</vt:lpstr>
      <vt:lpstr>Τι είναι το Chipset;</vt:lpstr>
      <vt:lpstr>Παρουσίαση του PowerPoint</vt:lpstr>
      <vt:lpstr>Παρουσίαση του PowerPoint</vt:lpstr>
      <vt:lpstr>Τι είναι οι Buses;</vt:lpstr>
      <vt:lpstr>Παρουσίαση του PowerPoint</vt:lpstr>
      <vt:lpstr>PCI Express</vt:lpstr>
      <vt:lpstr>Παρουσίαση του PowerPoint</vt:lpstr>
      <vt:lpstr>Περίληψη</vt:lpstr>
      <vt:lpstr>Δραστηριότητα 1</vt:lpstr>
      <vt:lpstr>Δραστηριότητα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user</cp:lastModifiedBy>
  <cp:revision>2</cp:revision>
  <dcterms:created xsi:type="dcterms:W3CDTF">2013-01-27T09:14:16Z</dcterms:created>
  <dcterms:modified xsi:type="dcterms:W3CDTF">2025-12-09T06:41:19Z</dcterms:modified>
  <cp:category/>
</cp:coreProperties>
</file>