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737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el-GR" sz="4400" spc="-1" strike="noStrike">
                <a:solidFill>
                  <a:srgbClr val="000000"/>
                </a:solidFill>
                <a:latin typeface="Calibri"/>
              </a:rPr>
              <a:t>Click to edit Master title style</a:t>
            </a:r>
            <a:endParaRPr b="0" lang="el-GR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1470452D-BD7A-40B8-BFE6-A33BC8CB892A}" type="datetime">
              <a:rPr b="0" lang="el-GR" sz="1200" spc="-1" strike="noStrike">
                <a:solidFill>
                  <a:srgbClr val="8b8b8b"/>
                </a:solidFill>
                <a:latin typeface="Calibri"/>
              </a:rPr>
              <a:t>25/3/2020</a:t>
            </a:fld>
            <a:endParaRPr b="0" lang="el-GR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l-GR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C6FD01CE-640E-4530-A105-79D73CEB7693}" type="slidenum">
              <a:rPr b="0" lang="el-GR" sz="1200" spc="-1" strike="noStrike">
                <a:solidFill>
                  <a:srgbClr val="8b8b8b"/>
                </a:solidFill>
                <a:latin typeface="Calibri"/>
              </a:rPr>
              <a:t>&lt;αριθμός&gt;</a:t>
            </a:fld>
            <a:endParaRPr b="0" lang="el-GR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l-GR" sz="3200" spc="-1" strike="noStrike">
                <a:solidFill>
                  <a:srgbClr val="000000"/>
                </a:solidFill>
                <a:latin typeface="Calibri"/>
              </a:rPr>
              <a:t>Πατήστε για επεξεργασία της μορφής κειμένου διάρθρωσης</a:t>
            </a:r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l-GR" sz="2400" spc="-1" strike="noStrike">
                <a:solidFill>
                  <a:srgbClr val="000000"/>
                </a:solidFill>
                <a:latin typeface="Calibri"/>
              </a:rPr>
              <a:t>Δεύτερο επίπεδο διάρθρωσης</a:t>
            </a:r>
            <a:endParaRPr b="0" lang="el-GR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solidFill>
                  <a:srgbClr val="000000"/>
                </a:solidFill>
                <a:latin typeface="Calibri"/>
              </a:rPr>
              <a:t>Τρίτο επίπεδο διάρθρωσης</a:t>
            </a:r>
            <a:endParaRPr b="0" lang="el-GR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l-GR" sz="2000" spc="-1" strike="noStrike">
                <a:solidFill>
                  <a:srgbClr val="000000"/>
                </a:solidFill>
                <a:latin typeface="Calibri"/>
              </a:rPr>
              <a:t>Τέταρτο επίπεδο διάρθρωσης</a:t>
            </a:r>
            <a:endParaRPr b="0" lang="el-GR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solidFill>
                  <a:srgbClr val="000000"/>
                </a:solidFill>
                <a:latin typeface="Calibri"/>
              </a:rPr>
              <a:t>Πέμπτο επίπεδο διάρθρωσης</a:t>
            </a:r>
            <a:endParaRPr b="0" lang="el-GR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solidFill>
                  <a:srgbClr val="000000"/>
                </a:solidFill>
                <a:latin typeface="Calibri"/>
              </a:rPr>
              <a:t>Έκτο επίπεδο διάρθρωσης</a:t>
            </a:r>
            <a:endParaRPr b="0" lang="el-GR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solidFill>
                  <a:srgbClr val="000000"/>
                </a:solidFill>
                <a:latin typeface="Calibri"/>
              </a:rPr>
              <a:t>Έβδομο επίπεδο διάρθρωσης</a:t>
            </a:r>
            <a:endParaRPr b="0" lang="el-GR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737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BA95B421-C0F9-484A-8474-2C9E1AEED3B9}" type="datetime">
              <a:rPr b="0" lang="el-GR" sz="1200" spc="-1" strike="noStrike">
                <a:solidFill>
                  <a:srgbClr val="8b8b8b"/>
                </a:solidFill>
                <a:latin typeface="Calibri"/>
              </a:rPr>
              <a:t>25/3/2020</a:t>
            </a:fld>
            <a:endParaRPr b="0" lang="el-GR" sz="1200" spc="-1" strike="noStrike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l-GR" sz="2400" spc="-1" strike="noStrike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CC2974A3-3062-4437-BE9F-0A12EAD03D7B}" type="slidenum">
              <a:rPr b="0" lang="el-GR" sz="1200" spc="-1" strike="noStrike">
                <a:solidFill>
                  <a:srgbClr val="8b8b8b"/>
                </a:solidFill>
                <a:latin typeface="Calibri"/>
              </a:rPr>
              <a:t>&lt;αριθμός&gt;</a:t>
            </a:fld>
            <a:endParaRPr b="0" lang="el-GR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l-GR" sz="1800" spc="-1" strike="noStrike">
                <a:solidFill>
                  <a:srgbClr val="000000"/>
                </a:solidFill>
                <a:latin typeface="Calibri"/>
              </a:rPr>
              <a:t>Πατήστε για επεξεργασία της μορφής κειμένου του τίτλου</a:t>
            </a:r>
            <a:endParaRPr b="0" lang="el-G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l-GR" sz="3200" spc="-1" strike="noStrike">
                <a:solidFill>
                  <a:srgbClr val="000000"/>
                </a:solidFill>
                <a:latin typeface="Calibri"/>
              </a:rPr>
              <a:t>Πατήστε για επεξεργασία της μορφής κειμένου διάρθρωσης</a:t>
            </a:r>
            <a:endParaRPr b="0" lang="el-GR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l-GR" sz="2400" spc="-1" strike="noStrike">
                <a:solidFill>
                  <a:srgbClr val="000000"/>
                </a:solidFill>
                <a:latin typeface="Calibri"/>
              </a:rPr>
              <a:t>Δεύτερο επίπεδο διάρθρωσης</a:t>
            </a:r>
            <a:endParaRPr b="0" lang="el-GR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solidFill>
                  <a:srgbClr val="000000"/>
                </a:solidFill>
                <a:latin typeface="Calibri"/>
              </a:rPr>
              <a:t>Τρίτο επίπεδο διάρθρωσης</a:t>
            </a:r>
            <a:endParaRPr b="0" lang="el-GR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l-GR" sz="2000" spc="-1" strike="noStrike">
                <a:solidFill>
                  <a:srgbClr val="000000"/>
                </a:solidFill>
                <a:latin typeface="Calibri"/>
              </a:rPr>
              <a:t>Τέταρτο επίπεδο διάρθρωσης</a:t>
            </a:r>
            <a:endParaRPr b="0" lang="el-GR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solidFill>
                  <a:srgbClr val="000000"/>
                </a:solidFill>
                <a:latin typeface="Calibri"/>
              </a:rPr>
              <a:t>Πέμπτο επίπεδο διάρθρωσης</a:t>
            </a:r>
            <a:endParaRPr b="0" lang="el-GR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solidFill>
                  <a:srgbClr val="000000"/>
                </a:solidFill>
                <a:latin typeface="Calibri"/>
              </a:rPr>
              <a:t>Έκτο επίπεδο διάρθρωσης</a:t>
            </a:r>
            <a:endParaRPr b="0" lang="el-GR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solidFill>
                  <a:srgbClr val="000000"/>
                </a:solidFill>
                <a:latin typeface="Calibri"/>
              </a:rPr>
              <a:t>Έβδομο επίπεδο διάρθρωσης</a:t>
            </a:r>
            <a:endParaRPr b="0" lang="el-GR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 descr=""/>
          <p:cNvPicPr/>
          <p:nvPr/>
        </p:nvPicPr>
        <p:blipFill>
          <a:blip r:embed="rId1"/>
          <a:srcRect l="22063" t="19412" r="19819" b="15647"/>
          <a:stretch/>
        </p:blipFill>
        <p:spPr>
          <a:xfrm>
            <a:off x="179640" y="260640"/>
            <a:ext cx="8867880" cy="6336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2" descr=""/>
          <p:cNvPicPr/>
          <p:nvPr/>
        </p:nvPicPr>
        <p:blipFill>
          <a:blip r:embed="rId1"/>
          <a:srcRect l="21068" t="12529" r="17516" b="15387"/>
          <a:stretch/>
        </p:blipFill>
        <p:spPr>
          <a:xfrm>
            <a:off x="179640" y="32400"/>
            <a:ext cx="8850960" cy="6492600"/>
          </a:xfrm>
          <a:prstGeom prst="rect">
            <a:avLst/>
          </a:prstGeom>
          <a:ln>
            <a:noFill/>
          </a:ln>
        </p:spPr>
      </p:pic>
      <p:sp>
        <p:nvSpPr>
          <p:cNvPr id="104" name="CustomShape 1"/>
          <p:cNvSpPr/>
          <p:nvPr/>
        </p:nvSpPr>
        <p:spPr>
          <a:xfrm rot="5400000">
            <a:off x="4788360" y="4941000"/>
            <a:ext cx="1295640" cy="136764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chemeClr val="accent5">
              <a:lumMod val="20000"/>
              <a:lumOff val="80000"/>
            </a:scheme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2" descr=""/>
          <p:cNvPicPr/>
          <p:nvPr/>
        </p:nvPicPr>
        <p:blipFill>
          <a:blip r:embed="rId1"/>
          <a:stretch/>
        </p:blipFill>
        <p:spPr>
          <a:xfrm>
            <a:off x="267120" y="692640"/>
            <a:ext cx="8734320" cy="532836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2" descr=""/>
          <p:cNvPicPr/>
          <p:nvPr/>
        </p:nvPicPr>
        <p:blipFill>
          <a:blip r:embed="rId1"/>
          <a:srcRect l="22612" t="14579" r="18381" b="14943"/>
          <a:stretch/>
        </p:blipFill>
        <p:spPr>
          <a:xfrm>
            <a:off x="107640" y="188640"/>
            <a:ext cx="8640720" cy="6449760"/>
          </a:xfrm>
          <a:prstGeom prst="rect">
            <a:avLst/>
          </a:prstGeom>
          <a:ln>
            <a:noFill/>
          </a:ln>
        </p:spPr>
      </p:pic>
      <p:pic>
        <p:nvPicPr>
          <p:cNvPr id="107" name="Picture 2" descr=""/>
          <p:cNvPicPr/>
          <p:nvPr/>
        </p:nvPicPr>
        <p:blipFill>
          <a:blip r:embed="rId2"/>
          <a:stretch/>
        </p:blipFill>
        <p:spPr>
          <a:xfrm>
            <a:off x="107640" y="3645000"/>
            <a:ext cx="8871120" cy="1223640"/>
          </a:xfrm>
          <a:prstGeom prst="rect">
            <a:avLst/>
          </a:prstGeom>
          <a:ln w="9360">
            <a:noFill/>
          </a:ln>
        </p:spPr>
      </p:pic>
      <p:sp>
        <p:nvSpPr>
          <p:cNvPr id="108" name="CustomShape 1"/>
          <p:cNvSpPr/>
          <p:nvPr/>
        </p:nvSpPr>
        <p:spPr>
          <a:xfrm>
            <a:off x="0" y="3501000"/>
            <a:ext cx="3203640" cy="43164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9" name="CustomShape 2"/>
          <p:cNvSpPr/>
          <p:nvPr/>
        </p:nvSpPr>
        <p:spPr>
          <a:xfrm>
            <a:off x="6156000" y="4581000"/>
            <a:ext cx="3203640" cy="43164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0" name="Picture 3" descr=""/>
          <p:cNvPicPr/>
          <p:nvPr/>
        </p:nvPicPr>
        <p:blipFill>
          <a:blip r:embed="rId3"/>
          <a:stretch/>
        </p:blipFill>
        <p:spPr>
          <a:xfrm>
            <a:off x="1835640" y="5661360"/>
            <a:ext cx="5152680" cy="428400"/>
          </a:xfrm>
          <a:prstGeom prst="rect">
            <a:avLst/>
          </a:prstGeom>
          <a:ln w="9360">
            <a:noFill/>
          </a:ln>
        </p:spPr>
      </p:pic>
      <p:sp>
        <p:nvSpPr>
          <p:cNvPr id="111" name="CustomShape 3"/>
          <p:cNvSpPr/>
          <p:nvPr/>
        </p:nvSpPr>
        <p:spPr>
          <a:xfrm>
            <a:off x="7093440" y="5373360"/>
            <a:ext cx="40788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el-GR" sz="5400" spc="-1" strike="noStrike">
                <a:solidFill>
                  <a:srgbClr val="ff9f5c"/>
                </a:solidFill>
                <a:latin typeface="Calibri"/>
              </a:rPr>
              <a:t>!</a:t>
            </a:r>
            <a:endParaRPr b="0" lang="el-GR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2" descr=""/>
          <p:cNvPicPr/>
          <p:nvPr/>
        </p:nvPicPr>
        <p:blipFill>
          <a:blip r:embed="rId1"/>
          <a:srcRect l="21289" t="12354" r="17616" b="15307"/>
          <a:stretch/>
        </p:blipFill>
        <p:spPr>
          <a:xfrm>
            <a:off x="179640" y="143640"/>
            <a:ext cx="8817840" cy="6525360"/>
          </a:xfrm>
          <a:prstGeom prst="rect">
            <a:avLst/>
          </a:prstGeom>
          <a:ln>
            <a:noFill/>
          </a:ln>
        </p:spPr>
      </p:pic>
      <p:pic>
        <p:nvPicPr>
          <p:cNvPr id="113" name="Picture 2" descr=""/>
          <p:cNvPicPr/>
          <p:nvPr/>
        </p:nvPicPr>
        <p:blipFill>
          <a:blip r:embed="rId2"/>
          <a:stretch/>
        </p:blipFill>
        <p:spPr>
          <a:xfrm>
            <a:off x="3636000" y="5589360"/>
            <a:ext cx="4447080" cy="647640"/>
          </a:xfrm>
          <a:prstGeom prst="rect">
            <a:avLst/>
          </a:prstGeom>
          <a:ln w="9360">
            <a:noFill/>
          </a:ln>
        </p:spPr>
      </p:pic>
      <p:sp>
        <p:nvSpPr>
          <p:cNvPr id="114" name="CustomShape 1"/>
          <p:cNvSpPr/>
          <p:nvPr/>
        </p:nvSpPr>
        <p:spPr>
          <a:xfrm>
            <a:off x="8050680" y="5457960"/>
            <a:ext cx="40788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el-GR" sz="5400" spc="-1" strike="noStrike">
                <a:solidFill>
                  <a:srgbClr val="ff9f5c"/>
                </a:solidFill>
                <a:latin typeface="Calibri"/>
              </a:rPr>
              <a:t>!</a:t>
            </a:r>
            <a:endParaRPr b="0" lang="el-GR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2" descr=""/>
          <p:cNvPicPr/>
          <p:nvPr/>
        </p:nvPicPr>
        <p:blipFill>
          <a:blip r:embed="rId1"/>
          <a:srcRect l="20849" t="12179" r="17468" b="14112"/>
          <a:stretch/>
        </p:blipFill>
        <p:spPr>
          <a:xfrm>
            <a:off x="107640" y="0"/>
            <a:ext cx="9026280" cy="6741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2" descr=""/>
          <p:cNvPicPr/>
          <p:nvPr/>
        </p:nvPicPr>
        <p:blipFill>
          <a:blip r:embed="rId1"/>
          <a:srcRect l="20849" t="12151" r="17253" b="14778"/>
          <a:stretch/>
        </p:blipFill>
        <p:spPr>
          <a:xfrm>
            <a:off x="107640" y="0"/>
            <a:ext cx="8856000" cy="6669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2" descr=""/>
          <p:cNvPicPr/>
          <p:nvPr/>
        </p:nvPicPr>
        <p:blipFill>
          <a:blip r:embed="rId1"/>
          <a:srcRect l="21398" t="13587" r="17344" b="15430"/>
          <a:stretch/>
        </p:blipFill>
        <p:spPr>
          <a:xfrm>
            <a:off x="107640" y="116640"/>
            <a:ext cx="8948520" cy="6480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2" descr=""/>
          <p:cNvPicPr/>
          <p:nvPr/>
        </p:nvPicPr>
        <p:blipFill>
          <a:blip r:embed="rId1"/>
          <a:srcRect l="21068" t="12708" r="17353" b="15170"/>
          <a:stretch/>
        </p:blipFill>
        <p:spPr>
          <a:xfrm>
            <a:off x="107640" y="29520"/>
            <a:ext cx="8971920" cy="65674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2" descr=""/>
          <p:cNvPicPr/>
          <p:nvPr/>
        </p:nvPicPr>
        <p:blipFill>
          <a:blip r:embed="rId1"/>
          <a:srcRect l="21068" t="13767" r="16766" b="17017"/>
          <a:stretch/>
        </p:blipFill>
        <p:spPr>
          <a:xfrm>
            <a:off x="155160" y="29160"/>
            <a:ext cx="8921520" cy="67118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2" descr=""/>
          <p:cNvPicPr/>
          <p:nvPr/>
        </p:nvPicPr>
        <p:blipFill>
          <a:blip r:embed="rId1"/>
          <a:srcRect l="20737" t="12883" r="17256" b="14778"/>
          <a:stretch/>
        </p:blipFill>
        <p:spPr>
          <a:xfrm>
            <a:off x="107640" y="144000"/>
            <a:ext cx="8949240" cy="6525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2" descr=""/>
          <p:cNvPicPr/>
          <p:nvPr/>
        </p:nvPicPr>
        <p:blipFill>
          <a:blip r:embed="rId1"/>
          <a:srcRect l="21289" t="15354" r="18496" b="14768"/>
          <a:stretch/>
        </p:blipFill>
        <p:spPr>
          <a:xfrm>
            <a:off x="107640" y="188640"/>
            <a:ext cx="8835840" cy="6408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2" descr=""/>
          <p:cNvPicPr/>
          <p:nvPr/>
        </p:nvPicPr>
        <p:blipFill>
          <a:blip r:embed="rId1"/>
          <a:srcRect l="21289" t="13412" r="17882" b="15009"/>
          <a:stretch/>
        </p:blipFill>
        <p:spPr>
          <a:xfrm>
            <a:off x="107640" y="188640"/>
            <a:ext cx="8928720" cy="6566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icture 2" descr=""/>
          <p:cNvPicPr/>
          <p:nvPr/>
        </p:nvPicPr>
        <p:blipFill>
          <a:blip r:embed="rId1"/>
          <a:srcRect l="21289" t="12708" r="17389" b="13663"/>
          <a:stretch/>
        </p:blipFill>
        <p:spPr>
          <a:xfrm>
            <a:off x="21240" y="58320"/>
            <a:ext cx="9060480" cy="67993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2" descr=""/>
          <p:cNvPicPr/>
          <p:nvPr/>
        </p:nvPicPr>
        <p:blipFill>
          <a:blip r:embed="rId1"/>
          <a:srcRect l="21490" t="14475" r="17675" b="14901"/>
          <a:stretch/>
        </p:blipFill>
        <p:spPr>
          <a:xfrm>
            <a:off x="179640" y="188640"/>
            <a:ext cx="8832960" cy="6408360"/>
          </a:xfrm>
          <a:prstGeom prst="rect">
            <a:avLst/>
          </a:prstGeom>
          <a:ln>
            <a:noFill/>
          </a:ln>
        </p:spPr>
      </p:pic>
      <p:pic>
        <p:nvPicPr>
          <p:cNvPr id="85" name="Picture 3" descr=""/>
          <p:cNvPicPr/>
          <p:nvPr/>
        </p:nvPicPr>
        <p:blipFill>
          <a:blip r:embed="rId2"/>
          <a:stretch/>
        </p:blipFill>
        <p:spPr>
          <a:xfrm>
            <a:off x="107640" y="5301360"/>
            <a:ext cx="8850240" cy="93564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2" descr=""/>
          <p:cNvPicPr/>
          <p:nvPr/>
        </p:nvPicPr>
        <p:blipFill>
          <a:blip r:embed="rId1"/>
          <a:srcRect l="21313" t="12883" r="17755" b="15827"/>
          <a:stretch/>
        </p:blipFill>
        <p:spPr>
          <a:xfrm>
            <a:off x="0" y="116640"/>
            <a:ext cx="8967240" cy="65566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2" descr=""/>
          <p:cNvPicPr/>
          <p:nvPr/>
        </p:nvPicPr>
        <p:blipFill>
          <a:blip r:embed="rId1"/>
          <a:srcRect l="21398" t="14230" r="17129" b="14962"/>
          <a:stretch/>
        </p:blipFill>
        <p:spPr>
          <a:xfrm>
            <a:off x="107640" y="116640"/>
            <a:ext cx="8901720" cy="6408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2" descr=""/>
          <p:cNvPicPr/>
          <p:nvPr/>
        </p:nvPicPr>
        <p:blipFill>
          <a:blip r:embed="rId1"/>
          <a:srcRect l="21127" t="13412" r="18100" b="15949"/>
          <a:stretch/>
        </p:blipFill>
        <p:spPr>
          <a:xfrm>
            <a:off x="539640" y="900360"/>
            <a:ext cx="8200800" cy="5957280"/>
          </a:xfrm>
          <a:prstGeom prst="rect">
            <a:avLst/>
          </a:prstGeom>
          <a:ln>
            <a:noFill/>
          </a:ln>
        </p:spPr>
      </p:pic>
      <p:pic>
        <p:nvPicPr>
          <p:cNvPr id="89" name="Picture 2" descr=""/>
          <p:cNvPicPr/>
          <p:nvPr/>
        </p:nvPicPr>
        <p:blipFill>
          <a:blip r:embed="rId2"/>
          <a:stretch/>
        </p:blipFill>
        <p:spPr>
          <a:xfrm>
            <a:off x="323640" y="260640"/>
            <a:ext cx="8693640" cy="122364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2" descr=""/>
          <p:cNvPicPr/>
          <p:nvPr/>
        </p:nvPicPr>
        <p:blipFill>
          <a:blip r:embed="rId1"/>
          <a:srcRect l="21398" t="13412" r="17858" b="14934"/>
          <a:stretch/>
        </p:blipFill>
        <p:spPr>
          <a:xfrm>
            <a:off x="26640" y="25920"/>
            <a:ext cx="9108000" cy="6715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2" descr=""/>
          <p:cNvPicPr/>
          <p:nvPr/>
        </p:nvPicPr>
        <p:blipFill>
          <a:blip r:embed="rId1"/>
          <a:srcRect l="21511" t="13904" r="16839" b="15690"/>
          <a:stretch/>
        </p:blipFill>
        <p:spPr>
          <a:xfrm>
            <a:off x="107640" y="116640"/>
            <a:ext cx="8928720" cy="6373080"/>
          </a:xfrm>
          <a:prstGeom prst="rect">
            <a:avLst/>
          </a:prstGeom>
          <a:ln>
            <a:noFill/>
          </a:ln>
        </p:spPr>
      </p:pic>
      <p:pic>
        <p:nvPicPr>
          <p:cNvPr id="92" name="Picture 2" descr=""/>
          <p:cNvPicPr/>
          <p:nvPr/>
        </p:nvPicPr>
        <p:blipFill>
          <a:blip r:embed="rId2"/>
          <a:stretch/>
        </p:blipFill>
        <p:spPr>
          <a:xfrm>
            <a:off x="0" y="3861000"/>
            <a:ext cx="9072720" cy="1511640"/>
          </a:xfrm>
          <a:prstGeom prst="rect">
            <a:avLst/>
          </a:prstGeom>
          <a:ln w="9360">
            <a:noFill/>
          </a:ln>
        </p:spPr>
      </p:pic>
      <p:sp>
        <p:nvSpPr>
          <p:cNvPr id="93" name="CustomShape 1"/>
          <p:cNvSpPr/>
          <p:nvPr/>
        </p:nvSpPr>
        <p:spPr>
          <a:xfrm>
            <a:off x="0" y="3861000"/>
            <a:ext cx="2051280" cy="28764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4" name="CustomShape 2"/>
          <p:cNvSpPr/>
          <p:nvPr/>
        </p:nvSpPr>
        <p:spPr>
          <a:xfrm>
            <a:off x="1475640" y="4797000"/>
            <a:ext cx="7668000" cy="57564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5" name="CustomShape 3"/>
          <p:cNvSpPr/>
          <p:nvPr/>
        </p:nvSpPr>
        <p:spPr>
          <a:xfrm>
            <a:off x="0" y="5085360"/>
            <a:ext cx="2051280" cy="28764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"/>
          <p:cNvPicPr/>
          <p:nvPr/>
        </p:nvPicPr>
        <p:blipFill>
          <a:blip r:embed="rId3"/>
          <a:stretch/>
        </p:blipFill>
        <p:spPr>
          <a:xfrm>
            <a:off x="467640" y="5661360"/>
            <a:ext cx="7884360" cy="431640"/>
          </a:xfrm>
          <a:prstGeom prst="rect">
            <a:avLst/>
          </a:prstGeom>
          <a:ln w="9360">
            <a:noFill/>
          </a:ln>
        </p:spPr>
      </p:pic>
      <p:sp>
        <p:nvSpPr>
          <p:cNvPr id="97" name="CustomShape 4"/>
          <p:cNvSpPr/>
          <p:nvPr/>
        </p:nvSpPr>
        <p:spPr>
          <a:xfrm>
            <a:off x="8389440" y="5373360"/>
            <a:ext cx="50256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el-GR" sz="5400" spc="-1" strike="noStrike">
                <a:solidFill>
                  <a:srgbClr val="ff9f5c"/>
                </a:solidFill>
                <a:latin typeface="Calibri"/>
              </a:rPr>
              <a:t>?</a:t>
            </a:r>
            <a:endParaRPr b="0" lang="el-GR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2" descr=""/>
          <p:cNvPicPr/>
          <p:nvPr/>
        </p:nvPicPr>
        <p:blipFill>
          <a:blip r:embed="rId1"/>
          <a:srcRect l="21729" t="13592" r="17442" b="16469"/>
          <a:stretch/>
        </p:blipFill>
        <p:spPr>
          <a:xfrm>
            <a:off x="74160" y="116640"/>
            <a:ext cx="9018000" cy="6480360"/>
          </a:xfrm>
          <a:prstGeom prst="rect">
            <a:avLst/>
          </a:prstGeom>
          <a:ln>
            <a:noFill/>
          </a:ln>
        </p:spPr>
      </p:pic>
      <p:pic>
        <p:nvPicPr>
          <p:cNvPr id="99" name="Picture 2" descr=""/>
          <p:cNvPicPr/>
          <p:nvPr/>
        </p:nvPicPr>
        <p:blipFill>
          <a:blip r:embed="rId2"/>
          <a:stretch/>
        </p:blipFill>
        <p:spPr>
          <a:xfrm>
            <a:off x="827640" y="5759280"/>
            <a:ext cx="5400360" cy="517680"/>
          </a:xfrm>
          <a:prstGeom prst="rect">
            <a:avLst/>
          </a:prstGeom>
          <a:ln w="9360">
            <a:noFill/>
          </a:ln>
        </p:spPr>
      </p:pic>
      <p:sp>
        <p:nvSpPr>
          <p:cNvPr id="100" name="CustomShape 1"/>
          <p:cNvSpPr/>
          <p:nvPr/>
        </p:nvSpPr>
        <p:spPr>
          <a:xfrm>
            <a:off x="6301440" y="5517360"/>
            <a:ext cx="40788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el-GR" sz="5400" spc="-1" strike="noStrike">
                <a:solidFill>
                  <a:srgbClr val="ff9f5c"/>
                </a:solidFill>
                <a:latin typeface="Calibri"/>
              </a:rPr>
              <a:t>!</a:t>
            </a:r>
            <a:endParaRPr b="0" lang="el-GR" sz="5400" spc="-1" strike="noStrike">
              <a:latin typeface="Arial"/>
            </a:endParaRPr>
          </a:p>
        </p:txBody>
      </p:sp>
      <p:pic>
        <p:nvPicPr>
          <p:cNvPr id="101" name="Picture 3" descr=""/>
          <p:cNvPicPr/>
          <p:nvPr/>
        </p:nvPicPr>
        <p:blipFill>
          <a:blip r:embed="rId3"/>
          <a:stretch/>
        </p:blipFill>
        <p:spPr>
          <a:xfrm>
            <a:off x="251640" y="4149000"/>
            <a:ext cx="8645040" cy="903600"/>
          </a:xfrm>
          <a:prstGeom prst="rect">
            <a:avLst/>
          </a:prstGeom>
          <a:ln w="9360">
            <a:noFill/>
          </a:ln>
        </p:spPr>
      </p:pic>
      <p:sp>
        <p:nvSpPr>
          <p:cNvPr id="102" name="CustomShape 2"/>
          <p:cNvSpPr/>
          <p:nvPr/>
        </p:nvSpPr>
        <p:spPr>
          <a:xfrm>
            <a:off x="0" y="3861000"/>
            <a:ext cx="7343280" cy="57564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Application>LibreOffice/6.2.4.2$Windows_x86 LibreOffice_project/2412653d852ce75f65fbfa83fb7e7b669a126d64</Application>
  <Words>4</Words>
  <Paragraphs>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2019-09-05T19:41:20Z</dcterms:created>
  <dc:creator>JOHN-PC</dc:creator>
  <dc:description/>
  <dc:language>el-GR</dc:language>
  <cp:lastModifiedBy>rena blatziou</cp:lastModifiedBy>
  <dcterms:modified xsi:type="dcterms:W3CDTF">2019-09-14T05:21:49Z</dcterms:modified>
  <cp:revision>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Προβολή στην οθόνη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21</vt:i4>
  </property>
</Properties>
</file>