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75E5-604F-AC40-934A-F94313E36057}" type="datetimeFigureOut">
              <a:rPr lang="en-US" smtClean="0"/>
              <a:t>30/3/20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56B6-3F98-E047-8D7E-77483199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75E5-604F-AC40-934A-F94313E36057}" type="datetimeFigureOut">
              <a:rPr lang="en-US" smtClean="0"/>
              <a:t>30/3/20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56B6-3F98-E047-8D7E-77483199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1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75E5-604F-AC40-934A-F94313E36057}" type="datetimeFigureOut">
              <a:rPr lang="en-US" smtClean="0"/>
              <a:t>30/3/20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56B6-3F98-E047-8D7E-77483199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75E5-604F-AC40-934A-F94313E36057}" type="datetimeFigureOut">
              <a:rPr lang="en-US" smtClean="0"/>
              <a:t>30/3/20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56B6-3F98-E047-8D7E-77483199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7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75E5-604F-AC40-934A-F94313E36057}" type="datetimeFigureOut">
              <a:rPr lang="en-US" smtClean="0"/>
              <a:t>30/3/20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56B6-3F98-E047-8D7E-77483199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2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75E5-604F-AC40-934A-F94313E36057}" type="datetimeFigureOut">
              <a:rPr lang="en-US" smtClean="0"/>
              <a:t>30/3/20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56B6-3F98-E047-8D7E-77483199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9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75E5-604F-AC40-934A-F94313E36057}" type="datetimeFigureOut">
              <a:rPr lang="en-US" smtClean="0"/>
              <a:t>30/3/20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56B6-3F98-E047-8D7E-77483199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1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75E5-604F-AC40-934A-F94313E36057}" type="datetimeFigureOut">
              <a:rPr lang="en-US" smtClean="0"/>
              <a:t>30/3/20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56B6-3F98-E047-8D7E-77483199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6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75E5-604F-AC40-934A-F94313E36057}" type="datetimeFigureOut">
              <a:rPr lang="en-US" smtClean="0"/>
              <a:t>30/3/20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56B6-3F98-E047-8D7E-77483199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5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75E5-604F-AC40-934A-F94313E36057}" type="datetimeFigureOut">
              <a:rPr lang="en-US" smtClean="0"/>
              <a:t>30/3/20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56B6-3F98-E047-8D7E-77483199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1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75E5-604F-AC40-934A-F94313E36057}" type="datetimeFigureOut">
              <a:rPr lang="en-US" smtClean="0"/>
              <a:t>30/3/20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56B6-3F98-E047-8D7E-77483199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275E5-604F-AC40-934A-F94313E36057}" type="datetimeFigureOut">
              <a:rPr lang="en-US" smtClean="0"/>
              <a:t>30/3/20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556B6-3F98-E047-8D7E-77483199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5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ΙΟΙ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4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ΗΠΑΤΙΤΙΔΑ Α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3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ΗΠΑΤΙΤΙΔΑ 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79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ΗΠΑΤΙΤΙΔΑ 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7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ΙΟΣ ΕΡΠΗΤΑ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953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58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ΜΕΓΑΛΟΚΥΤΤΑΡΟΙΟΣ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3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8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4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419100"/>
            <a:ext cx="88900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0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EC449DC00000578-4364642-image-a-5_14908816057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6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2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ΕΡΥΘΡΑ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5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10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3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P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0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ZV- Ο ιός του έρπητα ζωστήρα που προκαλεί την ανεμοβλογιά και τον έρπη ζωστήρα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66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4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ΓΡΙΠΗ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0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Macintosh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ΙΟΙ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ΙΟΙ</dc:title>
  <dc:creator>Admin</dc:creator>
  <cp:lastModifiedBy>Admin</cp:lastModifiedBy>
  <cp:revision>2</cp:revision>
  <dcterms:created xsi:type="dcterms:W3CDTF">2019-12-01T11:43:37Z</dcterms:created>
  <dcterms:modified xsi:type="dcterms:W3CDTF">2020-03-29T23:29:05Z</dcterms:modified>
</cp:coreProperties>
</file>