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947703-9E04-4A6F-9E78-2E3D6DBDE905}" v="511" dt="2020-12-06T20:36:44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1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2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8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0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73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6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4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75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1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2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2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7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3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8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8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7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2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9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ΖΩΓΡΑΦΙΚΗ ΜΕ ΜΟΛΥΒΙ</a:t>
            </a:r>
            <a:br>
              <a:rPr lang="el-GR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l-GR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ΧΡΙΣΤΟΥΓΕΝΝΙΑΤΙΚΕΣ ΜΟΡΦΕΣ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ΔΗΜΙΟΥΡΓΙΚΗ ΑΠΑΣΧΟΛΗΣΗ- ΕΡΓΑΣΤΗΡΙΟ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456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9B520A2B-D916-4C41-9671-46D1AEA29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962" y="1387779"/>
            <a:ext cx="5206652" cy="31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6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άτομο, άνδρας, ιδιοκτησία&#10;&#10;Περιγραφή που δημιουργήθηκε αυτόματα">
            <a:extLst>
              <a:ext uri="{FF2B5EF4-FFF2-40B4-BE49-F238E27FC236}">
                <a16:creationId xmlns:a16="http://schemas.microsoft.com/office/drawing/2014/main" id="{918C5C39-E7D6-40D6-A660-B317A07A4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51" y="1523479"/>
            <a:ext cx="4935254" cy="2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άνδρας, ιδιοκτησία, σκύ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40B4BF2-3C4B-4616-94EC-A35702E3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044" y="1220766"/>
            <a:ext cx="5144021" cy="37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6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άνδρας, ιδιοκτησία, σκύ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F66EDDD5-0329-4DFB-AB57-481BD236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948" y="1314711"/>
            <a:ext cx="7085556" cy="45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άνδρας, ιδιοκτησία, μπροστά&#10;&#10;Περιγραφή που δημιουργήθηκε αυτόματα">
            <a:extLst>
              <a:ext uri="{FF2B5EF4-FFF2-40B4-BE49-F238E27FC236}">
                <a16:creationId xmlns:a16="http://schemas.microsoft.com/office/drawing/2014/main" id="{78DDBA0F-73CD-4920-B259-A1ECB124F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907" y="1179013"/>
            <a:ext cx="6835035" cy="415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φως, κρέμασμα, φωτ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329C97FB-7EE2-41CE-8788-62045907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524" y="918054"/>
            <a:ext cx="7033363" cy="46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1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φως, κρέμασμα, φωτ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AE86F308-DD29-4984-9E79-AAB725A9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085" y="928492"/>
            <a:ext cx="7022925" cy="47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68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πίνακας, καθιστός, μικρό&#10;&#10;Περιγραφή που δημιουργήθηκε αυτόματα">
            <a:extLst>
              <a:ext uri="{FF2B5EF4-FFF2-40B4-BE49-F238E27FC236}">
                <a16:creationId xmlns:a16="http://schemas.microsoft.com/office/drawing/2014/main" id="{357C6BDE-A44B-4780-A4CD-99C31445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18" y="1283396"/>
            <a:ext cx="5133583" cy="34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7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αντικείμενο, λάμπα, φως, κρέμασμα&#10;&#10;Περιγραφή που δημιουργήθηκε αυτόματα">
            <a:extLst>
              <a:ext uri="{FF2B5EF4-FFF2-40B4-BE49-F238E27FC236}">
                <a16:creationId xmlns:a16="http://schemas.microsoft.com/office/drawing/2014/main" id="{E4B1053E-9688-4DB0-A142-766F2B1B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3" y="1105945"/>
            <a:ext cx="6114789" cy="44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8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φως, κρέμασμα, φωτογραφία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825013E3-4A2D-4957-AE44-B50B7C9B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044" y="980684"/>
            <a:ext cx="6396624" cy="37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5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0D25C7-3B37-4469-AE56-D037BEC6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ΑΓΙΟΣ ΒΑΣΙΛΗΣ- ΕΥΚΟΛΗ ΖΩΓΡΑΦΙΚΗ ΒΗΜΑ ΒΗΜΑ ΓΙΑ ΝΑ ΔΙΑΚΟΣΜΗΣΟΥΜΕ ΚΑΡΤΕΣ, ΣΕΛΙΔΟΔΕΙΚΤΕΣ ΚΑΙ ΝΑ ΣΤΟΛΙΣΟΥΜΕ ΤΗΝ ΤΑΞΗ</a:t>
            </a:r>
            <a:br>
              <a:rPr lang="el-GR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D53859-4566-451F-BFAE-A44C8DF55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ΑΣ ΞΕΚΙΝΗΣΟΥΜΕ!!!! :)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91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>
            <a:extLst>
              <a:ext uri="{FF2B5EF4-FFF2-40B4-BE49-F238E27FC236}">
                <a16:creationId xmlns:a16="http://schemas.microsoft.com/office/drawing/2014/main" id="{636C8872-0618-4C0B-9FE1-DE9347184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49" y="1053753"/>
            <a:ext cx="7012487" cy="37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6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πίνακας, φως, κρέμασμα&#10;&#10;Περιγραφή που δημιουργήθηκε αυτόματα">
            <a:extLst>
              <a:ext uri="{FF2B5EF4-FFF2-40B4-BE49-F238E27FC236}">
                <a16:creationId xmlns:a16="http://schemas.microsoft.com/office/drawing/2014/main" id="{D70C7DFE-42D7-4E25-9879-2E37EA603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373" y="1471287"/>
            <a:ext cx="6219172" cy="39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5" descr="Εικόνα που περιέχει εσωτερικό, πίνακας, καθιστός, μικρό&#10;&#10;Περιγραφή που δημιουργήθηκε αυτόματα">
            <a:extLst>
              <a:ext uri="{FF2B5EF4-FFF2-40B4-BE49-F238E27FC236}">
                <a16:creationId xmlns:a16="http://schemas.microsoft.com/office/drawing/2014/main" id="{7AE3A6D3-59F2-4C59-A07A-3ADB240C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59" y="1022437"/>
            <a:ext cx="5279720" cy="37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47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φως, κρέμασμα, καθιστός&#10;&#10;Περιγραφή που δημιουργήθηκε αυτόματα">
            <a:extLst>
              <a:ext uri="{FF2B5EF4-FFF2-40B4-BE49-F238E27FC236}">
                <a16:creationId xmlns:a16="http://schemas.microsoft.com/office/drawing/2014/main" id="{159C9F19-6DD4-4D59-BB99-6F4194538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564" y="1419095"/>
            <a:ext cx="6490569" cy="35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82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φως, κρέμασμα, φωτισμένος, λάμπα&#10;&#10;Περιγραφή που δημιουργήθηκε αυτόματα">
            <a:extLst>
              <a:ext uri="{FF2B5EF4-FFF2-40B4-BE49-F238E27FC236}">
                <a16:creationId xmlns:a16="http://schemas.microsoft.com/office/drawing/2014/main" id="{4AE650A4-7394-40DB-B4A5-265DAF4A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47" y="1398218"/>
            <a:ext cx="6041720" cy="362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37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5" descr="Εικόνα που περιέχει καπέλο&#10;&#10;Περιγραφή που δημιουργήθηκε αυτόματα">
            <a:extLst>
              <a:ext uri="{FF2B5EF4-FFF2-40B4-BE49-F238E27FC236}">
                <a16:creationId xmlns:a16="http://schemas.microsoft.com/office/drawing/2014/main" id="{E8410D11-E114-45B3-915F-9F8E68778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058" y="1377342"/>
            <a:ext cx="6448816" cy="44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79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καθιστός, μεγά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0AF5E8D-94E7-458C-9790-3AED09DF5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893" y="573769"/>
            <a:ext cx="3348624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1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άτομο, εσωτερικό, άνδρας, ιδιοκτησία&#10;&#10;Περιγραφή που δημιουργήθηκε αυτόματα">
            <a:extLst>
              <a:ext uri="{FF2B5EF4-FFF2-40B4-BE49-F238E27FC236}">
                <a16:creationId xmlns:a16="http://schemas.microsoft.com/office/drawing/2014/main" id="{D9CBBA63-2998-4FA1-BF0B-A37BABE3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346027"/>
            <a:ext cx="3985364" cy="28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άτομο, ζεύγος, αναζήτ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33D7D37D-EA16-49A0-982B-E060FC32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50" y="604903"/>
            <a:ext cx="8473856" cy="475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1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άτομο, άνδρας, ιδιοκτησία&#10;&#10;Περιγραφή που δημιουργήθηκε αυτόματα">
            <a:extLst>
              <a:ext uri="{FF2B5EF4-FFF2-40B4-BE49-F238E27FC236}">
                <a16:creationId xmlns:a16="http://schemas.microsoft.com/office/drawing/2014/main" id="{0375E5B8-C142-4421-957D-3EDE6FA4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826" y="1168575"/>
            <a:ext cx="6501007" cy="45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αντικείμενο, φως, λάμπα&#10;&#10;Περιγραφή που δημιουργήθηκε αυτόματα">
            <a:extLst>
              <a:ext uri="{FF2B5EF4-FFF2-40B4-BE49-F238E27FC236}">
                <a16:creationId xmlns:a16="http://schemas.microsoft.com/office/drawing/2014/main" id="{7B5D8AB5-8FA1-43B6-8FD1-51EE18BD6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4003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6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φως, λάμπα, νερό&#10;&#10;Περιγραφή που δημιουργήθηκε αυτόματα">
            <a:extLst>
              <a:ext uri="{FF2B5EF4-FFF2-40B4-BE49-F238E27FC236}">
                <a16:creationId xmlns:a16="http://schemas.microsoft.com/office/drawing/2014/main" id="{03BD3F89-77E9-4E49-B70F-E8ECDE8C8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318" y="1377341"/>
            <a:ext cx="3797473" cy="33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αντικείμενο, εσωτερικό, φως, λάμπα&#10;&#10;Περιγραφή που δημιουργήθηκε αυτόματα">
            <a:extLst>
              <a:ext uri="{FF2B5EF4-FFF2-40B4-BE49-F238E27FC236}">
                <a16:creationId xmlns:a16="http://schemas.microsoft.com/office/drawing/2014/main" id="{9C0BDF15-D5A0-4808-99B9-37D4306B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551" y="1878382"/>
            <a:ext cx="4058432" cy="25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2" descr="Εικόνα που περιέχει εσωτερικό, παιχνίδι, φωτογραφία, φως&#10;&#10;Περιγραφή που δημιουργήθηκε αυτόματα">
            <a:extLst>
              <a:ext uri="{FF2B5EF4-FFF2-40B4-BE49-F238E27FC236}">
                <a16:creationId xmlns:a16="http://schemas.microsoft.com/office/drawing/2014/main" id="{D29D17CD-9796-4580-9FFE-0054A560E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68" y="1617424"/>
            <a:ext cx="4121063" cy="30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17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λέγμα">
  <a:themeElements>
    <a:clrScheme name="Πλέγμα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Πλέγμα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Πλέγμα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TC103457485[[fn=Πλέγμα]]</Template>
  <TotalTime>0</TotalTime>
  <Words>0</Words>
  <Application>Microsoft Office PowerPoint</Application>
  <PresentationFormat>Ευρεία οθόνη</PresentationFormat>
  <Paragraphs>0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Πλέγμα</vt:lpstr>
      <vt:lpstr>ΖΩΓΡΑΦΙΚΗ ΜΕ ΜΟΛΥΒΙ ΧΡΙΣΤΟΥΓΕΝΝΙΑΤΙΚΕΣ ΜΟΡΦΕΣ</vt:lpstr>
      <vt:lpstr>ΑΓΙΟΣ ΒΑΣΙΛΗΣ- ΕΥΚΟΛΗ ΖΩΓΡΑΦΙΚΗ ΒΗΜΑ ΒΗΜΑ ΓΙΑ ΝΑ ΔΙΑΚΟΣΜΗΣΟΥΜΕ ΚΑΡΤΕΣ, ΣΕΛΙΔΟΔΕΙΚΤΕΣ ΚΑΙ ΝΑ ΣΤΟΛΙΣΟΥΜΕ ΤΗΝ ΤΑΞΗ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107</cp:revision>
  <dcterms:created xsi:type="dcterms:W3CDTF">2020-12-06T20:16:16Z</dcterms:created>
  <dcterms:modified xsi:type="dcterms:W3CDTF">2020-12-06T20:37:11Z</dcterms:modified>
</cp:coreProperties>
</file>