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CB00-1390-4977-85F7-238396D252B6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D843-C4E3-456E-AC15-996FF0078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140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CB00-1390-4977-85F7-238396D252B6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D843-C4E3-456E-AC15-996FF0078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13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CB00-1390-4977-85F7-238396D252B6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D843-C4E3-456E-AC15-996FF0078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551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CB00-1390-4977-85F7-238396D252B6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D843-C4E3-456E-AC15-996FF0078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09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CB00-1390-4977-85F7-238396D252B6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D843-C4E3-456E-AC15-996FF0078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028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CB00-1390-4977-85F7-238396D252B6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D843-C4E3-456E-AC15-996FF0078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934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CB00-1390-4977-85F7-238396D252B6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D843-C4E3-456E-AC15-996FF0078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164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CB00-1390-4977-85F7-238396D252B6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D843-C4E3-456E-AC15-996FF0078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38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CB00-1390-4977-85F7-238396D252B6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D843-C4E3-456E-AC15-996FF0078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57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CB00-1390-4977-85F7-238396D252B6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D843-C4E3-456E-AC15-996FF0078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183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CB00-1390-4977-85F7-238396D252B6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D843-C4E3-456E-AC15-996FF0078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747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ECB00-1390-4977-85F7-238396D252B6}" type="datetimeFigureOut">
              <a:rPr lang="el-GR" smtClean="0"/>
              <a:t>29/1/2021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1D843-C4E3-456E-AC15-996FF0078F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007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?hl=el&amp;gl=G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tqjW2uhBT4" TargetMode="External"/><Relationship Id="rId2" Type="http://schemas.openxmlformats.org/officeDocument/2006/relationships/hyperlink" Target="https://www.youtube.com/embed/WMsl9AfoCG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i="1" dirty="0" smtClean="0"/>
              <a:t>Blues</a:t>
            </a:r>
            <a:br>
              <a:rPr lang="en-US" sz="8800" i="1" dirty="0" smtClean="0"/>
            </a:br>
            <a:r>
              <a:rPr lang="en-US" sz="8800" i="1" dirty="0"/>
              <a:t/>
            </a:r>
            <a:br>
              <a:rPr lang="en-US" sz="8800" i="1" dirty="0"/>
            </a:br>
            <a:r>
              <a:rPr lang="el-GR" sz="4900" i="1" dirty="0" smtClean="0"/>
              <a:t>Λαϊκή αφροαμερικάνικη μουσική με μελαγχολικό χαρακτήρα</a:t>
            </a:r>
            <a:endParaRPr lang="el-GR" sz="4900" i="1" dirty="0"/>
          </a:p>
        </p:txBody>
      </p:sp>
    </p:spTree>
    <p:extLst>
      <p:ext uri="{BB962C8B-B14F-4D97-AF65-F5344CB8AC3E}">
        <p14:creationId xmlns:p14="http://schemas.microsoft.com/office/powerpoint/2010/main" val="36254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Rhythm ‘n’ blues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Fats Domino – My girl Josephine</a:t>
            </a:r>
          </a:p>
          <a:p>
            <a:pPr marL="0" indent="0">
              <a:buNone/>
            </a:pPr>
            <a:r>
              <a:rPr lang="en-US" dirty="0"/>
              <a:t>https://www.youtube.com/watch?v=o_6SlT3Yy10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Bill </a:t>
            </a:r>
            <a:r>
              <a:rPr lang="en-US" dirty="0" smtClean="0"/>
              <a:t>Haley  - </a:t>
            </a:r>
            <a:r>
              <a:rPr lang="en-US" i="1" dirty="0" smtClean="0"/>
              <a:t>Rock </a:t>
            </a:r>
            <a:r>
              <a:rPr lang="en-US" i="1" dirty="0"/>
              <a:t>Around The </a:t>
            </a:r>
            <a:r>
              <a:rPr lang="en-US" i="1" dirty="0" smtClean="0"/>
              <a:t>Clock</a:t>
            </a:r>
            <a:r>
              <a:rPr lang="en-US" dirty="0" smtClean="0"/>
              <a:t>  (1955)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https://www.youtube.com/watch?v=xbYiGR0YAAk 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20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Χαρακτηριστικά</a:t>
            </a:r>
            <a:endParaRPr lang="el-GR" sz="6000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Σύντομες </a:t>
            </a:r>
            <a:r>
              <a:rPr lang="en-US" dirty="0" smtClean="0"/>
              <a:t>12</a:t>
            </a:r>
            <a:r>
              <a:rPr lang="el-GR" dirty="0" err="1" smtClean="0"/>
              <a:t>μετρες</a:t>
            </a:r>
            <a:r>
              <a:rPr lang="el-GR" dirty="0" smtClean="0"/>
              <a:t> μελωδίες </a:t>
            </a:r>
            <a:endParaRPr lang="en-US" dirty="0" smtClean="0"/>
          </a:p>
          <a:p>
            <a:r>
              <a:rPr lang="en-US" dirty="0"/>
              <a:t>B</a:t>
            </a:r>
            <a:r>
              <a:rPr lang="el-GR" dirty="0" err="1" smtClean="0"/>
              <a:t>ασίζεται</a:t>
            </a:r>
            <a:r>
              <a:rPr lang="el-GR" dirty="0" smtClean="0"/>
              <a:t> σε μια σειρά συγχορδιών (αρμονικό </a:t>
            </a:r>
            <a:r>
              <a:rPr lang="en-US" dirty="0" smtClean="0"/>
              <a:t> ostinato</a:t>
            </a:r>
            <a:r>
              <a:rPr lang="el-GR" dirty="0" smtClean="0"/>
              <a:t>)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Βασικό χαρακτηριστικό της κλίμακας μπλουζ είναι το «κατέβασμα» (ύφεση) της τρίτης, της πέμπτης και της έβδομης νότας της </a:t>
            </a:r>
            <a:r>
              <a:rPr lang="el-GR" dirty="0" err="1" smtClean="0"/>
              <a:t>μείζονας</a:t>
            </a:r>
            <a:r>
              <a:rPr lang="el-GR" dirty="0" smtClean="0"/>
              <a:t> κλίμακας (οι λεγόμενες </a:t>
            </a:r>
            <a:r>
              <a:rPr lang="el-GR" i="1" dirty="0" err="1" smtClean="0"/>
              <a:t>blue</a:t>
            </a:r>
            <a:r>
              <a:rPr lang="el-GR" i="1" dirty="0" smtClean="0"/>
              <a:t> </a:t>
            </a:r>
            <a:r>
              <a:rPr lang="el-GR" i="1" dirty="0" err="1" smtClean="0"/>
              <a:t>notes=μπλε</a:t>
            </a:r>
            <a:r>
              <a:rPr lang="el-GR" i="1" dirty="0" smtClean="0"/>
              <a:t> νότες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48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76664"/>
          </a:xfrm>
        </p:spPr>
        <p:txBody>
          <a:bodyPr>
            <a:normAutofit/>
          </a:bodyPr>
          <a:lstStyle/>
          <a:p>
            <a:r>
              <a:rPr lang="el-GR" dirty="0" smtClean="0"/>
              <a:t>Έντονος αυτοσχεδιασμός στη μελωδία και τους στίχους.</a:t>
            </a: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Συνήθως παίζεται σε μέτρο 4/4, </a:t>
            </a:r>
            <a:r>
              <a:rPr lang="el-GR" dirty="0"/>
              <a:t> </a:t>
            </a:r>
            <a:r>
              <a:rPr lang="el-GR" dirty="0" smtClean="0"/>
              <a:t>δηλαδή τέσσερις χτύποι σε κάθε μέτρο και κάθε χτύπος ισούται με ένα τέταρτο.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40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976664"/>
          </a:xfrm>
        </p:spPr>
        <p:txBody>
          <a:bodyPr>
            <a:noAutofit/>
          </a:bodyPr>
          <a:lstStyle/>
          <a:p>
            <a:r>
              <a:rPr lang="el-GR" dirty="0" smtClean="0"/>
              <a:t>Οι στίχοι συχνά έχουν τη μορφή A </a:t>
            </a:r>
            <a:r>
              <a:rPr lang="el-GR" dirty="0" err="1" smtClean="0"/>
              <a:t>A</a:t>
            </a:r>
            <a:r>
              <a:rPr lang="el-GR" dirty="0" smtClean="0"/>
              <a:t> B: </a:t>
            </a:r>
            <a:r>
              <a:rPr lang="en-US" dirty="0" smtClean="0"/>
              <a:t>                     </a:t>
            </a:r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στίχος  -ιδέα ή ένα θέμα,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2</a:t>
            </a:r>
            <a:r>
              <a:rPr lang="el-GR" baseline="30000" dirty="0" smtClean="0"/>
              <a:t>ος</a:t>
            </a:r>
            <a:r>
              <a:rPr lang="el-GR" dirty="0" smtClean="0"/>
              <a:t> στίχος  -το θέμα επαναλαμβάνεται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3</a:t>
            </a:r>
            <a:r>
              <a:rPr lang="el-GR" baseline="30000" dirty="0" smtClean="0"/>
              <a:t>ος</a:t>
            </a:r>
            <a:r>
              <a:rPr lang="el-GR" dirty="0" smtClean="0"/>
              <a:t> στίχος – νέα ιδέα ή ανάπτυξη της ιδέας    	που παρουσιάστηκε στον 1</a:t>
            </a:r>
            <a:r>
              <a:rPr lang="el-GR" baseline="30000" dirty="0" smtClean="0"/>
              <a:t>ο</a:t>
            </a:r>
            <a:r>
              <a:rPr lang="el-GR" dirty="0" smtClean="0"/>
              <a:t>  και 2</a:t>
            </a:r>
            <a:r>
              <a:rPr lang="el-GR" baseline="30000" dirty="0" smtClean="0"/>
              <a:t>ο</a:t>
            </a:r>
            <a:r>
              <a:rPr lang="el-GR" dirty="0" smtClean="0"/>
              <a:t>  στίχο. </a:t>
            </a:r>
            <a:r>
              <a:rPr lang="en-US" dirty="0" smtClean="0"/>
              <a:t>                                                                      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r>
              <a:rPr lang="el-GR" dirty="0" smtClean="0"/>
              <a:t>Το A αναφέρεται στον 1</a:t>
            </a:r>
            <a:r>
              <a:rPr lang="el-GR" baseline="30000" dirty="0" smtClean="0"/>
              <a:t>ο</a:t>
            </a:r>
            <a:r>
              <a:rPr lang="el-GR" dirty="0" smtClean="0"/>
              <a:t>  και 2</a:t>
            </a:r>
            <a:r>
              <a:rPr lang="el-GR" baseline="30000" dirty="0" smtClean="0"/>
              <a:t>ο</a:t>
            </a:r>
            <a:r>
              <a:rPr lang="el-GR" dirty="0" smtClean="0"/>
              <a:t>  τετράμετρο, και το B  στο 3</a:t>
            </a:r>
            <a:r>
              <a:rPr lang="el-GR" baseline="30000" dirty="0" smtClean="0"/>
              <a:t>ο</a:t>
            </a:r>
            <a:r>
              <a:rPr lang="el-GR" dirty="0" smtClean="0"/>
              <a:t> τετράμετρο.</a:t>
            </a:r>
          </a:p>
        </p:txBody>
      </p:sp>
    </p:spTree>
    <p:extLst>
      <p:ext uri="{BB962C8B-B14F-4D97-AF65-F5344CB8AC3E}">
        <p14:creationId xmlns:p14="http://schemas.microsoft.com/office/powerpoint/2010/main" val="4089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l-GR" dirty="0" smtClean="0"/>
              <a:t>Ένα 12μετρο μπλουζ διαιρείται σε τρία μέρη των τεσσάρων μέτρων. Μια κλασική μπλουζ ακολουθία αποτελείται από τρεις συγχορδίες: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την πρώτη ή τονική (που συμβολίζεται I),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την τέταρτη ή υποδεσπόζουσα (IV)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την πέμπτη ή δεσπόζουσα (V) μιας </a:t>
            </a:r>
            <a:r>
              <a:rPr lang="el-GR" dirty="0" err="1" smtClean="0"/>
              <a:t>επτάφθογγης</a:t>
            </a:r>
            <a:r>
              <a:rPr lang="el-GR" dirty="0" smtClean="0"/>
              <a:t> κλίμακας.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46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n-US" dirty="0" smtClean="0"/>
              <a:t>blue </a:t>
            </a:r>
            <a:r>
              <a:rPr lang="el-GR" dirty="0" smtClean="0"/>
              <a:t>νότες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095854" cy="4525963"/>
          </a:xfrm>
        </p:spPr>
      </p:pic>
      <p:pic>
        <p:nvPicPr>
          <p:cNvPr id="5" name="Blue νότε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3928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07" y="188913"/>
            <a:ext cx="5099762" cy="6264275"/>
          </a:xfrm>
        </p:spPr>
      </p:pic>
      <p:pic>
        <p:nvPicPr>
          <p:cNvPr id="2" name="lazy blues - slo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592" y="5877272"/>
            <a:ext cx="609600" cy="609600"/>
          </a:xfrm>
          <a:prstGeom prst="rect">
            <a:avLst/>
          </a:prstGeom>
        </p:spPr>
      </p:pic>
      <p:pic>
        <p:nvPicPr>
          <p:cNvPr id="5" name="lazy blues - fas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6834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</a:t>
            </a:r>
            <a:r>
              <a:rPr lang="en-US" dirty="0" smtClean="0"/>
              <a:t>Blues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Early Blues </a:t>
            </a:r>
            <a:r>
              <a:rPr lang="en-US" dirty="0" err="1"/>
              <a:t>pionners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https://www.youtube.com/embed/WMsl9AfoCGQ </a:t>
            </a:r>
            <a:endParaRPr lang="el-GR" dirty="0"/>
          </a:p>
          <a:p>
            <a:r>
              <a:rPr lang="en-US" dirty="0" smtClean="0"/>
              <a:t>Billie </a:t>
            </a:r>
            <a:r>
              <a:rPr lang="en-US" dirty="0"/>
              <a:t>holiday lady sings the blues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www.youtube.com/watch?v=YtqjW2uhBT4</a:t>
            </a:r>
            <a:endParaRPr lang="en-US" dirty="0" smtClean="0"/>
          </a:p>
          <a:p>
            <a:r>
              <a:rPr lang="en-US" dirty="0"/>
              <a:t>John Lee Hooker - "Boom </a:t>
            </a:r>
            <a:r>
              <a:rPr lang="en-US" dirty="0" err="1" smtClean="0"/>
              <a:t>Boom</a:t>
            </a:r>
            <a:r>
              <a:rPr lang="en-US" dirty="0" smtClean="0"/>
              <a:t>“</a:t>
            </a:r>
          </a:p>
          <a:p>
            <a:pPr marL="0" indent="0">
              <a:buNone/>
            </a:pPr>
            <a:r>
              <a:rPr lang="en-US" dirty="0"/>
              <a:t>https://www.youtube.com/watch?v=o_6SlT3Yy10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19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Rhythm ‘n’ blues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 «</a:t>
            </a:r>
            <a:r>
              <a:rPr lang="el-GR" b="1" dirty="0" err="1"/>
              <a:t>Ρυδμ</a:t>
            </a:r>
            <a:r>
              <a:rPr lang="el-GR" b="1" dirty="0"/>
              <a:t> εν Μπλουζ</a:t>
            </a:r>
            <a:r>
              <a:rPr lang="el-GR" dirty="0"/>
              <a:t>» (</a:t>
            </a:r>
            <a:r>
              <a:rPr lang="el-GR" dirty="0" err="1"/>
              <a:t>Rhythm</a:t>
            </a:r>
            <a:r>
              <a:rPr lang="el-GR" dirty="0"/>
              <a:t> ‘n’ </a:t>
            </a:r>
            <a:r>
              <a:rPr lang="el-GR" dirty="0" err="1"/>
              <a:t>Blues</a:t>
            </a:r>
            <a:r>
              <a:rPr lang="el-GR" dirty="0"/>
              <a:t>) είναι ένα είδος μουσικής που συνδυάζει τη τζαζ, το γκόσπελ και τα μπλουζ και αρχικά εκτελούνταν από </a:t>
            </a:r>
            <a:r>
              <a:rPr lang="el-GR" dirty="0" err="1"/>
              <a:t>Αφροαμερικανούς</a:t>
            </a:r>
            <a:r>
              <a:rPr lang="el-GR" dirty="0"/>
              <a:t> καλλιτέχνες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</a:p>
          <a:p>
            <a:r>
              <a:rPr lang="el-GR" dirty="0" smtClean="0"/>
              <a:t>Διατηρεί τη δομή του 12μετρου μπλουζ και τον αυτοσχεδιασμό</a:t>
            </a:r>
          </a:p>
          <a:p>
            <a:r>
              <a:rPr lang="el-GR" dirty="0"/>
              <a:t>Έ</a:t>
            </a:r>
            <a:r>
              <a:rPr lang="el-GR" dirty="0" smtClean="0"/>
              <a:t>χει γρήγορο και έντονα χορευτικό ρυθμό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07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223</Words>
  <Application>Microsoft Office PowerPoint</Application>
  <PresentationFormat>Προβολή στην οθόνη (4:3)</PresentationFormat>
  <Paragraphs>36</Paragraphs>
  <Slides>10</Slides>
  <Notes>0</Notes>
  <HiddenSlides>0</HiddenSlides>
  <MMClips>3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Blues  Λαϊκή αφροαμερικάνικη μουσική με μελαγχολικό χαρακτήρα</vt:lpstr>
      <vt:lpstr>Χαρακτηριστικά</vt:lpstr>
      <vt:lpstr>Παρουσίαση του PowerPoint</vt:lpstr>
      <vt:lpstr>Παρουσίαση του PowerPoint</vt:lpstr>
      <vt:lpstr>Παρουσίαση του PowerPoint</vt:lpstr>
      <vt:lpstr>Η blue νότες</vt:lpstr>
      <vt:lpstr>Παρουσίαση του PowerPoint</vt:lpstr>
      <vt:lpstr>Παραδείγματα Blues</vt:lpstr>
      <vt:lpstr>Rhythm ‘n’ blues</vt:lpstr>
      <vt:lpstr>Παράδειγμα Rhythm ‘n’ blues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Blues</dc:title>
  <dc:creator>user</dc:creator>
  <cp:lastModifiedBy>user</cp:lastModifiedBy>
  <cp:revision>11</cp:revision>
  <dcterms:created xsi:type="dcterms:W3CDTF">2021-01-22T07:03:48Z</dcterms:created>
  <dcterms:modified xsi:type="dcterms:W3CDTF">2021-01-29T08:02:18Z</dcterms:modified>
</cp:coreProperties>
</file>