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9.xml" ContentType="application/vnd.openxmlformats-officedocument.presentationml.slideLayout+xml"/>
  <Override PartName="/ppt/slideLayouts/slideLayout3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1.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39.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comments/comment2.xml" ContentType="application/vnd.openxmlformats-officedocument.presentationml.comment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commentAuthors.xml" ContentType="application/vnd.openxmlformats-officedocument.presentationml.commentAuthors+xml"/>
  <Override PartName="/ppt/presProps.xml" ContentType="application/vnd.openxmlformats-officedocument.presentationml.presProps+xml"/>
  <Override PartName="/ppt/media/image1.png" ContentType="image/png"/>
  <Override PartName="/ppt/media/image7.jpeg" ContentType="image/jpeg"/>
  <Override PartName="/ppt/media/image2.png" ContentType="image/png"/>
  <Override PartName="/ppt/media/image3.png" ContentType="image/png"/>
  <Override PartName="/ppt/media/image4.png" ContentType="image/png"/>
  <Override PartName="/ppt/media/image6.jpeg" ContentType="image/jpeg"/>
  <Override PartName="/ppt/media/image5.png" ContentType="image/png"/>
  <Override PartName="/ppt/media/image8.jpeg" ContentType="image/jpeg"/>
  <Override PartName="/ppt/media/image9.jpeg" ContentType="image/jpeg"/>
  <Override PartName="/ppt/media/image10.jpeg" ContentType="image/jpeg"/>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0080625" cy="5670550"/>
  <p:notesSz cx="7559675" cy="10691813"/>
</p:presentation>
</file>

<file path=ppt/commentAuthors.xml><?xml version="1.0" encoding="utf-8"?>
<p:cmAuthorLst xmlns:p="http://schemas.openxmlformats.org/presentationml/2006/main">
  <p:cmAuthor id="0" nam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presProps" Target="presProps.xml"/><Relationship Id="rId27" Type="http://schemas.openxmlformats.org/officeDocument/2006/relationships/commentAuthors" Target="commentAuthors.xml"/>
</Relationships>
</file>

<file path=ppt/comments/comment2.xml><?xml version="1.0" encoding="utf-8"?>
<p:cmLst xmlns:p="http://schemas.openxmlformats.org/presentationml/2006/main">
  <p:cm authorId="0" dt="2023-01-09T18:14:28.000000000" idx="1">
    <p:pos x="0" y="0"/>
    <p:text/>
  </p:cm>
</p:cmLst>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0080A8FD-08FD-4A69-AE3F-055C47055418}" type="slidenum">
              <a:t>&lt;#&gt;</a:t>
            </a:fld>
          </a:p>
        </p:txBody>
      </p:sp>
      <p:sp>
        <p:nvSpPr>
          <p:cNvPr id="4" name="PlaceHolder 3"/>
          <p:cNvSpPr>
            <a:spLocks noGrp="1"/>
          </p:cNvSpPr>
          <p:nvPr>
            <p:ph type="dt" idx="3"/>
          </p:nvPr>
        </p:nvSpPr>
        <p:spPr/>
        <p:txBody>
          <a:bodyPr/>
          <a:p>
            <a:r>
              <a:rPr lang="el-G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6"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97" name="PlaceHolder 2"/>
          <p:cNvSpPr>
            <a:spLocks noGrp="1"/>
          </p:cNvSpPr>
          <p:nvPr>
            <p:ph type="subTitle"/>
          </p:nvPr>
        </p:nvSpPr>
        <p:spPr>
          <a:xfrm>
            <a:off x="540000" y="1260000"/>
            <a:ext cx="8999640" cy="3239640"/>
          </a:xfrm>
          <a:prstGeom prst="rect">
            <a:avLst/>
          </a:prstGeom>
          <a:noFill/>
          <a:ln w="0">
            <a:noFill/>
          </a:ln>
        </p:spPr>
        <p:txBody>
          <a:bodyPr lIns="0" rIns="0" tIns="0" bIns="0" anchor="ctr">
            <a:noAutofit/>
          </a:bodyPr>
          <a:p>
            <a:pPr indent="0" algn="ctr">
              <a:buNone/>
            </a:pPr>
            <a:endParaRPr b="0" lang="el-GR"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CE3B00BC-B192-41CF-95F5-EA7DDB311075}" type="slidenum">
              <a:t>&lt;#&gt;</a:t>
            </a:fld>
          </a:p>
        </p:txBody>
      </p:sp>
      <p:sp>
        <p:nvSpPr>
          <p:cNvPr id="6" name="PlaceHolder 5"/>
          <p:cNvSpPr>
            <a:spLocks noGrp="1"/>
          </p:cNvSpPr>
          <p:nvPr>
            <p:ph type="dt" idx="3"/>
          </p:nvPr>
        </p:nvSpPr>
        <p:spPr/>
        <p:txBody>
          <a:bodyPr/>
          <a:p>
            <a:r>
              <a:rPr lang="el-G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99" name="PlaceHolder 2"/>
          <p:cNvSpPr>
            <a:spLocks noGrp="1"/>
          </p:cNvSpPr>
          <p:nvPr>
            <p:ph/>
          </p:nvPr>
        </p:nvSpPr>
        <p:spPr>
          <a:xfrm>
            <a:off x="540000" y="1260000"/>
            <a:ext cx="8999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5CA83EC4-D453-4B46-B628-031B5BC16D3C}" type="slidenum">
              <a:t>&lt;#&gt;</a:t>
            </a:fld>
          </a:p>
        </p:txBody>
      </p:sp>
      <p:sp>
        <p:nvSpPr>
          <p:cNvPr id="6" name="PlaceHolder 5"/>
          <p:cNvSpPr>
            <a:spLocks noGrp="1"/>
          </p:cNvSpPr>
          <p:nvPr>
            <p:ph type="dt" idx="3"/>
          </p:nvPr>
        </p:nvSpPr>
        <p:spPr/>
        <p:txBody>
          <a:bodyPr/>
          <a:p>
            <a:r>
              <a:rPr lang="el-G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101" name="PlaceHolder 2"/>
          <p:cNvSpPr>
            <a:spLocks noGrp="1"/>
          </p:cNvSpPr>
          <p:nvPr>
            <p:ph/>
          </p:nvPr>
        </p:nvSpPr>
        <p:spPr>
          <a:xfrm>
            <a:off x="5400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02" name="PlaceHolder 3"/>
          <p:cNvSpPr>
            <a:spLocks noGrp="1"/>
          </p:cNvSpPr>
          <p:nvPr>
            <p:ph/>
          </p:nvPr>
        </p:nvSpPr>
        <p:spPr>
          <a:xfrm>
            <a:off x="51516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A1498E57-849F-4051-B156-761CBBEFC7BE}" type="slidenum">
              <a:t>&lt;#&gt;</a:t>
            </a:fld>
          </a:p>
        </p:txBody>
      </p:sp>
      <p:sp>
        <p:nvSpPr>
          <p:cNvPr id="7" name="PlaceHolder 6"/>
          <p:cNvSpPr>
            <a:spLocks noGrp="1"/>
          </p:cNvSpPr>
          <p:nvPr>
            <p:ph type="dt" idx="3"/>
          </p:nvPr>
        </p:nvSpPr>
        <p:spPr/>
        <p:txBody>
          <a:bodyPr/>
          <a:p>
            <a:r>
              <a:rPr lang="el-GR"/>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3"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DA28DD25-A900-485A-862B-D313CDFEA91B}" type="slidenum">
              <a:t>&lt;#&gt;</a:t>
            </a:fld>
          </a:p>
        </p:txBody>
      </p:sp>
      <p:sp>
        <p:nvSpPr>
          <p:cNvPr id="5" name="PlaceHolder 4"/>
          <p:cNvSpPr>
            <a:spLocks noGrp="1"/>
          </p:cNvSpPr>
          <p:nvPr>
            <p:ph type="dt" idx="3"/>
          </p:nvPr>
        </p:nvSpPr>
        <p:spPr/>
        <p:txBody>
          <a:bodyPr/>
          <a:p>
            <a:r>
              <a:rPr lang="el-GR"/>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4" name="PlaceHolder 1"/>
          <p:cNvSpPr>
            <a:spLocks noGrp="1"/>
          </p:cNvSpPr>
          <p:nvPr>
            <p:ph type="subTitle"/>
          </p:nvPr>
        </p:nvSpPr>
        <p:spPr>
          <a:xfrm>
            <a:off x="540000" y="180000"/>
            <a:ext cx="8999640" cy="4171680"/>
          </a:xfrm>
          <a:prstGeom prst="rect">
            <a:avLst/>
          </a:prstGeom>
          <a:noFill/>
          <a:ln w="0">
            <a:noFill/>
          </a:ln>
        </p:spPr>
        <p:txBody>
          <a:bodyPr lIns="0" rIns="0" tIns="0" bIns="0" anchor="ctr">
            <a:noAutofit/>
          </a:bodyPr>
          <a:p>
            <a:pPr algn="ctr"/>
            <a:endParaRPr b="0" lang="el-GR" sz="32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8CB025BD-5F18-4136-AD33-317058A57402}" type="slidenum">
              <a:t>&lt;#&gt;</a:t>
            </a:fld>
          </a:p>
        </p:txBody>
      </p:sp>
      <p:sp>
        <p:nvSpPr>
          <p:cNvPr id="5" name="PlaceHolder 4"/>
          <p:cNvSpPr>
            <a:spLocks noGrp="1"/>
          </p:cNvSpPr>
          <p:nvPr>
            <p:ph type="dt" idx="3"/>
          </p:nvPr>
        </p:nvSpPr>
        <p:spPr/>
        <p:txBody>
          <a:bodyPr/>
          <a:p>
            <a:r>
              <a:rPr lang="el-GR"/>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106"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07" name="PlaceHolder 3"/>
          <p:cNvSpPr>
            <a:spLocks noGrp="1"/>
          </p:cNvSpPr>
          <p:nvPr>
            <p:ph/>
          </p:nvPr>
        </p:nvSpPr>
        <p:spPr>
          <a:xfrm>
            <a:off x="51516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08" name="PlaceHolder 4"/>
          <p:cNvSpPr>
            <a:spLocks noGrp="1"/>
          </p:cNvSpPr>
          <p:nvPr>
            <p:ph/>
          </p:nvPr>
        </p:nvSpPr>
        <p:spPr>
          <a:xfrm>
            <a:off x="5400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86C01795-0655-49D2-9B5D-E345492ED861}" type="slidenum">
              <a:t>&lt;#&gt;</a:t>
            </a:fld>
          </a:p>
        </p:txBody>
      </p:sp>
      <p:sp>
        <p:nvSpPr>
          <p:cNvPr id="8" name="PlaceHolder 7"/>
          <p:cNvSpPr>
            <a:spLocks noGrp="1"/>
          </p:cNvSpPr>
          <p:nvPr>
            <p:ph type="dt" idx="3"/>
          </p:nvPr>
        </p:nvSpPr>
        <p:spPr/>
        <p:txBody>
          <a:bodyPr/>
          <a:p>
            <a:r>
              <a:rPr lang="el-GR"/>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110" name="PlaceHolder 2"/>
          <p:cNvSpPr>
            <a:spLocks noGrp="1"/>
          </p:cNvSpPr>
          <p:nvPr>
            <p:ph/>
          </p:nvPr>
        </p:nvSpPr>
        <p:spPr>
          <a:xfrm>
            <a:off x="5400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11"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12" name="PlaceHolder 4"/>
          <p:cNvSpPr>
            <a:spLocks noGrp="1"/>
          </p:cNvSpPr>
          <p:nvPr>
            <p:ph/>
          </p:nvPr>
        </p:nvSpPr>
        <p:spPr>
          <a:xfrm>
            <a:off x="51516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D20A76E0-B77B-4DF9-A04A-A8526758382B}" type="slidenum">
              <a:t>&lt;#&gt;</a:t>
            </a:fld>
          </a:p>
        </p:txBody>
      </p:sp>
      <p:sp>
        <p:nvSpPr>
          <p:cNvPr id="8" name="PlaceHolder 7"/>
          <p:cNvSpPr>
            <a:spLocks noGrp="1"/>
          </p:cNvSpPr>
          <p:nvPr>
            <p:ph type="dt" idx="3"/>
          </p:nvPr>
        </p:nvSpPr>
        <p:spPr/>
        <p:txBody>
          <a:bodyPr/>
          <a:p>
            <a:r>
              <a:rPr lang="el-GR"/>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114"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15"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16" name="PlaceHolder 4"/>
          <p:cNvSpPr>
            <a:spLocks noGrp="1"/>
          </p:cNvSpPr>
          <p:nvPr>
            <p:ph/>
          </p:nvPr>
        </p:nvSpPr>
        <p:spPr>
          <a:xfrm>
            <a:off x="540000" y="295236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8A3E6317-FD62-4A02-A95C-80841490E220}" type="slidenum">
              <a:t>&lt;#&gt;</a:t>
            </a:fld>
          </a:p>
        </p:txBody>
      </p:sp>
      <p:sp>
        <p:nvSpPr>
          <p:cNvPr id="8" name="PlaceHolder 7"/>
          <p:cNvSpPr>
            <a:spLocks noGrp="1"/>
          </p:cNvSpPr>
          <p:nvPr>
            <p:ph type="dt" idx="3"/>
          </p:nvPr>
        </p:nvSpPr>
        <p:spPr/>
        <p:txBody>
          <a:bodyPr/>
          <a:p>
            <a:r>
              <a:rPr lang="el-GR"/>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118" name="PlaceHolder 2"/>
          <p:cNvSpPr>
            <a:spLocks noGrp="1"/>
          </p:cNvSpPr>
          <p:nvPr>
            <p:ph/>
          </p:nvPr>
        </p:nvSpPr>
        <p:spPr>
          <a:xfrm>
            <a:off x="540000" y="126000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19" name="PlaceHolder 3"/>
          <p:cNvSpPr>
            <a:spLocks noGrp="1"/>
          </p:cNvSpPr>
          <p:nvPr>
            <p:ph/>
          </p:nvPr>
        </p:nvSpPr>
        <p:spPr>
          <a:xfrm>
            <a:off x="540000" y="295236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5B9F1F7E-D911-4BFE-9C19-D9963B6C996A}" type="slidenum">
              <a:t>&lt;#&gt;</a:t>
            </a:fld>
          </a:p>
        </p:txBody>
      </p:sp>
      <p:sp>
        <p:nvSpPr>
          <p:cNvPr id="7" name="PlaceHolder 6"/>
          <p:cNvSpPr>
            <a:spLocks noGrp="1"/>
          </p:cNvSpPr>
          <p:nvPr>
            <p:ph type="dt" idx="3"/>
          </p:nvPr>
        </p:nvSpPr>
        <p:spPr/>
        <p:txBody>
          <a:bodyPr/>
          <a:p>
            <a:r>
              <a:rPr lang="el-GR"/>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121"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22"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23" name="PlaceHolder 4"/>
          <p:cNvSpPr>
            <a:spLocks noGrp="1"/>
          </p:cNvSpPr>
          <p:nvPr>
            <p:ph/>
          </p:nvPr>
        </p:nvSpPr>
        <p:spPr>
          <a:xfrm>
            <a:off x="5400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24" name="PlaceHolder 5"/>
          <p:cNvSpPr>
            <a:spLocks noGrp="1"/>
          </p:cNvSpPr>
          <p:nvPr>
            <p:ph/>
          </p:nvPr>
        </p:nvSpPr>
        <p:spPr>
          <a:xfrm>
            <a:off x="51516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3CAC9142-8AB5-47DE-A1F8-AB0C4C858518}" type="slidenum">
              <a:t>&lt;#&gt;</a:t>
            </a:fld>
          </a:p>
        </p:txBody>
      </p:sp>
      <p:sp>
        <p:nvSpPr>
          <p:cNvPr id="9" name="PlaceHolder 8"/>
          <p:cNvSpPr>
            <a:spLocks noGrp="1"/>
          </p:cNvSpPr>
          <p:nvPr>
            <p:ph type="dt" idx="3"/>
          </p:nvPr>
        </p:nvSpPr>
        <p:spPr/>
        <p:txBody>
          <a:bodyPr/>
          <a:p>
            <a:r>
              <a:rPr lang="el-GR"/>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126" name="PlaceHolder 2"/>
          <p:cNvSpPr>
            <a:spLocks noGrp="1"/>
          </p:cNvSpPr>
          <p:nvPr>
            <p:ph/>
          </p:nvPr>
        </p:nvSpPr>
        <p:spPr>
          <a:xfrm>
            <a:off x="54000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27" name="PlaceHolder 3"/>
          <p:cNvSpPr>
            <a:spLocks noGrp="1"/>
          </p:cNvSpPr>
          <p:nvPr>
            <p:ph/>
          </p:nvPr>
        </p:nvSpPr>
        <p:spPr>
          <a:xfrm>
            <a:off x="358308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28" name="PlaceHolder 4"/>
          <p:cNvSpPr>
            <a:spLocks noGrp="1"/>
          </p:cNvSpPr>
          <p:nvPr>
            <p:ph/>
          </p:nvPr>
        </p:nvSpPr>
        <p:spPr>
          <a:xfrm>
            <a:off x="662580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29" name="PlaceHolder 5"/>
          <p:cNvSpPr>
            <a:spLocks noGrp="1"/>
          </p:cNvSpPr>
          <p:nvPr>
            <p:ph/>
          </p:nvPr>
        </p:nvSpPr>
        <p:spPr>
          <a:xfrm>
            <a:off x="54000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30" name="PlaceHolder 6"/>
          <p:cNvSpPr>
            <a:spLocks noGrp="1"/>
          </p:cNvSpPr>
          <p:nvPr>
            <p:ph/>
          </p:nvPr>
        </p:nvSpPr>
        <p:spPr>
          <a:xfrm>
            <a:off x="358308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131" name="PlaceHolder 7"/>
          <p:cNvSpPr>
            <a:spLocks noGrp="1"/>
          </p:cNvSpPr>
          <p:nvPr>
            <p:ph/>
          </p:nvPr>
        </p:nvSpPr>
        <p:spPr>
          <a:xfrm>
            <a:off x="662580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CB7923AE-98C1-4571-B43E-6D576C49D594}" type="slidenum">
              <a:t>&lt;#&gt;</a:t>
            </a:fld>
          </a:p>
        </p:txBody>
      </p:sp>
      <p:sp>
        <p:nvSpPr>
          <p:cNvPr id="11" name="PlaceHolder 10"/>
          <p:cNvSpPr>
            <a:spLocks noGrp="1"/>
          </p:cNvSpPr>
          <p:nvPr>
            <p:ph type="dt" idx="3"/>
          </p:nvPr>
        </p:nvSpPr>
        <p:spPr/>
        <p:txBody>
          <a:bodyPr/>
          <a:p>
            <a:r>
              <a:rPr lang="el-GR"/>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2E66A50E-4D03-44E9-BD13-A7429E33B80C}" type="slidenum">
              <a:t>&lt;#&gt;</a:t>
            </a:fld>
          </a:p>
        </p:txBody>
      </p:sp>
      <p:sp>
        <p:nvSpPr>
          <p:cNvPr id="4" name="PlaceHolder 3"/>
          <p:cNvSpPr>
            <a:spLocks noGrp="1"/>
          </p:cNvSpPr>
          <p:nvPr>
            <p:ph type="dt" idx="6"/>
          </p:nvPr>
        </p:nvSpPr>
        <p:spPr/>
        <p:txBody>
          <a:bodyPr/>
          <a:p>
            <a:r>
              <a:rPr lang="el-GR"/>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28"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229" name="PlaceHolder 2"/>
          <p:cNvSpPr>
            <a:spLocks noGrp="1"/>
          </p:cNvSpPr>
          <p:nvPr>
            <p:ph type="subTitle"/>
          </p:nvPr>
        </p:nvSpPr>
        <p:spPr>
          <a:xfrm>
            <a:off x="540000" y="1260000"/>
            <a:ext cx="8999640" cy="3239640"/>
          </a:xfrm>
          <a:prstGeom prst="rect">
            <a:avLst/>
          </a:prstGeom>
          <a:noFill/>
          <a:ln w="0">
            <a:noFill/>
          </a:ln>
        </p:spPr>
        <p:txBody>
          <a:bodyPr lIns="0" rIns="0" tIns="0" bIns="0" anchor="ctr">
            <a:noAutofit/>
          </a:bodyPr>
          <a:p>
            <a:pPr indent="0" algn="ctr">
              <a:buNone/>
            </a:pPr>
            <a:endParaRPr b="0" lang="el-GR"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FFD3D618-48DC-440D-B9FC-E2B7E28CD8EF}" type="slidenum">
              <a:t>&lt;#&gt;</a:t>
            </a:fld>
          </a:p>
        </p:txBody>
      </p:sp>
      <p:sp>
        <p:nvSpPr>
          <p:cNvPr id="6" name="PlaceHolder 5"/>
          <p:cNvSpPr>
            <a:spLocks noGrp="1"/>
          </p:cNvSpPr>
          <p:nvPr>
            <p:ph type="dt" idx="6"/>
          </p:nvPr>
        </p:nvSpPr>
        <p:spPr/>
        <p:txBody>
          <a:bodyPr/>
          <a:p>
            <a:r>
              <a:rPr lang="el-GR"/>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30"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231" name="PlaceHolder 2"/>
          <p:cNvSpPr>
            <a:spLocks noGrp="1"/>
          </p:cNvSpPr>
          <p:nvPr>
            <p:ph/>
          </p:nvPr>
        </p:nvSpPr>
        <p:spPr>
          <a:xfrm>
            <a:off x="540000" y="1260000"/>
            <a:ext cx="8999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1427564D-36AF-4A15-9A36-0C103EE8C0DB}" type="slidenum">
              <a:t>&lt;#&gt;</a:t>
            </a:fld>
          </a:p>
        </p:txBody>
      </p:sp>
      <p:sp>
        <p:nvSpPr>
          <p:cNvPr id="6" name="PlaceHolder 5"/>
          <p:cNvSpPr>
            <a:spLocks noGrp="1"/>
          </p:cNvSpPr>
          <p:nvPr>
            <p:ph type="dt" idx="6"/>
          </p:nvPr>
        </p:nvSpPr>
        <p:spPr/>
        <p:txBody>
          <a:bodyPr/>
          <a:p>
            <a:r>
              <a:rPr lang="el-GR"/>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32"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233" name="PlaceHolder 2"/>
          <p:cNvSpPr>
            <a:spLocks noGrp="1"/>
          </p:cNvSpPr>
          <p:nvPr>
            <p:ph/>
          </p:nvPr>
        </p:nvSpPr>
        <p:spPr>
          <a:xfrm>
            <a:off x="5400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34" name="PlaceHolder 3"/>
          <p:cNvSpPr>
            <a:spLocks noGrp="1"/>
          </p:cNvSpPr>
          <p:nvPr>
            <p:ph/>
          </p:nvPr>
        </p:nvSpPr>
        <p:spPr>
          <a:xfrm>
            <a:off x="51516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25D67A03-4CEB-4DD0-B37B-92F29DCB3BF3}" type="slidenum">
              <a:t>&lt;#&gt;</a:t>
            </a:fld>
          </a:p>
        </p:txBody>
      </p:sp>
      <p:sp>
        <p:nvSpPr>
          <p:cNvPr id="7" name="PlaceHolder 6"/>
          <p:cNvSpPr>
            <a:spLocks noGrp="1"/>
          </p:cNvSpPr>
          <p:nvPr>
            <p:ph type="dt" idx="6"/>
          </p:nvPr>
        </p:nvSpPr>
        <p:spPr/>
        <p:txBody>
          <a:bodyPr/>
          <a:p>
            <a:r>
              <a:rPr lang="el-GR"/>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35"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6D85363B-2EF8-466C-A775-ADCBCBB0A160}" type="slidenum">
              <a:t>&lt;#&gt;</a:t>
            </a:fld>
          </a:p>
        </p:txBody>
      </p:sp>
      <p:sp>
        <p:nvSpPr>
          <p:cNvPr id="5" name="PlaceHolder 4"/>
          <p:cNvSpPr>
            <a:spLocks noGrp="1"/>
          </p:cNvSpPr>
          <p:nvPr>
            <p:ph type="dt" idx="6"/>
          </p:nvPr>
        </p:nvSpPr>
        <p:spPr/>
        <p:txBody>
          <a:bodyPr/>
          <a:p>
            <a:r>
              <a:rPr lang="el-GR"/>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36" name="PlaceHolder 1"/>
          <p:cNvSpPr>
            <a:spLocks noGrp="1"/>
          </p:cNvSpPr>
          <p:nvPr>
            <p:ph type="subTitle"/>
          </p:nvPr>
        </p:nvSpPr>
        <p:spPr>
          <a:xfrm>
            <a:off x="540000" y="180000"/>
            <a:ext cx="8999640" cy="4171680"/>
          </a:xfrm>
          <a:prstGeom prst="rect">
            <a:avLst/>
          </a:prstGeom>
          <a:noFill/>
          <a:ln w="0">
            <a:noFill/>
          </a:ln>
        </p:spPr>
        <p:txBody>
          <a:bodyPr lIns="0" rIns="0" tIns="0" bIns="0" anchor="ctr">
            <a:noAutofit/>
          </a:bodyPr>
          <a:p>
            <a:pPr algn="ctr"/>
            <a:endParaRPr b="0" lang="el-GR" sz="32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FE959ACA-1091-44F8-8874-39ED276AA300}" type="slidenum">
              <a:t>&lt;#&gt;</a:t>
            </a:fld>
          </a:p>
        </p:txBody>
      </p:sp>
      <p:sp>
        <p:nvSpPr>
          <p:cNvPr id="5" name="PlaceHolder 4"/>
          <p:cNvSpPr>
            <a:spLocks noGrp="1"/>
          </p:cNvSpPr>
          <p:nvPr>
            <p:ph type="dt" idx="6"/>
          </p:nvPr>
        </p:nvSpPr>
        <p:spPr/>
        <p:txBody>
          <a:bodyPr/>
          <a:p>
            <a:r>
              <a:rPr lang="el-GR"/>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37"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238"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39" name="PlaceHolder 3"/>
          <p:cNvSpPr>
            <a:spLocks noGrp="1"/>
          </p:cNvSpPr>
          <p:nvPr>
            <p:ph/>
          </p:nvPr>
        </p:nvSpPr>
        <p:spPr>
          <a:xfrm>
            <a:off x="51516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40" name="PlaceHolder 4"/>
          <p:cNvSpPr>
            <a:spLocks noGrp="1"/>
          </p:cNvSpPr>
          <p:nvPr>
            <p:ph/>
          </p:nvPr>
        </p:nvSpPr>
        <p:spPr>
          <a:xfrm>
            <a:off x="5400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32F65512-C06E-4DEC-A7B6-54E8A9FB9817}" type="slidenum">
              <a:t>&lt;#&gt;</a:t>
            </a:fld>
          </a:p>
        </p:txBody>
      </p:sp>
      <p:sp>
        <p:nvSpPr>
          <p:cNvPr id="8" name="PlaceHolder 7"/>
          <p:cNvSpPr>
            <a:spLocks noGrp="1"/>
          </p:cNvSpPr>
          <p:nvPr>
            <p:ph type="dt" idx="6"/>
          </p:nvPr>
        </p:nvSpPr>
        <p:spPr/>
        <p:txBody>
          <a:bodyPr/>
          <a:p>
            <a:r>
              <a:rPr lang="el-GR"/>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1"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242" name="PlaceHolder 2"/>
          <p:cNvSpPr>
            <a:spLocks noGrp="1"/>
          </p:cNvSpPr>
          <p:nvPr>
            <p:ph/>
          </p:nvPr>
        </p:nvSpPr>
        <p:spPr>
          <a:xfrm>
            <a:off x="5400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43"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44" name="PlaceHolder 4"/>
          <p:cNvSpPr>
            <a:spLocks noGrp="1"/>
          </p:cNvSpPr>
          <p:nvPr>
            <p:ph/>
          </p:nvPr>
        </p:nvSpPr>
        <p:spPr>
          <a:xfrm>
            <a:off x="51516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ECDD578F-BD18-4E07-A8C3-5EF1A1B2F90A}" type="slidenum">
              <a:t>&lt;#&gt;</a:t>
            </a:fld>
          </a:p>
        </p:txBody>
      </p:sp>
      <p:sp>
        <p:nvSpPr>
          <p:cNvPr id="8" name="PlaceHolder 7"/>
          <p:cNvSpPr>
            <a:spLocks noGrp="1"/>
          </p:cNvSpPr>
          <p:nvPr>
            <p:ph type="dt" idx="6"/>
          </p:nvPr>
        </p:nvSpPr>
        <p:spPr/>
        <p:txBody>
          <a:bodyPr/>
          <a:p>
            <a:r>
              <a:rPr lang="el-GR"/>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5"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246"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47"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48" name="PlaceHolder 4"/>
          <p:cNvSpPr>
            <a:spLocks noGrp="1"/>
          </p:cNvSpPr>
          <p:nvPr>
            <p:ph/>
          </p:nvPr>
        </p:nvSpPr>
        <p:spPr>
          <a:xfrm>
            <a:off x="540000" y="295236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DDFE8002-5FF0-40CD-8692-889BEF98411B}" type="slidenum">
              <a:t>&lt;#&gt;</a:t>
            </a:fld>
          </a:p>
        </p:txBody>
      </p:sp>
      <p:sp>
        <p:nvSpPr>
          <p:cNvPr id="8" name="PlaceHolder 7"/>
          <p:cNvSpPr>
            <a:spLocks noGrp="1"/>
          </p:cNvSpPr>
          <p:nvPr>
            <p:ph type="dt" idx="6"/>
          </p:nvPr>
        </p:nvSpPr>
        <p:spPr/>
        <p:txBody>
          <a:bodyPr/>
          <a:p>
            <a:r>
              <a:rPr lang="el-GR"/>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9"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250" name="PlaceHolder 2"/>
          <p:cNvSpPr>
            <a:spLocks noGrp="1"/>
          </p:cNvSpPr>
          <p:nvPr>
            <p:ph/>
          </p:nvPr>
        </p:nvSpPr>
        <p:spPr>
          <a:xfrm>
            <a:off x="540000" y="126000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51" name="PlaceHolder 3"/>
          <p:cNvSpPr>
            <a:spLocks noGrp="1"/>
          </p:cNvSpPr>
          <p:nvPr>
            <p:ph/>
          </p:nvPr>
        </p:nvSpPr>
        <p:spPr>
          <a:xfrm>
            <a:off x="540000" y="295236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D7F3D5B9-6904-4D85-8B59-331090FB5CC8}" type="slidenum">
              <a:t>&lt;#&gt;</a:t>
            </a:fld>
          </a:p>
        </p:txBody>
      </p:sp>
      <p:sp>
        <p:nvSpPr>
          <p:cNvPr id="7" name="PlaceHolder 6"/>
          <p:cNvSpPr>
            <a:spLocks noGrp="1"/>
          </p:cNvSpPr>
          <p:nvPr>
            <p:ph type="dt" idx="6"/>
          </p:nvPr>
        </p:nvSpPr>
        <p:spPr/>
        <p:txBody>
          <a:bodyPr/>
          <a:p>
            <a:r>
              <a:rPr lang="el-GR"/>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52"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253"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54"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55" name="PlaceHolder 4"/>
          <p:cNvSpPr>
            <a:spLocks noGrp="1"/>
          </p:cNvSpPr>
          <p:nvPr>
            <p:ph/>
          </p:nvPr>
        </p:nvSpPr>
        <p:spPr>
          <a:xfrm>
            <a:off x="5400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56" name="PlaceHolder 5"/>
          <p:cNvSpPr>
            <a:spLocks noGrp="1"/>
          </p:cNvSpPr>
          <p:nvPr>
            <p:ph/>
          </p:nvPr>
        </p:nvSpPr>
        <p:spPr>
          <a:xfrm>
            <a:off x="51516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7" name="PlaceHolder 6"/>
          <p:cNvSpPr>
            <a:spLocks noGrp="1"/>
          </p:cNvSpPr>
          <p:nvPr>
            <p:ph type="ftr" idx="4"/>
          </p:nvPr>
        </p:nvSpPr>
        <p:spPr/>
        <p:txBody>
          <a:bodyPr/>
          <a:p>
            <a:r>
              <a:t>Footer</a:t>
            </a:r>
          </a:p>
        </p:txBody>
      </p:sp>
      <p:sp>
        <p:nvSpPr>
          <p:cNvPr id="8" name="PlaceHolder 7"/>
          <p:cNvSpPr>
            <a:spLocks noGrp="1"/>
          </p:cNvSpPr>
          <p:nvPr>
            <p:ph type="sldNum" idx="5"/>
          </p:nvPr>
        </p:nvSpPr>
        <p:spPr/>
        <p:txBody>
          <a:bodyPr/>
          <a:p>
            <a:fld id="{7964D2AF-509F-4D45-BE99-788EF3D22A09}" type="slidenum">
              <a:t>&lt;#&gt;</a:t>
            </a:fld>
          </a:p>
        </p:txBody>
      </p:sp>
      <p:sp>
        <p:nvSpPr>
          <p:cNvPr id="9" name="PlaceHolder 8"/>
          <p:cNvSpPr>
            <a:spLocks noGrp="1"/>
          </p:cNvSpPr>
          <p:nvPr>
            <p:ph type="dt" idx="6"/>
          </p:nvPr>
        </p:nvSpPr>
        <p:spPr/>
        <p:txBody>
          <a:bodyPr/>
          <a:p>
            <a:r>
              <a:rPr lang="el-GR"/>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57"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258" name="PlaceHolder 2"/>
          <p:cNvSpPr>
            <a:spLocks noGrp="1"/>
          </p:cNvSpPr>
          <p:nvPr>
            <p:ph/>
          </p:nvPr>
        </p:nvSpPr>
        <p:spPr>
          <a:xfrm>
            <a:off x="54000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59" name="PlaceHolder 3"/>
          <p:cNvSpPr>
            <a:spLocks noGrp="1"/>
          </p:cNvSpPr>
          <p:nvPr>
            <p:ph/>
          </p:nvPr>
        </p:nvSpPr>
        <p:spPr>
          <a:xfrm>
            <a:off x="358308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60" name="PlaceHolder 4"/>
          <p:cNvSpPr>
            <a:spLocks noGrp="1"/>
          </p:cNvSpPr>
          <p:nvPr>
            <p:ph/>
          </p:nvPr>
        </p:nvSpPr>
        <p:spPr>
          <a:xfrm>
            <a:off x="662580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61" name="PlaceHolder 5"/>
          <p:cNvSpPr>
            <a:spLocks noGrp="1"/>
          </p:cNvSpPr>
          <p:nvPr>
            <p:ph/>
          </p:nvPr>
        </p:nvSpPr>
        <p:spPr>
          <a:xfrm>
            <a:off x="54000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62" name="PlaceHolder 6"/>
          <p:cNvSpPr>
            <a:spLocks noGrp="1"/>
          </p:cNvSpPr>
          <p:nvPr>
            <p:ph/>
          </p:nvPr>
        </p:nvSpPr>
        <p:spPr>
          <a:xfrm>
            <a:off x="358308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263" name="PlaceHolder 7"/>
          <p:cNvSpPr>
            <a:spLocks noGrp="1"/>
          </p:cNvSpPr>
          <p:nvPr>
            <p:ph/>
          </p:nvPr>
        </p:nvSpPr>
        <p:spPr>
          <a:xfrm>
            <a:off x="662580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9" name="PlaceHolder 8"/>
          <p:cNvSpPr>
            <a:spLocks noGrp="1"/>
          </p:cNvSpPr>
          <p:nvPr>
            <p:ph type="ftr" idx="4"/>
          </p:nvPr>
        </p:nvSpPr>
        <p:spPr/>
        <p:txBody>
          <a:bodyPr/>
          <a:p>
            <a:r>
              <a:t>Footer</a:t>
            </a:r>
          </a:p>
        </p:txBody>
      </p:sp>
      <p:sp>
        <p:nvSpPr>
          <p:cNvPr id="10" name="PlaceHolder 9"/>
          <p:cNvSpPr>
            <a:spLocks noGrp="1"/>
          </p:cNvSpPr>
          <p:nvPr>
            <p:ph type="sldNum" idx="5"/>
          </p:nvPr>
        </p:nvSpPr>
        <p:spPr/>
        <p:txBody>
          <a:bodyPr/>
          <a:p>
            <a:fld id="{2950B4EA-346C-4D90-8FCD-AF992ED47ED8}" type="slidenum">
              <a:t>&lt;#&gt;</a:t>
            </a:fld>
          </a:p>
        </p:txBody>
      </p:sp>
      <p:sp>
        <p:nvSpPr>
          <p:cNvPr id="11" name="PlaceHolder 10"/>
          <p:cNvSpPr>
            <a:spLocks noGrp="1"/>
          </p:cNvSpPr>
          <p:nvPr>
            <p:ph type="dt" idx="6"/>
          </p:nvPr>
        </p:nvSpPr>
        <p:spPr/>
        <p:txBody>
          <a:bodyPr/>
          <a:p>
            <a:r>
              <a:rPr lang="el-GR"/>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p>
            <a:r>
              <a:t>Footer</a:t>
            </a:r>
          </a:p>
        </p:txBody>
      </p:sp>
      <p:sp>
        <p:nvSpPr>
          <p:cNvPr id="3" name="PlaceHolder 2"/>
          <p:cNvSpPr>
            <a:spLocks noGrp="1"/>
          </p:cNvSpPr>
          <p:nvPr>
            <p:ph type="sldNum" idx="8"/>
          </p:nvPr>
        </p:nvSpPr>
        <p:spPr/>
        <p:txBody>
          <a:bodyPr/>
          <a:p>
            <a:fld id="{69EF212C-106E-4A1F-8F0D-FCF0E39F9597}" type="slidenum">
              <a:t>&lt;#&gt;</a:t>
            </a:fld>
          </a:p>
        </p:txBody>
      </p:sp>
      <p:sp>
        <p:nvSpPr>
          <p:cNvPr id="4" name="PlaceHolder 3"/>
          <p:cNvSpPr>
            <a:spLocks noGrp="1"/>
          </p:cNvSpPr>
          <p:nvPr>
            <p:ph type="dt" idx="9"/>
          </p:nvPr>
        </p:nvSpPr>
        <p:spPr/>
        <p:txBody>
          <a:bodyPr/>
          <a:p>
            <a:r>
              <a:rPr lang="el-GR"/>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97"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298" name="PlaceHolder 2"/>
          <p:cNvSpPr>
            <a:spLocks noGrp="1"/>
          </p:cNvSpPr>
          <p:nvPr>
            <p:ph type="subTitle"/>
          </p:nvPr>
        </p:nvSpPr>
        <p:spPr>
          <a:xfrm>
            <a:off x="540000" y="1260000"/>
            <a:ext cx="8999640" cy="3239640"/>
          </a:xfrm>
          <a:prstGeom prst="rect">
            <a:avLst/>
          </a:prstGeom>
          <a:noFill/>
          <a:ln w="0">
            <a:noFill/>
          </a:ln>
        </p:spPr>
        <p:txBody>
          <a:bodyPr lIns="0" rIns="0" tIns="0" bIns="0" anchor="ctr">
            <a:noAutofit/>
          </a:bodyPr>
          <a:p>
            <a:pPr indent="0" algn="ctr">
              <a:buNone/>
            </a:pPr>
            <a:endParaRPr b="0" lang="el-GR"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E041AA23-C941-4646-922B-29F347FC1ED9}" type="slidenum">
              <a:t>&lt;#&gt;</a:t>
            </a:fld>
          </a:p>
        </p:txBody>
      </p:sp>
      <p:sp>
        <p:nvSpPr>
          <p:cNvPr id="6" name="PlaceHolder 5"/>
          <p:cNvSpPr>
            <a:spLocks noGrp="1"/>
          </p:cNvSpPr>
          <p:nvPr>
            <p:ph type="dt" idx="9"/>
          </p:nvPr>
        </p:nvSpPr>
        <p:spPr/>
        <p:txBody>
          <a:bodyPr/>
          <a:p>
            <a:r>
              <a:rPr lang="el-GR"/>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99"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00" name="PlaceHolder 2"/>
          <p:cNvSpPr>
            <a:spLocks noGrp="1"/>
          </p:cNvSpPr>
          <p:nvPr>
            <p:ph/>
          </p:nvPr>
        </p:nvSpPr>
        <p:spPr>
          <a:xfrm>
            <a:off x="540000" y="1260000"/>
            <a:ext cx="8999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5D845612-9D22-4491-9FA3-05009E9072BE}" type="slidenum">
              <a:t>&lt;#&gt;</a:t>
            </a:fld>
          </a:p>
        </p:txBody>
      </p:sp>
      <p:sp>
        <p:nvSpPr>
          <p:cNvPr id="6" name="PlaceHolder 5"/>
          <p:cNvSpPr>
            <a:spLocks noGrp="1"/>
          </p:cNvSpPr>
          <p:nvPr>
            <p:ph type="dt" idx="9"/>
          </p:nvPr>
        </p:nvSpPr>
        <p:spPr/>
        <p:txBody>
          <a:bodyPr/>
          <a:p>
            <a:r>
              <a:rPr lang="el-GR"/>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01"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02" name="PlaceHolder 2"/>
          <p:cNvSpPr>
            <a:spLocks noGrp="1"/>
          </p:cNvSpPr>
          <p:nvPr>
            <p:ph/>
          </p:nvPr>
        </p:nvSpPr>
        <p:spPr>
          <a:xfrm>
            <a:off x="5400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03" name="PlaceHolder 3"/>
          <p:cNvSpPr>
            <a:spLocks noGrp="1"/>
          </p:cNvSpPr>
          <p:nvPr>
            <p:ph/>
          </p:nvPr>
        </p:nvSpPr>
        <p:spPr>
          <a:xfrm>
            <a:off x="51516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FDB9F98F-A2AC-4EB6-83F2-F848C594D7CE}" type="slidenum">
              <a:t>&lt;#&gt;</a:t>
            </a:fld>
          </a:p>
        </p:txBody>
      </p:sp>
      <p:sp>
        <p:nvSpPr>
          <p:cNvPr id="7" name="PlaceHolder 6"/>
          <p:cNvSpPr>
            <a:spLocks noGrp="1"/>
          </p:cNvSpPr>
          <p:nvPr>
            <p:ph type="dt" idx="9"/>
          </p:nvPr>
        </p:nvSpPr>
        <p:spPr/>
        <p:txBody>
          <a:bodyPr/>
          <a:p>
            <a:r>
              <a:rPr lang="el-GR"/>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04"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45F91BA1-530A-4D80-AE86-91503806076B}" type="slidenum">
              <a:t>&lt;#&gt;</a:t>
            </a:fld>
          </a:p>
        </p:txBody>
      </p:sp>
      <p:sp>
        <p:nvSpPr>
          <p:cNvPr id="5" name="PlaceHolder 4"/>
          <p:cNvSpPr>
            <a:spLocks noGrp="1"/>
          </p:cNvSpPr>
          <p:nvPr>
            <p:ph type="dt" idx="9"/>
          </p:nvPr>
        </p:nvSpPr>
        <p:spPr/>
        <p:txBody>
          <a:bodyPr/>
          <a:p>
            <a:r>
              <a:rPr lang="el-GR"/>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05" name="PlaceHolder 1"/>
          <p:cNvSpPr>
            <a:spLocks noGrp="1"/>
          </p:cNvSpPr>
          <p:nvPr>
            <p:ph type="subTitle"/>
          </p:nvPr>
        </p:nvSpPr>
        <p:spPr>
          <a:xfrm>
            <a:off x="540000" y="180000"/>
            <a:ext cx="8999640" cy="4171680"/>
          </a:xfrm>
          <a:prstGeom prst="rect">
            <a:avLst/>
          </a:prstGeom>
          <a:noFill/>
          <a:ln w="0">
            <a:noFill/>
          </a:ln>
        </p:spPr>
        <p:txBody>
          <a:bodyPr lIns="0" rIns="0" tIns="0" bIns="0" anchor="ctr">
            <a:noAutofit/>
          </a:bodyPr>
          <a:p>
            <a:pPr algn="ctr"/>
            <a:endParaRPr b="0" lang="el-GR" sz="3200" spc="-1" strike="noStrike">
              <a:solidFill>
                <a:srgbClr val="000000"/>
              </a:solidFill>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B305E5E4-0B56-41B3-A938-CF51FBEDE753}" type="slidenum">
              <a:t>&lt;#&gt;</a:t>
            </a:fld>
          </a:p>
        </p:txBody>
      </p:sp>
      <p:sp>
        <p:nvSpPr>
          <p:cNvPr id="5" name="PlaceHolder 4"/>
          <p:cNvSpPr>
            <a:spLocks noGrp="1"/>
          </p:cNvSpPr>
          <p:nvPr>
            <p:ph type="dt" idx="9"/>
          </p:nvPr>
        </p:nvSpPr>
        <p:spPr/>
        <p:txBody>
          <a:bodyPr/>
          <a:p>
            <a:r>
              <a:rPr lang="el-GR"/>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06"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07"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08" name="PlaceHolder 3"/>
          <p:cNvSpPr>
            <a:spLocks noGrp="1"/>
          </p:cNvSpPr>
          <p:nvPr>
            <p:ph/>
          </p:nvPr>
        </p:nvSpPr>
        <p:spPr>
          <a:xfrm>
            <a:off x="51516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09" name="PlaceHolder 4"/>
          <p:cNvSpPr>
            <a:spLocks noGrp="1"/>
          </p:cNvSpPr>
          <p:nvPr>
            <p:ph/>
          </p:nvPr>
        </p:nvSpPr>
        <p:spPr>
          <a:xfrm>
            <a:off x="5400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171B9228-18D7-49E5-AC47-5433697CF3B6}" type="slidenum">
              <a:t>&lt;#&gt;</a:t>
            </a:fld>
          </a:p>
        </p:txBody>
      </p:sp>
      <p:sp>
        <p:nvSpPr>
          <p:cNvPr id="8" name="PlaceHolder 7"/>
          <p:cNvSpPr>
            <a:spLocks noGrp="1"/>
          </p:cNvSpPr>
          <p:nvPr>
            <p:ph type="dt" idx="9"/>
          </p:nvPr>
        </p:nvSpPr>
        <p:spPr/>
        <p:txBody>
          <a:bodyPr/>
          <a:p>
            <a:r>
              <a:rPr lang="el-GR"/>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10"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11" name="PlaceHolder 2"/>
          <p:cNvSpPr>
            <a:spLocks noGrp="1"/>
          </p:cNvSpPr>
          <p:nvPr>
            <p:ph/>
          </p:nvPr>
        </p:nvSpPr>
        <p:spPr>
          <a:xfrm>
            <a:off x="5400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12"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13" name="PlaceHolder 4"/>
          <p:cNvSpPr>
            <a:spLocks noGrp="1"/>
          </p:cNvSpPr>
          <p:nvPr>
            <p:ph/>
          </p:nvPr>
        </p:nvSpPr>
        <p:spPr>
          <a:xfrm>
            <a:off x="51516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DEE14357-50EA-48C1-AC10-63FDB76FBA19}" type="slidenum">
              <a:t>&lt;#&gt;</a:t>
            </a:fld>
          </a:p>
        </p:txBody>
      </p:sp>
      <p:sp>
        <p:nvSpPr>
          <p:cNvPr id="8" name="PlaceHolder 7"/>
          <p:cNvSpPr>
            <a:spLocks noGrp="1"/>
          </p:cNvSpPr>
          <p:nvPr>
            <p:ph type="dt" idx="9"/>
          </p:nvPr>
        </p:nvSpPr>
        <p:spPr/>
        <p:txBody>
          <a:bodyPr/>
          <a:p>
            <a:r>
              <a:rPr lang="el-GR"/>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14"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15"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16"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17" name="PlaceHolder 4"/>
          <p:cNvSpPr>
            <a:spLocks noGrp="1"/>
          </p:cNvSpPr>
          <p:nvPr>
            <p:ph/>
          </p:nvPr>
        </p:nvSpPr>
        <p:spPr>
          <a:xfrm>
            <a:off x="540000" y="295236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C20B5475-BBD4-4B45-A662-3826FF2F4B6A}" type="slidenum">
              <a:t>&lt;#&gt;</a:t>
            </a:fld>
          </a:p>
        </p:txBody>
      </p:sp>
      <p:sp>
        <p:nvSpPr>
          <p:cNvPr id="8" name="PlaceHolder 7"/>
          <p:cNvSpPr>
            <a:spLocks noGrp="1"/>
          </p:cNvSpPr>
          <p:nvPr>
            <p:ph type="dt" idx="9"/>
          </p:nvPr>
        </p:nvSpPr>
        <p:spPr/>
        <p:txBody>
          <a:bodyPr/>
          <a:p>
            <a:r>
              <a:rPr lang="el-GR"/>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18"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19" name="PlaceHolder 2"/>
          <p:cNvSpPr>
            <a:spLocks noGrp="1"/>
          </p:cNvSpPr>
          <p:nvPr>
            <p:ph/>
          </p:nvPr>
        </p:nvSpPr>
        <p:spPr>
          <a:xfrm>
            <a:off x="540000" y="126000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20" name="PlaceHolder 3"/>
          <p:cNvSpPr>
            <a:spLocks noGrp="1"/>
          </p:cNvSpPr>
          <p:nvPr>
            <p:ph/>
          </p:nvPr>
        </p:nvSpPr>
        <p:spPr>
          <a:xfrm>
            <a:off x="540000" y="295236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4021D3DC-0B38-4222-B5E2-31774B7B05E5}" type="slidenum">
              <a:t>&lt;#&gt;</a:t>
            </a:fld>
          </a:p>
        </p:txBody>
      </p:sp>
      <p:sp>
        <p:nvSpPr>
          <p:cNvPr id="7" name="PlaceHolder 6"/>
          <p:cNvSpPr>
            <a:spLocks noGrp="1"/>
          </p:cNvSpPr>
          <p:nvPr>
            <p:ph type="dt" idx="9"/>
          </p:nvPr>
        </p:nvSpPr>
        <p:spPr/>
        <p:txBody>
          <a:bodyPr/>
          <a:p>
            <a:r>
              <a:rPr lang="el-GR"/>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21"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22"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23"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24" name="PlaceHolder 4"/>
          <p:cNvSpPr>
            <a:spLocks noGrp="1"/>
          </p:cNvSpPr>
          <p:nvPr>
            <p:ph/>
          </p:nvPr>
        </p:nvSpPr>
        <p:spPr>
          <a:xfrm>
            <a:off x="5400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25" name="PlaceHolder 5"/>
          <p:cNvSpPr>
            <a:spLocks noGrp="1"/>
          </p:cNvSpPr>
          <p:nvPr>
            <p:ph/>
          </p:nvPr>
        </p:nvSpPr>
        <p:spPr>
          <a:xfrm>
            <a:off x="51516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551A6090-9C1A-413B-8676-D61153B7C0B5}" type="slidenum">
              <a:t>&lt;#&gt;</a:t>
            </a:fld>
          </a:p>
        </p:txBody>
      </p:sp>
      <p:sp>
        <p:nvSpPr>
          <p:cNvPr id="9" name="PlaceHolder 8"/>
          <p:cNvSpPr>
            <a:spLocks noGrp="1"/>
          </p:cNvSpPr>
          <p:nvPr>
            <p:ph type="dt" idx="9"/>
          </p:nvPr>
        </p:nvSpPr>
        <p:spPr/>
        <p:txBody>
          <a:bodyPr/>
          <a:p>
            <a:r>
              <a:rPr lang="el-GR"/>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6"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27" name="PlaceHolder 2"/>
          <p:cNvSpPr>
            <a:spLocks noGrp="1"/>
          </p:cNvSpPr>
          <p:nvPr>
            <p:ph/>
          </p:nvPr>
        </p:nvSpPr>
        <p:spPr>
          <a:xfrm>
            <a:off x="54000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28" name="PlaceHolder 3"/>
          <p:cNvSpPr>
            <a:spLocks noGrp="1"/>
          </p:cNvSpPr>
          <p:nvPr>
            <p:ph/>
          </p:nvPr>
        </p:nvSpPr>
        <p:spPr>
          <a:xfrm>
            <a:off x="358308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29" name="PlaceHolder 4"/>
          <p:cNvSpPr>
            <a:spLocks noGrp="1"/>
          </p:cNvSpPr>
          <p:nvPr>
            <p:ph/>
          </p:nvPr>
        </p:nvSpPr>
        <p:spPr>
          <a:xfrm>
            <a:off x="662580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30" name="PlaceHolder 5"/>
          <p:cNvSpPr>
            <a:spLocks noGrp="1"/>
          </p:cNvSpPr>
          <p:nvPr>
            <p:ph/>
          </p:nvPr>
        </p:nvSpPr>
        <p:spPr>
          <a:xfrm>
            <a:off x="54000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31" name="PlaceHolder 6"/>
          <p:cNvSpPr>
            <a:spLocks noGrp="1"/>
          </p:cNvSpPr>
          <p:nvPr>
            <p:ph/>
          </p:nvPr>
        </p:nvSpPr>
        <p:spPr>
          <a:xfrm>
            <a:off x="358308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32" name="PlaceHolder 7"/>
          <p:cNvSpPr>
            <a:spLocks noGrp="1"/>
          </p:cNvSpPr>
          <p:nvPr>
            <p:ph/>
          </p:nvPr>
        </p:nvSpPr>
        <p:spPr>
          <a:xfrm>
            <a:off x="662580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9" name="PlaceHolder 8"/>
          <p:cNvSpPr>
            <a:spLocks noGrp="1"/>
          </p:cNvSpPr>
          <p:nvPr>
            <p:ph type="ftr" idx="7"/>
          </p:nvPr>
        </p:nvSpPr>
        <p:spPr/>
        <p:txBody>
          <a:bodyPr/>
          <a:p>
            <a:r>
              <a:t>Footer</a:t>
            </a:r>
          </a:p>
        </p:txBody>
      </p:sp>
      <p:sp>
        <p:nvSpPr>
          <p:cNvPr id="10" name="PlaceHolder 9"/>
          <p:cNvSpPr>
            <a:spLocks noGrp="1"/>
          </p:cNvSpPr>
          <p:nvPr>
            <p:ph type="sldNum" idx="8"/>
          </p:nvPr>
        </p:nvSpPr>
        <p:spPr/>
        <p:txBody>
          <a:bodyPr/>
          <a:p>
            <a:fld id="{EEFED49D-6468-49D4-993D-B3475576AEC6}" type="slidenum">
              <a:t>&lt;#&gt;</a:t>
            </a:fld>
          </a:p>
        </p:txBody>
      </p:sp>
      <p:sp>
        <p:nvSpPr>
          <p:cNvPr id="11" name="PlaceHolder 10"/>
          <p:cNvSpPr>
            <a:spLocks noGrp="1"/>
          </p:cNvSpPr>
          <p:nvPr>
            <p:ph type="dt" idx="9"/>
          </p:nvPr>
        </p:nvSpPr>
        <p:spPr/>
        <p:txBody>
          <a:bodyPr/>
          <a:p>
            <a:r>
              <a:rPr lang="el-GR"/>
              <a:t/>
            </a: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F068F747-1EFE-4BC3-B7BA-451E89C7C262}" type="slidenum">
              <a:t>&lt;#&gt;</a:t>
            </a:fld>
          </a:p>
        </p:txBody>
      </p:sp>
      <p:sp>
        <p:nvSpPr>
          <p:cNvPr id="4" name="PlaceHolder 3"/>
          <p:cNvSpPr>
            <a:spLocks noGrp="1"/>
          </p:cNvSpPr>
          <p:nvPr>
            <p:ph type="dt" idx="12"/>
          </p:nvPr>
        </p:nvSpPr>
        <p:spPr/>
        <p:txBody>
          <a:bodyPr/>
          <a:p>
            <a:r>
              <a:rPr lang="el-GR"/>
              <a:t/>
            </a:r>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79"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80" name="PlaceHolder 2"/>
          <p:cNvSpPr>
            <a:spLocks noGrp="1"/>
          </p:cNvSpPr>
          <p:nvPr>
            <p:ph type="subTitle"/>
          </p:nvPr>
        </p:nvSpPr>
        <p:spPr>
          <a:xfrm>
            <a:off x="540000" y="1260000"/>
            <a:ext cx="8999640" cy="3239640"/>
          </a:xfrm>
          <a:prstGeom prst="rect">
            <a:avLst/>
          </a:prstGeom>
          <a:noFill/>
          <a:ln w="0">
            <a:noFill/>
          </a:ln>
        </p:spPr>
        <p:txBody>
          <a:bodyPr lIns="0" rIns="0" tIns="0" bIns="0" anchor="ctr">
            <a:noAutofit/>
          </a:bodyPr>
          <a:p>
            <a:pPr indent="0" algn="ctr">
              <a:buNone/>
            </a:pPr>
            <a:endParaRPr b="0" lang="el-GR"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0C7207FE-443F-4609-9B1F-4ECAA1F18E3F}" type="slidenum">
              <a:t>&lt;#&gt;</a:t>
            </a:fld>
          </a:p>
        </p:txBody>
      </p:sp>
      <p:sp>
        <p:nvSpPr>
          <p:cNvPr id="6" name="PlaceHolder 5"/>
          <p:cNvSpPr>
            <a:spLocks noGrp="1"/>
          </p:cNvSpPr>
          <p:nvPr>
            <p:ph type="dt" idx="12"/>
          </p:nvPr>
        </p:nvSpPr>
        <p:spPr/>
        <p:txBody>
          <a:bodyPr/>
          <a:p>
            <a:r>
              <a:rPr lang="el-GR"/>
              <a:t/>
            </a: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81"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82" name="PlaceHolder 2"/>
          <p:cNvSpPr>
            <a:spLocks noGrp="1"/>
          </p:cNvSpPr>
          <p:nvPr>
            <p:ph/>
          </p:nvPr>
        </p:nvSpPr>
        <p:spPr>
          <a:xfrm>
            <a:off x="540000" y="1260000"/>
            <a:ext cx="8999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21832CD0-D935-4AC0-9450-3FF415922224}" type="slidenum">
              <a:t>&lt;#&gt;</a:t>
            </a:fld>
          </a:p>
        </p:txBody>
      </p:sp>
      <p:sp>
        <p:nvSpPr>
          <p:cNvPr id="6" name="PlaceHolder 5"/>
          <p:cNvSpPr>
            <a:spLocks noGrp="1"/>
          </p:cNvSpPr>
          <p:nvPr>
            <p:ph type="dt" idx="12"/>
          </p:nvPr>
        </p:nvSpPr>
        <p:spPr/>
        <p:txBody>
          <a:bodyPr/>
          <a:p>
            <a:r>
              <a:rPr lang="el-GR"/>
              <a:t/>
            </a: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83"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84" name="PlaceHolder 2"/>
          <p:cNvSpPr>
            <a:spLocks noGrp="1"/>
          </p:cNvSpPr>
          <p:nvPr>
            <p:ph/>
          </p:nvPr>
        </p:nvSpPr>
        <p:spPr>
          <a:xfrm>
            <a:off x="5400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85" name="PlaceHolder 3"/>
          <p:cNvSpPr>
            <a:spLocks noGrp="1"/>
          </p:cNvSpPr>
          <p:nvPr>
            <p:ph/>
          </p:nvPr>
        </p:nvSpPr>
        <p:spPr>
          <a:xfrm>
            <a:off x="51516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 name="PlaceHolder 4"/>
          <p:cNvSpPr>
            <a:spLocks noGrp="1"/>
          </p:cNvSpPr>
          <p:nvPr>
            <p:ph type="ftr" idx="10"/>
          </p:nvPr>
        </p:nvSpPr>
        <p:spPr/>
        <p:txBody>
          <a:bodyPr/>
          <a:p>
            <a:r>
              <a:t>Footer</a:t>
            </a:r>
          </a:p>
        </p:txBody>
      </p:sp>
      <p:sp>
        <p:nvSpPr>
          <p:cNvPr id="6" name="PlaceHolder 5"/>
          <p:cNvSpPr>
            <a:spLocks noGrp="1"/>
          </p:cNvSpPr>
          <p:nvPr>
            <p:ph type="sldNum" idx="11"/>
          </p:nvPr>
        </p:nvSpPr>
        <p:spPr/>
        <p:txBody>
          <a:bodyPr/>
          <a:p>
            <a:fld id="{C5920FBD-E722-4D8D-A241-72FD3B8B0584}" type="slidenum">
              <a:t>&lt;#&gt;</a:t>
            </a:fld>
          </a:p>
        </p:txBody>
      </p:sp>
      <p:sp>
        <p:nvSpPr>
          <p:cNvPr id="7" name="PlaceHolder 6"/>
          <p:cNvSpPr>
            <a:spLocks noGrp="1"/>
          </p:cNvSpPr>
          <p:nvPr>
            <p:ph type="dt" idx="12"/>
          </p:nvPr>
        </p:nvSpPr>
        <p:spPr/>
        <p:txBody>
          <a:bodyPr/>
          <a:p>
            <a:r>
              <a:rPr lang="el-GR"/>
              <a:t/>
            </a: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86"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 name="PlaceHolder 2"/>
          <p:cNvSpPr>
            <a:spLocks noGrp="1"/>
          </p:cNvSpPr>
          <p:nvPr>
            <p:ph type="ftr" idx="10"/>
          </p:nvPr>
        </p:nvSpPr>
        <p:spPr/>
        <p:txBody>
          <a:bodyPr/>
          <a:p>
            <a:r>
              <a:t>Footer</a:t>
            </a:r>
          </a:p>
        </p:txBody>
      </p:sp>
      <p:sp>
        <p:nvSpPr>
          <p:cNvPr id="4" name="PlaceHolder 3"/>
          <p:cNvSpPr>
            <a:spLocks noGrp="1"/>
          </p:cNvSpPr>
          <p:nvPr>
            <p:ph type="sldNum" idx="11"/>
          </p:nvPr>
        </p:nvSpPr>
        <p:spPr/>
        <p:txBody>
          <a:bodyPr/>
          <a:p>
            <a:fld id="{C4B00C24-B3EC-40CB-9A9E-28B587E33213}" type="slidenum">
              <a:t>&lt;#&gt;</a:t>
            </a:fld>
          </a:p>
        </p:txBody>
      </p:sp>
      <p:sp>
        <p:nvSpPr>
          <p:cNvPr id="5" name="PlaceHolder 4"/>
          <p:cNvSpPr>
            <a:spLocks noGrp="1"/>
          </p:cNvSpPr>
          <p:nvPr>
            <p:ph type="dt" idx="12"/>
          </p:nvPr>
        </p:nvSpPr>
        <p:spPr/>
        <p:txBody>
          <a:bodyPr/>
          <a:p>
            <a:r>
              <a:rPr lang="el-GR"/>
              <a:t/>
            </a: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87" name="PlaceHolder 1"/>
          <p:cNvSpPr>
            <a:spLocks noGrp="1"/>
          </p:cNvSpPr>
          <p:nvPr>
            <p:ph type="subTitle"/>
          </p:nvPr>
        </p:nvSpPr>
        <p:spPr>
          <a:xfrm>
            <a:off x="540000" y="180000"/>
            <a:ext cx="8999640" cy="4171680"/>
          </a:xfrm>
          <a:prstGeom prst="rect">
            <a:avLst/>
          </a:prstGeom>
          <a:noFill/>
          <a:ln w="0">
            <a:noFill/>
          </a:ln>
        </p:spPr>
        <p:txBody>
          <a:bodyPr lIns="0" rIns="0" tIns="0" bIns="0" anchor="ctr">
            <a:noAutofit/>
          </a:bodyPr>
          <a:p>
            <a:pPr algn="ctr"/>
            <a:endParaRPr b="0" lang="el-GR" sz="3200" spc="-1" strike="noStrike">
              <a:solidFill>
                <a:srgbClr val="000000"/>
              </a:solidFill>
              <a:latin typeface="Arial"/>
            </a:endParaRPr>
          </a:p>
        </p:txBody>
      </p:sp>
      <p:sp>
        <p:nvSpPr>
          <p:cNvPr id="3" name="PlaceHolder 2"/>
          <p:cNvSpPr>
            <a:spLocks noGrp="1"/>
          </p:cNvSpPr>
          <p:nvPr>
            <p:ph type="ftr" idx="10"/>
          </p:nvPr>
        </p:nvSpPr>
        <p:spPr/>
        <p:txBody>
          <a:bodyPr/>
          <a:p>
            <a:r>
              <a:t>Footer</a:t>
            </a:r>
          </a:p>
        </p:txBody>
      </p:sp>
      <p:sp>
        <p:nvSpPr>
          <p:cNvPr id="4" name="PlaceHolder 3"/>
          <p:cNvSpPr>
            <a:spLocks noGrp="1"/>
          </p:cNvSpPr>
          <p:nvPr>
            <p:ph type="sldNum" idx="11"/>
          </p:nvPr>
        </p:nvSpPr>
        <p:spPr/>
        <p:txBody>
          <a:bodyPr/>
          <a:p>
            <a:fld id="{E5BAB96F-4951-49D9-806C-73C6238C53C1}" type="slidenum">
              <a:t>&lt;#&gt;</a:t>
            </a:fld>
          </a:p>
        </p:txBody>
      </p:sp>
      <p:sp>
        <p:nvSpPr>
          <p:cNvPr id="5" name="PlaceHolder 4"/>
          <p:cNvSpPr>
            <a:spLocks noGrp="1"/>
          </p:cNvSpPr>
          <p:nvPr>
            <p:ph type="dt" idx="12"/>
          </p:nvPr>
        </p:nvSpPr>
        <p:spPr/>
        <p:txBody>
          <a:bodyPr/>
          <a:p>
            <a:r>
              <a:rPr lang="el-GR"/>
              <a:t/>
            </a: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88"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89"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90" name="PlaceHolder 3"/>
          <p:cNvSpPr>
            <a:spLocks noGrp="1"/>
          </p:cNvSpPr>
          <p:nvPr>
            <p:ph/>
          </p:nvPr>
        </p:nvSpPr>
        <p:spPr>
          <a:xfrm>
            <a:off x="51516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91" name="PlaceHolder 4"/>
          <p:cNvSpPr>
            <a:spLocks noGrp="1"/>
          </p:cNvSpPr>
          <p:nvPr>
            <p:ph/>
          </p:nvPr>
        </p:nvSpPr>
        <p:spPr>
          <a:xfrm>
            <a:off x="5400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EB33A9D5-AAA4-414A-B822-C84E2B787DBD}" type="slidenum">
              <a:t>&lt;#&gt;</a:t>
            </a:fld>
          </a:p>
        </p:txBody>
      </p:sp>
      <p:sp>
        <p:nvSpPr>
          <p:cNvPr id="8" name="PlaceHolder 7"/>
          <p:cNvSpPr>
            <a:spLocks noGrp="1"/>
          </p:cNvSpPr>
          <p:nvPr>
            <p:ph type="dt" idx="12"/>
          </p:nvPr>
        </p:nvSpPr>
        <p:spPr/>
        <p:txBody>
          <a:bodyPr/>
          <a:p>
            <a:r>
              <a:rPr lang="el-GR"/>
              <a:t/>
            </a: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92"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93" name="PlaceHolder 2"/>
          <p:cNvSpPr>
            <a:spLocks noGrp="1"/>
          </p:cNvSpPr>
          <p:nvPr>
            <p:ph/>
          </p:nvPr>
        </p:nvSpPr>
        <p:spPr>
          <a:xfrm>
            <a:off x="5400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94"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95" name="PlaceHolder 4"/>
          <p:cNvSpPr>
            <a:spLocks noGrp="1"/>
          </p:cNvSpPr>
          <p:nvPr>
            <p:ph/>
          </p:nvPr>
        </p:nvSpPr>
        <p:spPr>
          <a:xfrm>
            <a:off x="51516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20914518-3F84-42CD-B24F-7009EADF5F1C}" type="slidenum">
              <a:t>&lt;#&gt;</a:t>
            </a:fld>
          </a:p>
        </p:txBody>
      </p:sp>
      <p:sp>
        <p:nvSpPr>
          <p:cNvPr id="8" name="PlaceHolder 7"/>
          <p:cNvSpPr>
            <a:spLocks noGrp="1"/>
          </p:cNvSpPr>
          <p:nvPr>
            <p:ph type="dt" idx="12"/>
          </p:nvPr>
        </p:nvSpPr>
        <p:spPr/>
        <p:txBody>
          <a:bodyPr/>
          <a:p>
            <a:r>
              <a:rPr lang="el-GR"/>
              <a:t/>
            </a: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96"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97"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98"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399" name="PlaceHolder 4"/>
          <p:cNvSpPr>
            <a:spLocks noGrp="1"/>
          </p:cNvSpPr>
          <p:nvPr>
            <p:ph/>
          </p:nvPr>
        </p:nvSpPr>
        <p:spPr>
          <a:xfrm>
            <a:off x="540000" y="295236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F001C605-65A1-492C-B218-56A4E79FFA82}" type="slidenum">
              <a:t>&lt;#&gt;</a:t>
            </a:fld>
          </a:p>
        </p:txBody>
      </p:sp>
      <p:sp>
        <p:nvSpPr>
          <p:cNvPr id="8" name="PlaceHolder 7"/>
          <p:cNvSpPr>
            <a:spLocks noGrp="1"/>
          </p:cNvSpPr>
          <p:nvPr>
            <p:ph type="dt" idx="12"/>
          </p:nvPr>
        </p:nvSpPr>
        <p:spPr/>
        <p:txBody>
          <a:bodyPr/>
          <a:p>
            <a:r>
              <a:rPr lang="el-GR"/>
              <a:t/>
            </a: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00"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401" name="PlaceHolder 2"/>
          <p:cNvSpPr>
            <a:spLocks noGrp="1"/>
          </p:cNvSpPr>
          <p:nvPr>
            <p:ph/>
          </p:nvPr>
        </p:nvSpPr>
        <p:spPr>
          <a:xfrm>
            <a:off x="540000" y="126000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02" name="PlaceHolder 3"/>
          <p:cNvSpPr>
            <a:spLocks noGrp="1"/>
          </p:cNvSpPr>
          <p:nvPr>
            <p:ph/>
          </p:nvPr>
        </p:nvSpPr>
        <p:spPr>
          <a:xfrm>
            <a:off x="540000" y="295236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 name="PlaceHolder 4"/>
          <p:cNvSpPr>
            <a:spLocks noGrp="1"/>
          </p:cNvSpPr>
          <p:nvPr>
            <p:ph type="ftr" idx="10"/>
          </p:nvPr>
        </p:nvSpPr>
        <p:spPr/>
        <p:txBody>
          <a:bodyPr/>
          <a:p>
            <a:r>
              <a:t>Footer</a:t>
            </a:r>
          </a:p>
        </p:txBody>
      </p:sp>
      <p:sp>
        <p:nvSpPr>
          <p:cNvPr id="6" name="PlaceHolder 5"/>
          <p:cNvSpPr>
            <a:spLocks noGrp="1"/>
          </p:cNvSpPr>
          <p:nvPr>
            <p:ph type="sldNum" idx="11"/>
          </p:nvPr>
        </p:nvSpPr>
        <p:spPr/>
        <p:txBody>
          <a:bodyPr/>
          <a:p>
            <a:fld id="{F0FD46F2-0B61-4458-8CFA-D7A29BA21938}" type="slidenum">
              <a:t>&lt;#&gt;</a:t>
            </a:fld>
          </a:p>
        </p:txBody>
      </p:sp>
      <p:sp>
        <p:nvSpPr>
          <p:cNvPr id="7" name="PlaceHolder 6"/>
          <p:cNvSpPr>
            <a:spLocks noGrp="1"/>
          </p:cNvSpPr>
          <p:nvPr>
            <p:ph type="dt" idx="12"/>
          </p:nvPr>
        </p:nvSpPr>
        <p:spPr/>
        <p:txBody>
          <a:bodyPr/>
          <a:p>
            <a:r>
              <a:rPr lang="el-GR"/>
              <a:t/>
            </a: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03"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404"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05"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06" name="PlaceHolder 4"/>
          <p:cNvSpPr>
            <a:spLocks noGrp="1"/>
          </p:cNvSpPr>
          <p:nvPr>
            <p:ph/>
          </p:nvPr>
        </p:nvSpPr>
        <p:spPr>
          <a:xfrm>
            <a:off x="5400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07" name="PlaceHolder 5"/>
          <p:cNvSpPr>
            <a:spLocks noGrp="1"/>
          </p:cNvSpPr>
          <p:nvPr>
            <p:ph/>
          </p:nvPr>
        </p:nvSpPr>
        <p:spPr>
          <a:xfrm>
            <a:off x="51516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7" name="PlaceHolder 6"/>
          <p:cNvSpPr>
            <a:spLocks noGrp="1"/>
          </p:cNvSpPr>
          <p:nvPr>
            <p:ph type="ftr" idx="10"/>
          </p:nvPr>
        </p:nvSpPr>
        <p:spPr/>
        <p:txBody>
          <a:bodyPr/>
          <a:p>
            <a:r>
              <a:t>Footer</a:t>
            </a:r>
          </a:p>
        </p:txBody>
      </p:sp>
      <p:sp>
        <p:nvSpPr>
          <p:cNvPr id="8" name="PlaceHolder 7"/>
          <p:cNvSpPr>
            <a:spLocks noGrp="1"/>
          </p:cNvSpPr>
          <p:nvPr>
            <p:ph type="sldNum" idx="11"/>
          </p:nvPr>
        </p:nvSpPr>
        <p:spPr/>
        <p:txBody>
          <a:bodyPr/>
          <a:p>
            <a:fld id="{9626627D-ED60-45DD-A494-95E4BCCA7C28}" type="slidenum">
              <a:t>&lt;#&gt;</a:t>
            </a:fld>
          </a:p>
        </p:txBody>
      </p:sp>
      <p:sp>
        <p:nvSpPr>
          <p:cNvPr id="9" name="PlaceHolder 8"/>
          <p:cNvSpPr>
            <a:spLocks noGrp="1"/>
          </p:cNvSpPr>
          <p:nvPr>
            <p:ph type="dt" idx="12"/>
          </p:nvPr>
        </p:nvSpPr>
        <p:spPr/>
        <p:txBody>
          <a:bodyPr/>
          <a:p>
            <a:r>
              <a:rPr lang="el-GR"/>
              <a:t/>
            </a: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08"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409" name="PlaceHolder 2"/>
          <p:cNvSpPr>
            <a:spLocks noGrp="1"/>
          </p:cNvSpPr>
          <p:nvPr>
            <p:ph/>
          </p:nvPr>
        </p:nvSpPr>
        <p:spPr>
          <a:xfrm>
            <a:off x="54000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10" name="PlaceHolder 3"/>
          <p:cNvSpPr>
            <a:spLocks noGrp="1"/>
          </p:cNvSpPr>
          <p:nvPr>
            <p:ph/>
          </p:nvPr>
        </p:nvSpPr>
        <p:spPr>
          <a:xfrm>
            <a:off x="358308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11" name="PlaceHolder 4"/>
          <p:cNvSpPr>
            <a:spLocks noGrp="1"/>
          </p:cNvSpPr>
          <p:nvPr>
            <p:ph/>
          </p:nvPr>
        </p:nvSpPr>
        <p:spPr>
          <a:xfrm>
            <a:off x="662580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12" name="PlaceHolder 5"/>
          <p:cNvSpPr>
            <a:spLocks noGrp="1"/>
          </p:cNvSpPr>
          <p:nvPr>
            <p:ph/>
          </p:nvPr>
        </p:nvSpPr>
        <p:spPr>
          <a:xfrm>
            <a:off x="54000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13" name="PlaceHolder 6"/>
          <p:cNvSpPr>
            <a:spLocks noGrp="1"/>
          </p:cNvSpPr>
          <p:nvPr>
            <p:ph/>
          </p:nvPr>
        </p:nvSpPr>
        <p:spPr>
          <a:xfrm>
            <a:off x="358308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14" name="PlaceHolder 7"/>
          <p:cNvSpPr>
            <a:spLocks noGrp="1"/>
          </p:cNvSpPr>
          <p:nvPr>
            <p:ph/>
          </p:nvPr>
        </p:nvSpPr>
        <p:spPr>
          <a:xfrm>
            <a:off x="662580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9" name="PlaceHolder 8"/>
          <p:cNvSpPr>
            <a:spLocks noGrp="1"/>
          </p:cNvSpPr>
          <p:nvPr>
            <p:ph type="ftr" idx="10"/>
          </p:nvPr>
        </p:nvSpPr>
        <p:spPr/>
        <p:txBody>
          <a:bodyPr/>
          <a:p>
            <a:r>
              <a:t>Footer</a:t>
            </a:r>
          </a:p>
        </p:txBody>
      </p:sp>
      <p:sp>
        <p:nvSpPr>
          <p:cNvPr id="10" name="PlaceHolder 9"/>
          <p:cNvSpPr>
            <a:spLocks noGrp="1"/>
          </p:cNvSpPr>
          <p:nvPr>
            <p:ph type="sldNum" idx="11"/>
          </p:nvPr>
        </p:nvSpPr>
        <p:spPr/>
        <p:txBody>
          <a:bodyPr/>
          <a:p>
            <a:fld id="{23DABD6F-291A-495B-8D8D-63AF2E0CC7B2}" type="slidenum">
              <a:t>&lt;#&gt;</a:t>
            </a:fld>
          </a:p>
        </p:txBody>
      </p:sp>
      <p:sp>
        <p:nvSpPr>
          <p:cNvPr id="11" name="PlaceHolder 10"/>
          <p:cNvSpPr>
            <a:spLocks noGrp="1"/>
          </p:cNvSpPr>
          <p:nvPr>
            <p:ph type="dt" idx="12"/>
          </p:nvPr>
        </p:nvSpPr>
        <p:spPr/>
        <p:txBody>
          <a:bodyPr/>
          <a:p>
            <a:r>
              <a:rPr lang="el-GR"/>
              <a:t/>
            </a: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44B33BB0-81E1-460D-8167-2E3CCE988FB2}" type="slidenum">
              <a:t>&lt;#&gt;</a:t>
            </a:fld>
          </a:p>
        </p:txBody>
      </p:sp>
      <p:sp>
        <p:nvSpPr>
          <p:cNvPr id="4" name="PlaceHolder 3"/>
          <p:cNvSpPr>
            <a:spLocks noGrp="1"/>
          </p:cNvSpPr>
          <p:nvPr>
            <p:ph type="dt" idx="15"/>
          </p:nvPr>
        </p:nvSpPr>
        <p:spPr/>
        <p:txBody>
          <a:bodyPr/>
          <a:p>
            <a:r>
              <a:rPr lang="el-GR"/>
              <a:t/>
            </a:r>
          </a:p>
        </p:txBody>
      </p:sp>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9"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470" name="PlaceHolder 2"/>
          <p:cNvSpPr>
            <a:spLocks noGrp="1"/>
          </p:cNvSpPr>
          <p:nvPr>
            <p:ph type="subTitle"/>
          </p:nvPr>
        </p:nvSpPr>
        <p:spPr>
          <a:xfrm>
            <a:off x="540000" y="1260000"/>
            <a:ext cx="8999640" cy="3239640"/>
          </a:xfrm>
          <a:prstGeom prst="rect">
            <a:avLst/>
          </a:prstGeom>
          <a:noFill/>
          <a:ln w="0">
            <a:noFill/>
          </a:ln>
        </p:spPr>
        <p:txBody>
          <a:bodyPr lIns="0" rIns="0" tIns="0" bIns="0" anchor="ctr">
            <a:noAutofit/>
          </a:bodyPr>
          <a:p>
            <a:pPr indent="0" algn="ctr">
              <a:buNone/>
            </a:pPr>
            <a:endParaRPr b="0" lang="el-GR"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62A4DD85-64AC-44EC-A4B1-6CEFF6C1E7CB}" type="slidenum">
              <a:t>&lt;#&gt;</a:t>
            </a:fld>
          </a:p>
        </p:txBody>
      </p:sp>
      <p:sp>
        <p:nvSpPr>
          <p:cNvPr id="6" name="PlaceHolder 5"/>
          <p:cNvSpPr>
            <a:spLocks noGrp="1"/>
          </p:cNvSpPr>
          <p:nvPr>
            <p:ph type="dt" idx="15"/>
          </p:nvPr>
        </p:nvSpPr>
        <p:spPr/>
        <p:txBody>
          <a:bodyPr/>
          <a:p>
            <a:r>
              <a:rPr lang="el-GR"/>
              <a:t/>
            </a: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71"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472" name="PlaceHolder 2"/>
          <p:cNvSpPr>
            <a:spLocks noGrp="1"/>
          </p:cNvSpPr>
          <p:nvPr>
            <p:ph/>
          </p:nvPr>
        </p:nvSpPr>
        <p:spPr>
          <a:xfrm>
            <a:off x="540000" y="1260000"/>
            <a:ext cx="8999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426F05AD-80D0-469E-AF9E-633F91BE4249}" type="slidenum">
              <a:t>&lt;#&gt;</a:t>
            </a:fld>
          </a:p>
        </p:txBody>
      </p:sp>
      <p:sp>
        <p:nvSpPr>
          <p:cNvPr id="6" name="PlaceHolder 5"/>
          <p:cNvSpPr>
            <a:spLocks noGrp="1"/>
          </p:cNvSpPr>
          <p:nvPr>
            <p:ph type="dt" idx="15"/>
          </p:nvPr>
        </p:nvSpPr>
        <p:spPr/>
        <p:txBody>
          <a:bodyPr/>
          <a:p>
            <a:r>
              <a:rPr lang="el-GR"/>
              <a:t/>
            </a: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73"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474" name="PlaceHolder 2"/>
          <p:cNvSpPr>
            <a:spLocks noGrp="1"/>
          </p:cNvSpPr>
          <p:nvPr>
            <p:ph/>
          </p:nvPr>
        </p:nvSpPr>
        <p:spPr>
          <a:xfrm>
            <a:off x="5400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75" name="PlaceHolder 3"/>
          <p:cNvSpPr>
            <a:spLocks noGrp="1"/>
          </p:cNvSpPr>
          <p:nvPr>
            <p:ph/>
          </p:nvPr>
        </p:nvSpPr>
        <p:spPr>
          <a:xfrm>
            <a:off x="51516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 name="PlaceHolder 4"/>
          <p:cNvSpPr>
            <a:spLocks noGrp="1"/>
          </p:cNvSpPr>
          <p:nvPr>
            <p:ph type="ftr" idx="13"/>
          </p:nvPr>
        </p:nvSpPr>
        <p:spPr/>
        <p:txBody>
          <a:bodyPr/>
          <a:p>
            <a:r>
              <a:t>Footer</a:t>
            </a:r>
          </a:p>
        </p:txBody>
      </p:sp>
      <p:sp>
        <p:nvSpPr>
          <p:cNvPr id="6" name="PlaceHolder 5"/>
          <p:cNvSpPr>
            <a:spLocks noGrp="1"/>
          </p:cNvSpPr>
          <p:nvPr>
            <p:ph type="sldNum" idx="14"/>
          </p:nvPr>
        </p:nvSpPr>
        <p:spPr/>
        <p:txBody>
          <a:bodyPr/>
          <a:p>
            <a:fld id="{9072F1AA-9322-4A10-B4B4-054378FF3936}" type="slidenum">
              <a:t>&lt;#&gt;</a:t>
            </a:fld>
          </a:p>
        </p:txBody>
      </p:sp>
      <p:sp>
        <p:nvSpPr>
          <p:cNvPr id="7" name="PlaceHolder 6"/>
          <p:cNvSpPr>
            <a:spLocks noGrp="1"/>
          </p:cNvSpPr>
          <p:nvPr>
            <p:ph type="dt" idx="15"/>
          </p:nvPr>
        </p:nvSpPr>
        <p:spPr/>
        <p:txBody>
          <a:bodyPr/>
          <a:p>
            <a:r>
              <a:rPr lang="el-GR"/>
              <a:t/>
            </a: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76"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3" name="PlaceHolder 2"/>
          <p:cNvSpPr>
            <a:spLocks noGrp="1"/>
          </p:cNvSpPr>
          <p:nvPr>
            <p:ph type="ftr" idx="13"/>
          </p:nvPr>
        </p:nvSpPr>
        <p:spPr/>
        <p:txBody>
          <a:bodyPr/>
          <a:p>
            <a:r>
              <a:t>Footer</a:t>
            </a:r>
          </a:p>
        </p:txBody>
      </p:sp>
      <p:sp>
        <p:nvSpPr>
          <p:cNvPr id="4" name="PlaceHolder 3"/>
          <p:cNvSpPr>
            <a:spLocks noGrp="1"/>
          </p:cNvSpPr>
          <p:nvPr>
            <p:ph type="sldNum" idx="14"/>
          </p:nvPr>
        </p:nvSpPr>
        <p:spPr/>
        <p:txBody>
          <a:bodyPr/>
          <a:p>
            <a:fld id="{2EF6C2BA-C4AA-44AD-85BC-7DC9A14EF322}" type="slidenum">
              <a:t>&lt;#&gt;</a:t>
            </a:fld>
          </a:p>
        </p:txBody>
      </p:sp>
      <p:sp>
        <p:nvSpPr>
          <p:cNvPr id="5" name="PlaceHolder 4"/>
          <p:cNvSpPr>
            <a:spLocks noGrp="1"/>
          </p:cNvSpPr>
          <p:nvPr>
            <p:ph type="dt" idx="15"/>
          </p:nvPr>
        </p:nvSpPr>
        <p:spPr/>
        <p:txBody>
          <a:bodyPr/>
          <a:p>
            <a:r>
              <a:rPr lang="el-GR"/>
              <a:t/>
            </a: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77" name="PlaceHolder 1"/>
          <p:cNvSpPr>
            <a:spLocks noGrp="1"/>
          </p:cNvSpPr>
          <p:nvPr>
            <p:ph type="subTitle"/>
          </p:nvPr>
        </p:nvSpPr>
        <p:spPr>
          <a:xfrm>
            <a:off x="540000" y="180000"/>
            <a:ext cx="8999640" cy="4171680"/>
          </a:xfrm>
          <a:prstGeom prst="rect">
            <a:avLst/>
          </a:prstGeom>
          <a:noFill/>
          <a:ln w="0">
            <a:noFill/>
          </a:ln>
        </p:spPr>
        <p:txBody>
          <a:bodyPr lIns="0" rIns="0" tIns="0" bIns="0" anchor="ctr">
            <a:noAutofit/>
          </a:bodyPr>
          <a:p>
            <a:pPr algn="ctr"/>
            <a:endParaRPr b="0" lang="el-GR" sz="3200" spc="-1" strike="noStrike">
              <a:solidFill>
                <a:srgbClr val="000000"/>
              </a:solidFill>
              <a:latin typeface="Arial"/>
            </a:endParaRPr>
          </a:p>
        </p:txBody>
      </p:sp>
      <p:sp>
        <p:nvSpPr>
          <p:cNvPr id="3" name="PlaceHolder 2"/>
          <p:cNvSpPr>
            <a:spLocks noGrp="1"/>
          </p:cNvSpPr>
          <p:nvPr>
            <p:ph type="ftr" idx="13"/>
          </p:nvPr>
        </p:nvSpPr>
        <p:spPr/>
        <p:txBody>
          <a:bodyPr/>
          <a:p>
            <a:r>
              <a:t>Footer</a:t>
            </a:r>
          </a:p>
        </p:txBody>
      </p:sp>
      <p:sp>
        <p:nvSpPr>
          <p:cNvPr id="4" name="PlaceHolder 3"/>
          <p:cNvSpPr>
            <a:spLocks noGrp="1"/>
          </p:cNvSpPr>
          <p:nvPr>
            <p:ph type="sldNum" idx="14"/>
          </p:nvPr>
        </p:nvSpPr>
        <p:spPr/>
        <p:txBody>
          <a:bodyPr/>
          <a:p>
            <a:fld id="{62F3A2C0-817B-48BE-A862-6F9F755E2214}" type="slidenum">
              <a:t>&lt;#&gt;</a:t>
            </a:fld>
          </a:p>
        </p:txBody>
      </p:sp>
      <p:sp>
        <p:nvSpPr>
          <p:cNvPr id="5" name="PlaceHolder 4"/>
          <p:cNvSpPr>
            <a:spLocks noGrp="1"/>
          </p:cNvSpPr>
          <p:nvPr>
            <p:ph type="dt" idx="15"/>
          </p:nvPr>
        </p:nvSpPr>
        <p:spPr/>
        <p:txBody>
          <a:bodyPr/>
          <a:p>
            <a:r>
              <a:rPr lang="el-GR"/>
              <a:t/>
            </a: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78"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479"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80" name="PlaceHolder 3"/>
          <p:cNvSpPr>
            <a:spLocks noGrp="1"/>
          </p:cNvSpPr>
          <p:nvPr>
            <p:ph/>
          </p:nvPr>
        </p:nvSpPr>
        <p:spPr>
          <a:xfrm>
            <a:off x="51516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81" name="PlaceHolder 4"/>
          <p:cNvSpPr>
            <a:spLocks noGrp="1"/>
          </p:cNvSpPr>
          <p:nvPr>
            <p:ph/>
          </p:nvPr>
        </p:nvSpPr>
        <p:spPr>
          <a:xfrm>
            <a:off x="5400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13"/>
          </p:nvPr>
        </p:nvSpPr>
        <p:spPr/>
        <p:txBody>
          <a:bodyPr/>
          <a:p>
            <a:r>
              <a:t>Footer</a:t>
            </a:r>
          </a:p>
        </p:txBody>
      </p:sp>
      <p:sp>
        <p:nvSpPr>
          <p:cNvPr id="7" name="PlaceHolder 6"/>
          <p:cNvSpPr>
            <a:spLocks noGrp="1"/>
          </p:cNvSpPr>
          <p:nvPr>
            <p:ph type="sldNum" idx="14"/>
          </p:nvPr>
        </p:nvSpPr>
        <p:spPr/>
        <p:txBody>
          <a:bodyPr/>
          <a:p>
            <a:fld id="{F5A3683A-4F4D-46BF-B2BE-D60EF670FE9C}" type="slidenum">
              <a:t>&lt;#&gt;</a:t>
            </a:fld>
          </a:p>
        </p:txBody>
      </p:sp>
      <p:sp>
        <p:nvSpPr>
          <p:cNvPr id="8" name="PlaceHolder 7"/>
          <p:cNvSpPr>
            <a:spLocks noGrp="1"/>
          </p:cNvSpPr>
          <p:nvPr>
            <p:ph type="dt" idx="15"/>
          </p:nvPr>
        </p:nvSpPr>
        <p:spPr/>
        <p:txBody>
          <a:bodyPr/>
          <a:p>
            <a:r>
              <a:rPr lang="el-GR"/>
              <a:t/>
            </a: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82"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483" name="PlaceHolder 2"/>
          <p:cNvSpPr>
            <a:spLocks noGrp="1"/>
          </p:cNvSpPr>
          <p:nvPr>
            <p:ph/>
          </p:nvPr>
        </p:nvSpPr>
        <p:spPr>
          <a:xfrm>
            <a:off x="540000" y="1260000"/>
            <a:ext cx="4391640" cy="323964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84"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85" name="PlaceHolder 4"/>
          <p:cNvSpPr>
            <a:spLocks noGrp="1"/>
          </p:cNvSpPr>
          <p:nvPr>
            <p:ph/>
          </p:nvPr>
        </p:nvSpPr>
        <p:spPr>
          <a:xfrm>
            <a:off x="51516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13"/>
          </p:nvPr>
        </p:nvSpPr>
        <p:spPr/>
        <p:txBody>
          <a:bodyPr/>
          <a:p>
            <a:r>
              <a:t>Footer</a:t>
            </a:r>
          </a:p>
        </p:txBody>
      </p:sp>
      <p:sp>
        <p:nvSpPr>
          <p:cNvPr id="7" name="PlaceHolder 6"/>
          <p:cNvSpPr>
            <a:spLocks noGrp="1"/>
          </p:cNvSpPr>
          <p:nvPr>
            <p:ph type="sldNum" idx="14"/>
          </p:nvPr>
        </p:nvSpPr>
        <p:spPr/>
        <p:txBody>
          <a:bodyPr/>
          <a:p>
            <a:fld id="{E00A44A5-D047-41E3-A6A9-CA5DEEC90C3C}" type="slidenum">
              <a:t>&lt;#&gt;</a:t>
            </a:fld>
          </a:p>
        </p:txBody>
      </p:sp>
      <p:sp>
        <p:nvSpPr>
          <p:cNvPr id="8" name="PlaceHolder 7"/>
          <p:cNvSpPr>
            <a:spLocks noGrp="1"/>
          </p:cNvSpPr>
          <p:nvPr>
            <p:ph type="dt" idx="15"/>
          </p:nvPr>
        </p:nvSpPr>
        <p:spPr/>
        <p:txBody>
          <a:bodyPr/>
          <a:p>
            <a:r>
              <a:rPr lang="el-GR"/>
              <a:t/>
            </a: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86"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487"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88"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89" name="PlaceHolder 4"/>
          <p:cNvSpPr>
            <a:spLocks noGrp="1"/>
          </p:cNvSpPr>
          <p:nvPr>
            <p:ph/>
          </p:nvPr>
        </p:nvSpPr>
        <p:spPr>
          <a:xfrm>
            <a:off x="540000" y="295236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6" name="PlaceHolder 5"/>
          <p:cNvSpPr>
            <a:spLocks noGrp="1"/>
          </p:cNvSpPr>
          <p:nvPr>
            <p:ph type="ftr" idx="13"/>
          </p:nvPr>
        </p:nvSpPr>
        <p:spPr/>
        <p:txBody>
          <a:bodyPr/>
          <a:p>
            <a:r>
              <a:t>Footer</a:t>
            </a:r>
          </a:p>
        </p:txBody>
      </p:sp>
      <p:sp>
        <p:nvSpPr>
          <p:cNvPr id="7" name="PlaceHolder 6"/>
          <p:cNvSpPr>
            <a:spLocks noGrp="1"/>
          </p:cNvSpPr>
          <p:nvPr>
            <p:ph type="sldNum" idx="14"/>
          </p:nvPr>
        </p:nvSpPr>
        <p:spPr/>
        <p:txBody>
          <a:bodyPr/>
          <a:p>
            <a:fld id="{419BA996-A2D0-4C9F-B1DD-2A19CD1713B5}" type="slidenum">
              <a:t>&lt;#&gt;</a:t>
            </a:fld>
          </a:p>
        </p:txBody>
      </p:sp>
      <p:sp>
        <p:nvSpPr>
          <p:cNvPr id="8" name="PlaceHolder 7"/>
          <p:cNvSpPr>
            <a:spLocks noGrp="1"/>
          </p:cNvSpPr>
          <p:nvPr>
            <p:ph type="dt" idx="15"/>
          </p:nvPr>
        </p:nvSpPr>
        <p:spPr/>
        <p:txBody>
          <a:bodyPr/>
          <a:p>
            <a:r>
              <a:rPr lang="el-GR"/>
              <a:t/>
            </a: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90"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491" name="PlaceHolder 2"/>
          <p:cNvSpPr>
            <a:spLocks noGrp="1"/>
          </p:cNvSpPr>
          <p:nvPr>
            <p:ph/>
          </p:nvPr>
        </p:nvSpPr>
        <p:spPr>
          <a:xfrm>
            <a:off x="540000" y="126000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92" name="PlaceHolder 3"/>
          <p:cNvSpPr>
            <a:spLocks noGrp="1"/>
          </p:cNvSpPr>
          <p:nvPr>
            <p:ph/>
          </p:nvPr>
        </p:nvSpPr>
        <p:spPr>
          <a:xfrm>
            <a:off x="540000" y="2952360"/>
            <a:ext cx="8999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 name="PlaceHolder 4"/>
          <p:cNvSpPr>
            <a:spLocks noGrp="1"/>
          </p:cNvSpPr>
          <p:nvPr>
            <p:ph type="ftr" idx="13"/>
          </p:nvPr>
        </p:nvSpPr>
        <p:spPr/>
        <p:txBody>
          <a:bodyPr/>
          <a:p>
            <a:r>
              <a:t>Footer</a:t>
            </a:r>
          </a:p>
        </p:txBody>
      </p:sp>
      <p:sp>
        <p:nvSpPr>
          <p:cNvPr id="6" name="PlaceHolder 5"/>
          <p:cNvSpPr>
            <a:spLocks noGrp="1"/>
          </p:cNvSpPr>
          <p:nvPr>
            <p:ph type="sldNum" idx="14"/>
          </p:nvPr>
        </p:nvSpPr>
        <p:spPr/>
        <p:txBody>
          <a:bodyPr/>
          <a:p>
            <a:fld id="{2E238B7C-C636-4977-96B8-BCC7EC596FC9}" type="slidenum">
              <a:t>&lt;#&gt;</a:t>
            </a:fld>
          </a:p>
        </p:txBody>
      </p:sp>
      <p:sp>
        <p:nvSpPr>
          <p:cNvPr id="7" name="PlaceHolder 6"/>
          <p:cNvSpPr>
            <a:spLocks noGrp="1"/>
          </p:cNvSpPr>
          <p:nvPr>
            <p:ph type="dt" idx="15"/>
          </p:nvPr>
        </p:nvSpPr>
        <p:spPr/>
        <p:txBody>
          <a:bodyPr/>
          <a:p>
            <a:r>
              <a:rPr lang="el-GR"/>
              <a:t/>
            </a: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93"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494" name="PlaceHolder 2"/>
          <p:cNvSpPr>
            <a:spLocks noGrp="1"/>
          </p:cNvSpPr>
          <p:nvPr>
            <p:ph/>
          </p:nvPr>
        </p:nvSpPr>
        <p:spPr>
          <a:xfrm>
            <a:off x="5400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95" name="PlaceHolder 3"/>
          <p:cNvSpPr>
            <a:spLocks noGrp="1"/>
          </p:cNvSpPr>
          <p:nvPr>
            <p:ph/>
          </p:nvPr>
        </p:nvSpPr>
        <p:spPr>
          <a:xfrm>
            <a:off x="5151600" y="126000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96" name="PlaceHolder 4"/>
          <p:cNvSpPr>
            <a:spLocks noGrp="1"/>
          </p:cNvSpPr>
          <p:nvPr>
            <p:ph/>
          </p:nvPr>
        </p:nvSpPr>
        <p:spPr>
          <a:xfrm>
            <a:off x="5400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497" name="PlaceHolder 5"/>
          <p:cNvSpPr>
            <a:spLocks noGrp="1"/>
          </p:cNvSpPr>
          <p:nvPr>
            <p:ph/>
          </p:nvPr>
        </p:nvSpPr>
        <p:spPr>
          <a:xfrm>
            <a:off x="5151600" y="2952360"/>
            <a:ext cx="4391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7" name="PlaceHolder 6"/>
          <p:cNvSpPr>
            <a:spLocks noGrp="1"/>
          </p:cNvSpPr>
          <p:nvPr>
            <p:ph type="ftr" idx="13"/>
          </p:nvPr>
        </p:nvSpPr>
        <p:spPr/>
        <p:txBody>
          <a:bodyPr/>
          <a:p>
            <a:r>
              <a:t>Footer</a:t>
            </a:r>
          </a:p>
        </p:txBody>
      </p:sp>
      <p:sp>
        <p:nvSpPr>
          <p:cNvPr id="8" name="PlaceHolder 7"/>
          <p:cNvSpPr>
            <a:spLocks noGrp="1"/>
          </p:cNvSpPr>
          <p:nvPr>
            <p:ph type="sldNum" idx="14"/>
          </p:nvPr>
        </p:nvSpPr>
        <p:spPr/>
        <p:txBody>
          <a:bodyPr/>
          <a:p>
            <a:fld id="{8D091554-4038-4548-BF54-29F50CE81C70}" type="slidenum">
              <a:t>&lt;#&gt;</a:t>
            </a:fld>
          </a:p>
        </p:txBody>
      </p:sp>
      <p:sp>
        <p:nvSpPr>
          <p:cNvPr id="9" name="PlaceHolder 8"/>
          <p:cNvSpPr>
            <a:spLocks noGrp="1"/>
          </p:cNvSpPr>
          <p:nvPr>
            <p:ph type="dt" idx="15"/>
          </p:nvPr>
        </p:nvSpPr>
        <p:spPr/>
        <p:txBody>
          <a:bodyPr/>
          <a:p>
            <a:r>
              <a:rPr lang="el-GR"/>
              <a:t/>
            </a: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98"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4400" spc="-1" strike="noStrike">
              <a:solidFill>
                <a:srgbClr val="000000"/>
              </a:solidFill>
              <a:latin typeface="Arial"/>
            </a:endParaRPr>
          </a:p>
        </p:txBody>
      </p:sp>
      <p:sp>
        <p:nvSpPr>
          <p:cNvPr id="499" name="PlaceHolder 2"/>
          <p:cNvSpPr>
            <a:spLocks noGrp="1"/>
          </p:cNvSpPr>
          <p:nvPr>
            <p:ph/>
          </p:nvPr>
        </p:nvSpPr>
        <p:spPr>
          <a:xfrm>
            <a:off x="54000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00" name="PlaceHolder 3"/>
          <p:cNvSpPr>
            <a:spLocks noGrp="1"/>
          </p:cNvSpPr>
          <p:nvPr>
            <p:ph/>
          </p:nvPr>
        </p:nvSpPr>
        <p:spPr>
          <a:xfrm>
            <a:off x="358308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01" name="PlaceHolder 4"/>
          <p:cNvSpPr>
            <a:spLocks noGrp="1"/>
          </p:cNvSpPr>
          <p:nvPr>
            <p:ph/>
          </p:nvPr>
        </p:nvSpPr>
        <p:spPr>
          <a:xfrm>
            <a:off x="6625800" y="126000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02" name="PlaceHolder 5"/>
          <p:cNvSpPr>
            <a:spLocks noGrp="1"/>
          </p:cNvSpPr>
          <p:nvPr>
            <p:ph/>
          </p:nvPr>
        </p:nvSpPr>
        <p:spPr>
          <a:xfrm>
            <a:off x="54000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03" name="PlaceHolder 6"/>
          <p:cNvSpPr>
            <a:spLocks noGrp="1"/>
          </p:cNvSpPr>
          <p:nvPr>
            <p:ph/>
          </p:nvPr>
        </p:nvSpPr>
        <p:spPr>
          <a:xfrm>
            <a:off x="358308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504" name="PlaceHolder 7"/>
          <p:cNvSpPr>
            <a:spLocks noGrp="1"/>
          </p:cNvSpPr>
          <p:nvPr>
            <p:ph/>
          </p:nvPr>
        </p:nvSpPr>
        <p:spPr>
          <a:xfrm>
            <a:off x="6625800" y="2952360"/>
            <a:ext cx="2897640" cy="1545120"/>
          </a:xfrm>
          <a:prstGeom prst="rect">
            <a:avLst/>
          </a:prstGeom>
          <a:noFill/>
          <a:ln w="0">
            <a:noFill/>
          </a:ln>
        </p:spPr>
        <p:txBody>
          <a:bodyPr lIns="0" rIns="0" tIns="0" bIns="0" anchor="t">
            <a:normAutofit/>
          </a:bodyPr>
          <a:p>
            <a:pPr indent="0">
              <a:spcBef>
                <a:spcPts val="1417"/>
              </a:spcBef>
              <a:buNone/>
            </a:pPr>
            <a:endParaRPr b="0" lang="el-GR" sz="3200" spc="-1" strike="noStrike">
              <a:solidFill>
                <a:srgbClr val="000000"/>
              </a:solidFill>
              <a:latin typeface="Arial"/>
            </a:endParaRPr>
          </a:p>
        </p:txBody>
      </p:sp>
      <p:sp>
        <p:nvSpPr>
          <p:cNvPr id="9" name="PlaceHolder 8"/>
          <p:cNvSpPr>
            <a:spLocks noGrp="1"/>
          </p:cNvSpPr>
          <p:nvPr>
            <p:ph type="ftr" idx="13"/>
          </p:nvPr>
        </p:nvSpPr>
        <p:spPr/>
        <p:txBody>
          <a:bodyPr/>
          <a:p>
            <a:r>
              <a:t>Footer</a:t>
            </a:r>
          </a:p>
        </p:txBody>
      </p:sp>
      <p:sp>
        <p:nvSpPr>
          <p:cNvPr id="10" name="PlaceHolder 9"/>
          <p:cNvSpPr>
            <a:spLocks noGrp="1"/>
          </p:cNvSpPr>
          <p:nvPr>
            <p:ph type="sldNum" idx="14"/>
          </p:nvPr>
        </p:nvSpPr>
        <p:spPr/>
        <p:txBody>
          <a:bodyPr/>
          <a:p>
            <a:fld id="{6CE4ED55-5C2F-4789-A868-6C5FE9A596A4}" type="slidenum">
              <a:t>&lt;#&gt;</a:t>
            </a:fld>
          </a:p>
        </p:txBody>
      </p:sp>
      <p:sp>
        <p:nvSpPr>
          <p:cNvPr id="11" name="PlaceHolder 10"/>
          <p:cNvSpPr>
            <a:spLocks noGrp="1"/>
          </p:cNvSpPr>
          <p:nvPr>
            <p:ph type="dt" idx="15"/>
          </p:nvPr>
        </p:nvSpPr>
        <p:spPr/>
        <p:txBody>
          <a:bodyPr/>
          <a:p>
            <a:r>
              <a:rPr lang="el-G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
          <p:cNvSpPr/>
          <p:nvPr/>
        </p:nvSpPr>
        <p:spPr>
          <a:xfrm>
            <a:off x="0" y="5040000"/>
            <a:ext cx="10079640" cy="629640"/>
          </a:xfrm>
          <a:prstGeom prst="rect">
            <a:avLst/>
          </a:prstGeom>
          <a:solidFill>
            <a:srgbClr val="9ecf6c"/>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grpSp>
        <p:nvGrpSpPr>
          <p:cNvPr id="1" name=""/>
          <p:cNvGrpSpPr/>
          <p:nvPr/>
        </p:nvGrpSpPr>
        <p:grpSpPr>
          <a:xfrm>
            <a:off x="2727360" y="4707720"/>
            <a:ext cx="506880" cy="663840"/>
            <a:chOff x="2727360" y="4707720"/>
            <a:chExt cx="506880" cy="663840"/>
          </a:xfrm>
        </p:grpSpPr>
        <p:sp>
          <p:nvSpPr>
            <p:cNvPr id="2" name=""/>
            <p:cNvSpPr/>
            <p:nvPr/>
          </p:nvSpPr>
          <p:spPr>
            <a:xfrm>
              <a:off x="3145680" y="5162760"/>
              <a:ext cx="88560" cy="96840"/>
            </a:xfrm>
            <a:custGeom>
              <a:avLst/>
              <a:gdLst>
                <a:gd name="textAreaLeft" fmla="*/ 0 w 88560"/>
                <a:gd name="textAreaRight" fmla="*/ 88920 w 88560"/>
                <a:gd name="textAreaTop" fmla="*/ 0 h 96840"/>
                <a:gd name="textAreaBottom" fmla="*/ 97200 h 96840"/>
              </a:gdLst>
              <a:ahLst/>
              <a:rect l="textAreaLeft" t="textAreaTop" r="textAreaRight" b="textAreaBottom"/>
              <a:pathLst>
                <a:path w="247" h="270">
                  <a:moveTo>
                    <a:pt x="247" y="135"/>
                  </a:moveTo>
                  <a:cubicBezTo>
                    <a:pt x="247" y="159"/>
                    <a:pt x="241" y="182"/>
                    <a:pt x="230" y="203"/>
                  </a:cubicBezTo>
                  <a:cubicBezTo>
                    <a:pt x="219" y="223"/>
                    <a:pt x="204" y="240"/>
                    <a:pt x="185" y="252"/>
                  </a:cubicBezTo>
                  <a:cubicBezTo>
                    <a:pt x="166" y="264"/>
                    <a:pt x="145" y="270"/>
                    <a:pt x="124" y="270"/>
                  </a:cubicBezTo>
                  <a:cubicBezTo>
                    <a:pt x="102" y="270"/>
                    <a:pt x="81" y="264"/>
                    <a:pt x="62" y="252"/>
                  </a:cubicBezTo>
                  <a:cubicBezTo>
                    <a:pt x="43" y="240"/>
                    <a:pt x="28" y="223"/>
                    <a:pt x="17" y="203"/>
                  </a:cubicBezTo>
                  <a:cubicBezTo>
                    <a:pt x="6" y="182"/>
                    <a:pt x="0" y="159"/>
                    <a:pt x="0" y="135"/>
                  </a:cubicBezTo>
                  <a:cubicBezTo>
                    <a:pt x="0" y="111"/>
                    <a:pt x="6" y="88"/>
                    <a:pt x="17" y="67"/>
                  </a:cubicBezTo>
                  <a:cubicBezTo>
                    <a:pt x="28" y="47"/>
                    <a:pt x="43" y="30"/>
                    <a:pt x="62" y="18"/>
                  </a:cubicBezTo>
                  <a:cubicBezTo>
                    <a:pt x="81" y="6"/>
                    <a:pt x="102" y="0"/>
                    <a:pt x="124" y="0"/>
                  </a:cubicBezTo>
                  <a:cubicBezTo>
                    <a:pt x="145" y="0"/>
                    <a:pt x="166" y="6"/>
                    <a:pt x="185" y="18"/>
                  </a:cubicBezTo>
                  <a:cubicBezTo>
                    <a:pt x="204" y="30"/>
                    <a:pt x="219" y="47"/>
                    <a:pt x="230" y="67"/>
                  </a:cubicBezTo>
                  <a:cubicBezTo>
                    <a:pt x="241" y="88"/>
                    <a:pt x="247" y="111"/>
                    <a:pt x="247" y="135"/>
                  </a:cubicBezTo>
                  <a:close/>
                </a:path>
              </a:pathLst>
            </a:custGeom>
            <a:solidFill>
              <a:srgbClr val="74b531"/>
            </a:solidFill>
            <a:ln w="0">
              <a:noFill/>
            </a:ln>
          </p:spPr>
          <p:style>
            <a:lnRef idx="0"/>
            <a:fillRef idx="0"/>
            <a:effectRef idx="0"/>
            <a:fontRef idx="minor"/>
          </p:style>
          <p:txBody>
            <a:bodyPr lIns="90000" rIns="90000" tIns="97200" bIns="97200" anchor="ctr" anchorCtr="1">
              <a:noAutofit/>
            </a:bodyPr>
            <a:p>
              <a:pPr>
                <a:lnSpc>
                  <a:spcPct val="100000"/>
                </a:lnSpc>
              </a:pPr>
              <a:endParaRPr b="0" lang="el-GR" sz="1800" spc="-1" strike="noStrike">
                <a:solidFill>
                  <a:srgbClr val="000000"/>
                </a:solidFill>
                <a:latin typeface="Arial"/>
              </a:endParaRPr>
            </a:p>
          </p:txBody>
        </p:sp>
        <p:sp>
          <p:nvSpPr>
            <p:cNvPr id="3" name=""/>
            <p:cNvSpPr/>
            <p:nvPr/>
          </p:nvSpPr>
          <p:spPr>
            <a:xfrm>
              <a:off x="3048480" y="5151600"/>
              <a:ext cx="153360" cy="193320"/>
            </a:xfrm>
            <a:custGeom>
              <a:avLst/>
              <a:gdLst>
                <a:gd name="textAreaLeft" fmla="*/ 0 w 153360"/>
                <a:gd name="textAreaRight" fmla="*/ 153720 w 153360"/>
                <a:gd name="textAreaTop" fmla="*/ 0 h 193320"/>
                <a:gd name="textAreaBottom" fmla="*/ 193680 h 193320"/>
              </a:gdLst>
              <a:ahLst/>
              <a:rect l="textAreaLeft" t="textAreaTop" r="textAreaRight" b="textAreaBottom"/>
              <a:pathLst>
                <a:path w="427" h="538">
                  <a:moveTo>
                    <a:pt x="403" y="452"/>
                  </a:moveTo>
                  <a:cubicBezTo>
                    <a:pt x="495" y="104"/>
                    <a:pt x="301" y="151"/>
                    <a:pt x="250" y="0"/>
                  </a:cubicBezTo>
                  <a:cubicBezTo>
                    <a:pt x="177" y="36"/>
                    <a:pt x="104" y="71"/>
                    <a:pt x="31" y="107"/>
                  </a:cubicBezTo>
                  <a:cubicBezTo>
                    <a:pt x="31" y="104"/>
                    <a:pt x="-36" y="440"/>
                    <a:pt x="28" y="514"/>
                  </a:cubicBezTo>
                  <a:cubicBezTo>
                    <a:pt x="78" y="569"/>
                    <a:pt x="384" y="523"/>
                    <a:pt x="403" y="452"/>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4" name=""/>
            <p:cNvSpPr/>
            <p:nvPr/>
          </p:nvSpPr>
          <p:spPr>
            <a:xfrm>
              <a:off x="3059280" y="5259600"/>
              <a:ext cx="90720" cy="46800"/>
            </a:xfrm>
            <a:custGeom>
              <a:avLst/>
              <a:gdLst>
                <a:gd name="textAreaLeft" fmla="*/ 0 w 90720"/>
                <a:gd name="textAreaRight" fmla="*/ 91080 w 90720"/>
                <a:gd name="textAreaTop" fmla="*/ 0 h 46800"/>
                <a:gd name="textAreaBottom" fmla="*/ 47160 h 46800"/>
              </a:gdLst>
              <a:ahLst/>
              <a:rect l="textAreaLeft" t="textAreaTop" r="textAreaRight" b="textAreaBottom"/>
              <a:pathLst>
                <a:path w="253" h="131">
                  <a:moveTo>
                    <a:pt x="34" y="63"/>
                  </a:moveTo>
                  <a:cubicBezTo>
                    <a:pt x="52" y="44"/>
                    <a:pt x="74" y="26"/>
                    <a:pt x="99" y="17"/>
                  </a:cubicBezTo>
                  <a:cubicBezTo>
                    <a:pt x="148" y="-5"/>
                    <a:pt x="204" y="-5"/>
                    <a:pt x="253" y="14"/>
                  </a:cubicBezTo>
                  <a:cubicBezTo>
                    <a:pt x="200" y="14"/>
                    <a:pt x="154" y="17"/>
                    <a:pt x="108" y="38"/>
                  </a:cubicBezTo>
                  <a:cubicBezTo>
                    <a:pt x="87" y="47"/>
                    <a:pt x="65" y="60"/>
                    <a:pt x="47" y="75"/>
                  </a:cubicBezTo>
                  <a:cubicBezTo>
                    <a:pt x="31" y="91"/>
                    <a:pt x="13" y="109"/>
                    <a:pt x="0" y="131"/>
                  </a:cubicBezTo>
                  <a:cubicBezTo>
                    <a:pt x="4" y="106"/>
                    <a:pt x="15" y="81"/>
                    <a:pt x="34" y="63"/>
                  </a:cubicBezTo>
                  <a:close/>
                </a:path>
              </a:pathLst>
            </a:custGeom>
            <a:solidFill>
              <a:srgbClr val="74b531"/>
            </a:solidFill>
            <a:ln w="0">
              <a:noFill/>
            </a:ln>
          </p:spPr>
          <p:style>
            <a:lnRef idx="0"/>
            <a:fillRef idx="0"/>
            <a:effectRef idx="0"/>
            <a:fontRef idx="minor"/>
          </p:style>
          <p:txBody>
            <a:bodyPr lIns="90000" rIns="90000" tIns="47520" bIns="47520" anchor="ctr" anchorCtr="1">
              <a:noAutofit/>
            </a:bodyPr>
            <a:p>
              <a:pPr>
                <a:lnSpc>
                  <a:spcPct val="100000"/>
                </a:lnSpc>
              </a:pPr>
              <a:endParaRPr b="0" lang="el-GR" sz="1800" spc="-1" strike="noStrike">
                <a:solidFill>
                  <a:srgbClr val="000000"/>
                </a:solidFill>
                <a:latin typeface="Arial"/>
              </a:endParaRPr>
            </a:p>
          </p:txBody>
        </p:sp>
        <p:sp>
          <p:nvSpPr>
            <p:cNvPr id="5" name=""/>
            <p:cNvSpPr/>
            <p:nvPr/>
          </p:nvSpPr>
          <p:spPr>
            <a:xfrm>
              <a:off x="2947680" y="5136120"/>
              <a:ext cx="130680" cy="235440"/>
            </a:xfrm>
            <a:custGeom>
              <a:avLst/>
              <a:gdLst>
                <a:gd name="textAreaLeft" fmla="*/ 0 w 130680"/>
                <a:gd name="textAreaRight" fmla="*/ 131040 w 130680"/>
                <a:gd name="textAreaTop" fmla="*/ 0 h 235440"/>
                <a:gd name="textAreaBottom" fmla="*/ 235800 h 235440"/>
              </a:gdLst>
              <a:ahLst/>
              <a:rect l="textAreaLeft" t="textAreaTop" r="textAreaRight" b="textAreaBottom"/>
              <a:pathLst>
                <a:path w="364" h="655">
                  <a:moveTo>
                    <a:pt x="290" y="615"/>
                  </a:moveTo>
                  <a:cubicBezTo>
                    <a:pt x="364" y="538"/>
                    <a:pt x="361" y="197"/>
                    <a:pt x="364" y="27"/>
                  </a:cubicBezTo>
                  <a:cubicBezTo>
                    <a:pt x="259" y="18"/>
                    <a:pt x="154" y="9"/>
                    <a:pt x="50" y="0"/>
                  </a:cubicBezTo>
                  <a:cubicBezTo>
                    <a:pt x="47" y="0"/>
                    <a:pt x="-39" y="541"/>
                    <a:pt x="22" y="615"/>
                  </a:cubicBezTo>
                  <a:cubicBezTo>
                    <a:pt x="68" y="670"/>
                    <a:pt x="238" y="667"/>
                    <a:pt x="290" y="61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6" name=""/>
            <p:cNvSpPr/>
            <p:nvPr/>
          </p:nvSpPr>
          <p:spPr>
            <a:xfrm>
              <a:off x="2832840" y="5136120"/>
              <a:ext cx="130680" cy="235440"/>
            </a:xfrm>
            <a:custGeom>
              <a:avLst/>
              <a:gdLst>
                <a:gd name="textAreaLeft" fmla="*/ 0 w 130680"/>
                <a:gd name="textAreaRight" fmla="*/ 131040 w 130680"/>
                <a:gd name="textAreaTop" fmla="*/ 0 h 235440"/>
                <a:gd name="textAreaBottom" fmla="*/ 235800 h 235440"/>
              </a:gdLst>
              <a:ahLst/>
              <a:rect l="textAreaLeft" t="textAreaTop" r="textAreaRight" b="textAreaBottom"/>
              <a:pathLst>
                <a:path w="364" h="655">
                  <a:moveTo>
                    <a:pt x="74" y="615"/>
                  </a:moveTo>
                  <a:cubicBezTo>
                    <a:pt x="0" y="538"/>
                    <a:pt x="3" y="197"/>
                    <a:pt x="0" y="27"/>
                  </a:cubicBezTo>
                  <a:cubicBezTo>
                    <a:pt x="105" y="18"/>
                    <a:pt x="209" y="9"/>
                    <a:pt x="314" y="0"/>
                  </a:cubicBezTo>
                  <a:cubicBezTo>
                    <a:pt x="323" y="205"/>
                    <a:pt x="403" y="541"/>
                    <a:pt x="341" y="615"/>
                  </a:cubicBezTo>
                  <a:cubicBezTo>
                    <a:pt x="295" y="670"/>
                    <a:pt x="126" y="667"/>
                    <a:pt x="74" y="61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7" name=""/>
            <p:cNvSpPr/>
            <p:nvPr/>
          </p:nvSpPr>
          <p:spPr>
            <a:xfrm>
              <a:off x="2951280" y="5262120"/>
              <a:ext cx="8640" cy="95040"/>
            </a:xfrm>
            <a:custGeom>
              <a:avLst/>
              <a:gdLst>
                <a:gd name="textAreaLeft" fmla="*/ 0 w 8640"/>
                <a:gd name="textAreaRight" fmla="*/ 9000 w 8640"/>
                <a:gd name="textAreaTop" fmla="*/ 0 h 95040"/>
                <a:gd name="textAreaBottom" fmla="*/ 95400 h 95040"/>
              </a:gdLst>
              <a:ahLst/>
              <a:rect l="textAreaLeft" t="textAreaTop" r="textAreaRight" b="textAreaBottom"/>
              <a:pathLst>
                <a:path w="25" h="265">
                  <a:moveTo>
                    <a:pt x="0" y="133"/>
                  </a:moveTo>
                  <a:cubicBezTo>
                    <a:pt x="0" y="90"/>
                    <a:pt x="3" y="44"/>
                    <a:pt x="12" y="0"/>
                  </a:cubicBezTo>
                  <a:cubicBezTo>
                    <a:pt x="21" y="44"/>
                    <a:pt x="25" y="90"/>
                    <a:pt x="25" y="133"/>
                  </a:cubicBezTo>
                  <a:cubicBezTo>
                    <a:pt x="21" y="179"/>
                    <a:pt x="21" y="222"/>
                    <a:pt x="12" y="265"/>
                  </a:cubicBezTo>
                  <a:cubicBezTo>
                    <a:pt x="3" y="222"/>
                    <a:pt x="0" y="176"/>
                    <a:pt x="0" y="133"/>
                  </a:cubicBezTo>
                  <a:close/>
                </a:path>
              </a:pathLst>
            </a:custGeom>
            <a:solidFill>
              <a:srgbClr val="74b531"/>
            </a:solidFill>
            <a:ln w="0">
              <a:noFill/>
            </a:ln>
          </p:spPr>
          <p:style>
            <a:lnRef idx="0"/>
            <a:fillRef idx="0"/>
            <a:effectRef idx="0"/>
            <a:fontRef idx="minor"/>
          </p:style>
          <p:txBody>
            <a:bodyPr lIns="90000" rIns="90000" tIns="95760" bIns="95760" anchor="ctr" anchorCtr="1">
              <a:noAutofit/>
            </a:bodyPr>
            <a:p>
              <a:pPr>
                <a:lnSpc>
                  <a:spcPct val="100000"/>
                </a:lnSpc>
              </a:pPr>
              <a:endParaRPr b="0" lang="el-GR" sz="1800" spc="-1" strike="noStrike">
                <a:solidFill>
                  <a:srgbClr val="000000"/>
                </a:solidFill>
                <a:latin typeface="Arial"/>
              </a:endParaRPr>
            </a:p>
          </p:txBody>
        </p:sp>
        <p:sp>
          <p:nvSpPr>
            <p:cNvPr id="8" name=""/>
            <p:cNvSpPr/>
            <p:nvPr/>
          </p:nvSpPr>
          <p:spPr>
            <a:xfrm>
              <a:off x="2855880" y="5127120"/>
              <a:ext cx="199080" cy="192240"/>
            </a:xfrm>
            <a:custGeom>
              <a:avLst/>
              <a:gdLst>
                <a:gd name="textAreaLeft" fmla="*/ 0 w 199080"/>
                <a:gd name="textAreaRight" fmla="*/ 199440 w 199080"/>
                <a:gd name="textAreaTop" fmla="*/ 0 h 192240"/>
                <a:gd name="textAreaBottom" fmla="*/ 192600 h 192240"/>
              </a:gdLst>
              <a:ahLst/>
              <a:rect l="textAreaLeft" t="textAreaTop" r="textAreaRight" b="textAreaBottom"/>
              <a:pathLst>
                <a:path w="554" h="535">
                  <a:moveTo>
                    <a:pt x="277" y="535"/>
                  </a:moveTo>
                  <a:cubicBezTo>
                    <a:pt x="185" y="440"/>
                    <a:pt x="0" y="390"/>
                    <a:pt x="0" y="252"/>
                  </a:cubicBezTo>
                  <a:cubicBezTo>
                    <a:pt x="0" y="113"/>
                    <a:pt x="123" y="0"/>
                    <a:pt x="277" y="0"/>
                  </a:cubicBezTo>
                  <a:cubicBezTo>
                    <a:pt x="431" y="0"/>
                    <a:pt x="554" y="113"/>
                    <a:pt x="554" y="252"/>
                  </a:cubicBezTo>
                  <a:cubicBezTo>
                    <a:pt x="554" y="390"/>
                    <a:pt x="369" y="440"/>
                    <a:pt x="277" y="53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9" name=""/>
            <p:cNvSpPr/>
            <p:nvPr/>
          </p:nvSpPr>
          <p:spPr>
            <a:xfrm>
              <a:off x="3033000" y="4707720"/>
              <a:ext cx="149760" cy="290880"/>
            </a:xfrm>
            <a:custGeom>
              <a:avLst/>
              <a:gdLst>
                <a:gd name="textAreaLeft" fmla="*/ 0 w 149760"/>
                <a:gd name="textAreaRight" fmla="*/ 150120 w 149760"/>
                <a:gd name="textAreaTop" fmla="*/ 0 h 290880"/>
                <a:gd name="textAreaBottom" fmla="*/ 291240 h 290880"/>
              </a:gdLst>
              <a:ahLst/>
              <a:rect l="textAreaLeft" t="textAreaTop" r="textAreaRight" b="textAreaBottom"/>
              <a:pathLst>
                <a:path w="417" h="809">
                  <a:moveTo>
                    <a:pt x="37" y="354"/>
                  </a:moveTo>
                  <a:cubicBezTo>
                    <a:pt x="21" y="677"/>
                    <a:pt x="12" y="629"/>
                    <a:pt x="0" y="766"/>
                  </a:cubicBezTo>
                  <a:cubicBezTo>
                    <a:pt x="57" y="780"/>
                    <a:pt x="115" y="795"/>
                    <a:pt x="172" y="809"/>
                  </a:cubicBezTo>
                  <a:cubicBezTo>
                    <a:pt x="243" y="686"/>
                    <a:pt x="163" y="778"/>
                    <a:pt x="384" y="440"/>
                  </a:cubicBezTo>
                  <a:cubicBezTo>
                    <a:pt x="464" y="314"/>
                    <a:pt x="378" y="18"/>
                    <a:pt x="329" y="0"/>
                  </a:cubicBezTo>
                  <a:cubicBezTo>
                    <a:pt x="298" y="-9"/>
                    <a:pt x="43" y="188"/>
                    <a:pt x="37" y="35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0" name=""/>
            <p:cNvSpPr/>
            <p:nvPr/>
          </p:nvSpPr>
          <p:spPr>
            <a:xfrm>
              <a:off x="3044880" y="4766040"/>
              <a:ext cx="108720" cy="230040"/>
            </a:xfrm>
            <a:custGeom>
              <a:avLst/>
              <a:gdLst>
                <a:gd name="textAreaLeft" fmla="*/ 0 w 108720"/>
                <a:gd name="textAreaRight" fmla="*/ 109080 w 108720"/>
                <a:gd name="textAreaTop" fmla="*/ 0 h 230040"/>
                <a:gd name="textAreaBottom" fmla="*/ 230400 h 230040"/>
              </a:gdLst>
              <a:ahLst/>
              <a:rect l="textAreaLeft" t="textAreaTop" r="textAreaRight" b="textAreaBottom"/>
              <a:pathLst>
                <a:path w="303" h="640">
                  <a:moveTo>
                    <a:pt x="77" y="210"/>
                  </a:moveTo>
                  <a:cubicBezTo>
                    <a:pt x="19" y="523"/>
                    <a:pt x="26" y="478"/>
                    <a:pt x="0" y="612"/>
                  </a:cubicBezTo>
                  <a:cubicBezTo>
                    <a:pt x="38" y="622"/>
                    <a:pt x="76" y="631"/>
                    <a:pt x="114" y="640"/>
                  </a:cubicBezTo>
                  <a:cubicBezTo>
                    <a:pt x="169" y="513"/>
                    <a:pt x="114" y="618"/>
                    <a:pt x="280" y="258"/>
                  </a:cubicBezTo>
                  <a:cubicBezTo>
                    <a:pt x="324" y="167"/>
                    <a:pt x="299" y="16"/>
                    <a:pt x="253" y="1"/>
                  </a:cubicBezTo>
                  <a:cubicBezTo>
                    <a:pt x="222" y="-8"/>
                    <a:pt x="102" y="81"/>
                    <a:pt x="77" y="21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1" name=""/>
            <p:cNvSpPr/>
            <p:nvPr/>
          </p:nvSpPr>
          <p:spPr>
            <a:xfrm>
              <a:off x="2727360" y="4707720"/>
              <a:ext cx="150480" cy="290880"/>
            </a:xfrm>
            <a:custGeom>
              <a:avLst/>
              <a:gdLst>
                <a:gd name="textAreaLeft" fmla="*/ 0 w 150480"/>
                <a:gd name="textAreaRight" fmla="*/ 150840 w 150480"/>
                <a:gd name="textAreaTop" fmla="*/ 0 h 290880"/>
                <a:gd name="textAreaBottom" fmla="*/ 291240 h 290880"/>
              </a:gdLst>
              <a:ahLst/>
              <a:rect l="textAreaLeft" t="textAreaTop" r="textAreaRight" b="textAreaBottom"/>
              <a:pathLst>
                <a:path w="419" h="809">
                  <a:moveTo>
                    <a:pt x="382" y="354"/>
                  </a:moveTo>
                  <a:cubicBezTo>
                    <a:pt x="397" y="677"/>
                    <a:pt x="406" y="629"/>
                    <a:pt x="419" y="766"/>
                  </a:cubicBezTo>
                  <a:cubicBezTo>
                    <a:pt x="361" y="780"/>
                    <a:pt x="304" y="795"/>
                    <a:pt x="247" y="809"/>
                  </a:cubicBezTo>
                  <a:cubicBezTo>
                    <a:pt x="176" y="686"/>
                    <a:pt x="256" y="778"/>
                    <a:pt x="34" y="440"/>
                  </a:cubicBezTo>
                  <a:cubicBezTo>
                    <a:pt x="-49" y="314"/>
                    <a:pt x="40" y="18"/>
                    <a:pt x="90" y="0"/>
                  </a:cubicBezTo>
                  <a:cubicBezTo>
                    <a:pt x="120" y="-9"/>
                    <a:pt x="376" y="188"/>
                    <a:pt x="382" y="35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2" name=""/>
            <p:cNvSpPr/>
            <p:nvPr/>
          </p:nvSpPr>
          <p:spPr>
            <a:xfrm>
              <a:off x="2756880" y="4766040"/>
              <a:ext cx="108720" cy="231120"/>
            </a:xfrm>
            <a:custGeom>
              <a:avLst/>
              <a:gdLst>
                <a:gd name="textAreaLeft" fmla="*/ 0 w 108720"/>
                <a:gd name="textAreaRight" fmla="*/ 109080 w 108720"/>
                <a:gd name="textAreaTop" fmla="*/ 0 h 231120"/>
                <a:gd name="textAreaBottom" fmla="*/ 231480 h 231120"/>
              </a:gdLst>
              <a:ahLst/>
              <a:rect l="textAreaLeft" t="textAreaTop" r="textAreaRight" b="textAreaBottom"/>
              <a:pathLst>
                <a:path w="303" h="643">
                  <a:moveTo>
                    <a:pt x="226" y="210"/>
                  </a:moveTo>
                  <a:cubicBezTo>
                    <a:pt x="285" y="523"/>
                    <a:pt x="277" y="478"/>
                    <a:pt x="303" y="612"/>
                  </a:cubicBezTo>
                  <a:cubicBezTo>
                    <a:pt x="266" y="623"/>
                    <a:pt x="229" y="633"/>
                    <a:pt x="192" y="643"/>
                  </a:cubicBezTo>
                  <a:cubicBezTo>
                    <a:pt x="136" y="516"/>
                    <a:pt x="192" y="622"/>
                    <a:pt x="23" y="262"/>
                  </a:cubicBezTo>
                  <a:cubicBezTo>
                    <a:pt x="-20" y="167"/>
                    <a:pt x="1" y="16"/>
                    <a:pt x="51" y="1"/>
                  </a:cubicBezTo>
                  <a:cubicBezTo>
                    <a:pt x="81" y="-8"/>
                    <a:pt x="201" y="81"/>
                    <a:pt x="226" y="21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3" name=""/>
            <p:cNvSpPr/>
            <p:nvPr/>
          </p:nvSpPr>
          <p:spPr>
            <a:xfrm>
              <a:off x="2752560" y="4884840"/>
              <a:ext cx="405360" cy="355320"/>
            </a:xfrm>
            <a:custGeom>
              <a:avLst/>
              <a:gdLst>
                <a:gd name="textAreaLeft" fmla="*/ 0 w 405360"/>
                <a:gd name="textAreaRight" fmla="*/ 405720 w 405360"/>
                <a:gd name="textAreaTop" fmla="*/ 0 h 355320"/>
                <a:gd name="textAreaBottom" fmla="*/ 355680 h 355320"/>
              </a:gdLst>
              <a:ahLst/>
              <a:rect l="textAreaLeft" t="textAreaTop" r="textAreaRight" b="textAreaBottom"/>
              <a:pathLst>
                <a:path w="1127" h="988">
                  <a:moveTo>
                    <a:pt x="564" y="0"/>
                  </a:moveTo>
                  <a:cubicBezTo>
                    <a:pt x="874" y="0"/>
                    <a:pt x="1016" y="133"/>
                    <a:pt x="1016" y="317"/>
                  </a:cubicBezTo>
                  <a:cubicBezTo>
                    <a:pt x="1016" y="471"/>
                    <a:pt x="1249" y="699"/>
                    <a:pt x="1040" y="849"/>
                  </a:cubicBezTo>
                  <a:cubicBezTo>
                    <a:pt x="939" y="923"/>
                    <a:pt x="766" y="988"/>
                    <a:pt x="564" y="988"/>
                  </a:cubicBezTo>
                  <a:cubicBezTo>
                    <a:pt x="361" y="988"/>
                    <a:pt x="189" y="923"/>
                    <a:pt x="87" y="849"/>
                  </a:cubicBezTo>
                  <a:cubicBezTo>
                    <a:pt x="-122" y="696"/>
                    <a:pt x="112" y="471"/>
                    <a:pt x="112" y="317"/>
                  </a:cubicBezTo>
                  <a:cubicBezTo>
                    <a:pt x="112" y="133"/>
                    <a:pt x="250" y="0"/>
                    <a:pt x="564"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4" name=""/>
            <p:cNvSpPr/>
            <p:nvPr/>
          </p:nvSpPr>
          <p:spPr>
            <a:xfrm>
              <a:off x="2777040" y="4933440"/>
              <a:ext cx="354240" cy="294120"/>
            </a:xfrm>
            <a:custGeom>
              <a:avLst/>
              <a:gdLst>
                <a:gd name="textAreaLeft" fmla="*/ 0 w 354240"/>
                <a:gd name="textAreaRight" fmla="*/ 354600 w 354240"/>
                <a:gd name="textAreaTop" fmla="*/ 0 h 294120"/>
                <a:gd name="textAreaBottom" fmla="*/ 294480 h 294120"/>
              </a:gdLst>
              <a:ahLst/>
              <a:rect l="textAreaLeft" t="textAreaTop" r="textAreaRight" b="textAreaBottom"/>
              <a:pathLst>
                <a:path w="985" h="818">
                  <a:moveTo>
                    <a:pt x="536" y="28"/>
                  </a:moveTo>
                  <a:cubicBezTo>
                    <a:pt x="509" y="-9"/>
                    <a:pt x="484" y="-9"/>
                    <a:pt x="456" y="28"/>
                  </a:cubicBezTo>
                  <a:cubicBezTo>
                    <a:pt x="392" y="111"/>
                    <a:pt x="290" y="290"/>
                    <a:pt x="284" y="438"/>
                  </a:cubicBezTo>
                  <a:cubicBezTo>
                    <a:pt x="167" y="422"/>
                    <a:pt x="35" y="428"/>
                    <a:pt x="7" y="490"/>
                  </a:cubicBezTo>
                  <a:cubicBezTo>
                    <a:pt x="-45" y="612"/>
                    <a:pt x="201" y="818"/>
                    <a:pt x="493" y="818"/>
                  </a:cubicBezTo>
                  <a:cubicBezTo>
                    <a:pt x="789" y="818"/>
                    <a:pt x="1031" y="612"/>
                    <a:pt x="978" y="490"/>
                  </a:cubicBezTo>
                  <a:cubicBezTo>
                    <a:pt x="958" y="428"/>
                    <a:pt x="822" y="422"/>
                    <a:pt x="709" y="438"/>
                  </a:cubicBezTo>
                  <a:cubicBezTo>
                    <a:pt x="702" y="290"/>
                    <a:pt x="601" y="111"/>
                    <a:pt x="536" y="28"/>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5" name=""/>
            <p:cNvSpPr/>
            <p:nvPr/>
          </p:nvSpPr>
          <p:spPr>
            <a:xfrm>
              <a:off x="2871720" y="5143680"/>
              <a:ext cx="167400" cy="60480"/>
            </a:xfrm>
            <a:custGeom>
              <a:avLst/>
              <a:gdLst>
                <a:gd name="textAreaLeft" fmla="*/ 0 w 167400"/>
                <a:gd name="textAreaRight" fmla="*/ 167760 w 167400"/>
                <a:gd name="textAreaTop" fmla="*/ 0 h 60480"/>
                <a:gd name="textAreaBottom" fmla="*/ 60840 h 60480"/>
              </a:gdLst>
              <a:ahLst/>
              <a:rect l="textAreaLeft" t="textAreaTop" r="textAreaRight" b="textAreaBottom"/>
              <a:pathLst>
                <a:path w="466" h="169">
                  <a:moveTo>
                    <a:pt x="372" y="62"/>
                  </a:moveTo>
                  <a:cubicBezTo>
                    <a:pt x="338" y="65"/>
                    <a:pt x="301" y="56"/>
                    <a:pt x="273" y="37"/>
                  </a:cubicBezTo>
                  <a:cubicBezTo>
                    <a:pt x="258" y="28"/>
                    <a:pt x="246" y="16"/>
                    <a:pt x="233" y="0"/>
                  </a:cubicBezTo>
                  <a:cubicBezTo>
                    <a:pt x="224" y="16"/>
                    <a:pt x="209" y="28"/>
                    <a:pt x="193" y="37"/>
                  </a:cubicBezTo>
                  <a:cubicBezTo>
                    <a:pt x="162" y="56"/>
                    <a:pt x="129" y="65"/>
                    <a:pt x="95" y="62"/>
                  </a:cubicBezTo>
                  <a:cubicBezTo>
                    <a:pt x="61" y="62"/>
                    <a:pt x="27" y="49"/>
                    <a:pt x="2" y="28"/>
                  </a:cubicBezTo>
                  <a:cubicBezTo>
                    <a:pt x="-13" y="16"/>
                    <a:pt x="67" y="169"/>
                    <a:pt x="233" y="169"/>
                  </a:cubicBezTo>
                  <a:cubicBezTo>
                    <a:pt x="399" y="169"/>
                    <a:pt x="479" y="16"/>
                    <a:pt x="464" y="28"/>
                  </a:cubicBezTo>
                  <a:cubicBezTo>
                    <a:pt x="439" y="46"/>
                    <a:pt x="406" y="59"/>
                    <a:pt x="372" y="62"/>
                  </a:cubicBezTo>
                  <a:close/>
                </a:path>
              </a:pathLst>
            </a:custGeom>
            <a:solidFill>
              <a:srgbClr val="74b531"/>
            </a:solidFill>
            <a:ln w="0">
              <a:noFill/>
            </a:ln>
          </p:spPr>
          <p:style>
            <a:lnRef idx="0"/>
            <a:fillRef idx="0"/>
            <a:effectRef idx="0"/>
            <a:fontRef idx="minor"/>
          </p:style>
          <p:txBody>
            <a:bodyPr lIns="90000" rIns="90000" tIns="61200" bIns="61200" anchor="ctr" anchorCtr="1">
              <a:noAutofit/>
            </a:bodyPr>
            <a:p>
              <a:pPr>
                <a:lnSpc>
                  <a:spcPct val="100000"/>
                </a:lnSpc>
              </a:pPr>
              <a:endParaRPr b="0" lang="el-GR" sz="1800" spc="-1" strike="noStrike">
                <a:solidFill>
                  <a:srgbClr val="000000"/>
                </a:solidFill>
                <a:latin typeface="Arial"/>
              </a:endParaRPr>
            </a:p>
          </p:txBody>
        </p:sp>
        <p:sp>
          <p:nvSpPr>
            <p:cNvPr id="16" name=""/>
            <p:cNvSpPr/>
            <p:nvPr/>
          </p:nvSpPr>
          <p:spPr>
            <a:xfrm>
              <a:off x="3000240" y="4977000"/>
              <a:ext cx="97920" cy="116640"/>
            </a:xfrm>
            <a:custGeom>
              <a:avLst/>
              <a:gdLst>
                <a:gd name="textAreaLeft" fmla="*/ 0 w 97920"/>
                <a:gd name="textAreaRight" fmla="*/ 98280 w 97920"/>
                <a:gd name="textAreaTop" fmla="*/ 0 h 116640"/>
                <a:gd name="textAreaBottom" fmla="*/ 117000 h 116640"/>
              </a:gdLst>
              <a:ahLst/>
              <a:rect l="textAreaLeft" t="textAreaTop" r="textAreaRight" b="textAreaBottom"/>
              <a:pathLst>
                <a:path w="273" h="325">
                  <a:moveTo>
                    <a:pt x="95" y="9"/>
                  </a:moveTo>
                  <a:cubicBezTo>
                    <a:pt x="187" y="-28"/>
                    <a:pt x="249" y="61"/>
                    <a:pt x="264" y="110"/>
                  </a:cubicBezTo>
                  <a:cubicBezTo>
                    <a:pt x="289" y="184"/>
                    <a:pt x="258" y="267"/>
                    <a:pt x="249" y="286"/>
                  </a:cubicBezTo>
                  <a:cubicBezTo>
                    <a:pt x="242" y="298"/>
                    <a:pt x="175" y="357"/>
                    <a:pt x="24" y="301"/>
                  </a:cubicBezTo>
                  <a:cubicBezTo>
                    <a:pt x="27" y="301"/>
                    <a:pt x="-13" y="218"/>
                    <a:pt x="5" y="141"/>
                  </a:cubicBezTo>
                  <a:cubicBezTo>
                    <a:pt x="35" y="97"/>
                    <a:pt x="15" y="40"/>
                    <a:pt x="95" y="9"/>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17" name=""/>
            <p:cNvSpPr/>
            <p:nvPr/>
          </p:nvSpPr>
          <p:spPr>
            <a:xfrm>
              <a:off x="3001680" y="4970520"/>
              <a:ext cx="102600" cy="126000"/>
            </a:xfrm>
            <a:custGeom>
              <a:avLst/>
              <a:gdLst>
                <a:gd name="textAreaLeft" fmla="*/ 0 w 102600"/>
                <a:gd name="textAreaRight" fmla="*/ 102960 w 102600"/>
                <a:gd name="textAreaTop" fmla="*/ 0 h 126000"/>
                <a:gd name="textAreaBottom" fmla="*/ 126360 h 126000"/>
              </a:gdLst>
              <a:ahLst/>
              <a:rect l="textAreaLeft" t="textAreaTop" r="textAreaRight" b="textAreaBottom"/>
              <a:pathLst>
                <a:path w="286" h="351">
                  <a:moveTo>
                    <a:pt x="34" y="57"/>
                  </a:moveTo>
                  <a:cubicBezTo>
                    <a:pt x="47" y="41"/>
                    <a:pt x="59" y="29"/>
                    <a:pt x="74" y="20"/>
                  </a:cubicBezTo>
                  <a:cubicBezTo>
                    <a:pt x="80" y="14"/>
                    <a:pt x="90" y="10"/>
                    <a:pt x="99" y="7"/>
                  </a:cubicBezTo>
                  <a:cubicBezTo>
                    <a:pt x="108" y="4"/>
                    <a:pt x="117" y="1"/>
                    <a:pt x="127" y="1"/>
                  </a:cubicBezTo>
                  <a:cubicBezTo>
                    <a:pt x="164" y="-5"/>
                    <a:pt x="200" y="14"/>
                    <a:pt x="225" y="38"/>
                  </a:cubicBezTo>
                  <a:cubicBezTo>
                    <a:pt x="250" y="63"/>
                    <a:pt x="270" y="98"/>
                    <a:pt x="280" y="134"/>
                  </a:cubicBezTo>
                  <a:cubicBezTo>
                    <a:pt x="289" y="171"/>
                    <a:pt x="287" y="210"/>
                    <a:pt x="277" y="247"/>
                  </a:cubicBezTo>
                  <a:cubicBezTo>
                    <a:pt x="274" y="266"/>
                    <a:pt x="268" y="284"/>
                    <a:pt x="259" y="300"/>
                  </a:cubicBezTo>
                  <a:cubicBezTo>
                    <a:pt x="258" y="302"/>
                    <a:pt x="257" y="304"/>
                    <a:pt x="256" y="306"/>
                  </a:cubicBezTo>
                  <a:cubicBezTo>
                    <a:pt x="256" y="309"/>
                    <a:pt x="256" y="312"/>
                    <a:pt x="256" y="315"/>
                  </a:cubicBezTo>
                  <a:cubicBezTo>
                    <a:pt x="255" y="316"/>
                    <a:pt x="254" y="317"/>
                    <a:pt x="253" y="318"/>
                  </a:cubicBezTo>
                  <a:cubicBezTo>
                    <a:pt x="250" y="321"/>
                    <a:pt x="247" y="324"/>
                    <a:pt x="240" y="327"/>
                  </a:cubicBezTo>
                  <a:cubicBezTo>
                    <a:pt x="231" y="334"/>
                    <a:pt x="225" y="337"/>
                    <a:pt x="216" y="340"/>
                  </a:cubicBezTo>
                  <a:cubicBezTo>
                    <a:pt x="182" y="352"/>
                    <a:pt x="148" y="352"/>
                    <a:pt x="114" y="349"/>
                  </a:cubicBezTo>
                  <a:cubicBezTo>
                    <a:pt x="80" y="343"/>
                    <a:pt x="50" y="334"/>
                    <a:pt x="19" y="318"/>
                  </a:cubicBezTo>
                  <a:cubicBezTo>
                    <a:pt x="50" y="324"/>
                    <a:pt x="83" y="334"/>
                    <a:pt x="114" y="334"/>
                  </a:cubicBezTo>
                  <a:cubicBezTo>
                    <a:pt x="144" y="334"/>
                    <a:pt x="179" y="330"/>
                    <a:pt x="207" y="318"/>
                  </a:cubicBezTo>
                  <a:cubicBezTo>
                    <a:pt x="213" y="315"/>
                    <a:pt x="219" y="312"/>
                    <a:pt x="225" y="306"/>
                  </a:cubicBezTo>
                  <a:cubicBezTo>
                    <a:pt x="228" y="303"/>
                    <a:pt x="231" y="303"/>
                    <a:pt x="231" y="300"/>
                  </a:cubicBezTo>
                  <a:cubicBezTo>
                    <a:pt x="232" y="298"/>
                    <a:pt x="233" y="296"/>
                    <a:pt x="234" y="294"/>
                  </a:cubicBezTo>
                  <a:cubicBezTo>
                    <a:pt x="240" y="278"/>
                    <a:pt x="244" y="263"/>
                    <a:pt x="250" y="247"/>
                  </a:cubicBezTo>
                  <a:cubicBezTo>
                    <a:pt x="256" y="214"/>
                    <a:pt x="259" y="180"/>
                    <a:pt x="250" y="149"/>
                  </a:cubicBezTo>
                  <a:cubicBezTo>
                    <a:pt x="244" y="118"/>
                    <a:pt x="225" y="90"/>
                    <a:pt x="204" y="69"/>
                  </a:cubicBezTo>
                  <a:cubicBezTo>
                    <a:pt x="182" y="47"/>
                    <a:pt x="154" y="32"/>
                    <a:pt x="127" y="35"/>
                  </a:cubicBezTo>
                  <a:cubicBezTo>
                    <a:pt x="120" y="35"/>
                    <a:pt x="111" y="35"/>
                    <a:pt x="105" y="38"/>
                  </a:cubicBezTo>
                  <a:cubicBezTo>
                    <a:pt x="99" y="41"/>
                    <a:pt x="90" y="41"/>
                    <a:pt x="84" y="44"/>
                  </a:cubicBezTo>
                  <a:cubicBezTo>
                    <a:pt x="68" y="50"/>
                    <a:pt x="56" y="60"/>
                    <a:pt x="47" y="72"/>
                  </a:cubicBezTo>
                  <a:cubicBezTo>
                    <a:pt x="25" y="90"/>
                    <a:pt x="10" y="121"/>
                    <a:pt x="0" y="158"/>
                  </a:cubicBezTo>
                  <a:cubicBezTo>
                    <a:pt x="0" y="121"/>
                    <a:pt x="13" y="87"/>
                    <a:pt x="34" y="57"/>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18" name=""/>
            <p:cNvSpPr/>
            <p:nvPr/>
          </p:nvSpPr>
          <p:spPr>
            <a:xfrm>
              <a:off x="3015000" y="5004720"/>
              <a:ext cx="57240" cy="70200"/>
            </a:xfrm>
            <a:custGeom>
              <a:avLst/>
              <a:gdLst>
                <a:gd name="textAreaLeft" fmla="*/ 0 w 57240"/>
                <a:gd name="textAreaRight" fmla="*/ 57600 w 57240"/>
                <a:gd name="textAreaTop" fmla="*/ 0 h 70200"/>
                <a:gd name="textAreaBottom" fmla="*/ 70560 h 70200"/>
              </a:gdLst>
              <a:ahLst/>
              <a:rect l="textAreaLeft" t="textAreaTop" r="textAreaRight" b="textAreaBottom"/>
              <a:pathLst>
                <a:path w="160" h="196">
                  <a:moveTo>
                    <a:pt x="160" y="98"/>
                  </a:moveTo>
                  <a:cubicBezTo>
                    <a:pt x="160" y="115"/>
                    <a:pt x="157" y="132"/>
                    <a:pt x="150" y="147"/>
                  </a:cubicBezTo>
                  <a:cubicBezTo>
                    <a:pt x="143" y="162"/>
                    <a:pt x="132" y="174"/>
                    <a:pt x="120" y="183"/>
                  </a:cubicBezTo>
                  <a:cubicBezTo>
                    <a:pt x="107" y="191"/>
                    <a:pt x="94" y="196"/>
                    <a:pt x="80" y="196"/>
                  </a:cubicBezTo>
                  <a:cubicBezTo>
                    <a:pt x="66" y="196"/>
                    <a:pt x="52" y="191"/>
                    <a:pt x="40" y="183"/>
                  </a:cubicBezTo>
                  <a:cubicBezTo>
                    <a:pt x="27" y="174"/>
                    <a:pt x="18" y="162"/>
                    <a:pt x="11" y="147"/>
                  </a:cubicBezTo>
                  <a:cubicBezTo>
                    <a:pt x="4" y="132"/>
                    <a:pt x="0" y="115"/>
                    <a:pt x="0" y="98"/>
                  </a:cubicBezTo>
                  <a:cubicBezTo>
                    <a:pt x="0" y="81"/>
                    <a:pt x="4" y="64"/>
                    <a:pt x="11" y="49"/>
                  </a:cubicBezTo>
                  <a:cubicBezTo>
                    <a:pt x="18" y="34"/>
                    <a:pt x="27" y="21"/>
                    <a:pt x="40" y="13"/>
                  </a:cubicBezTo>
                  <a:cubicBezTo>
                    <a:pt x="52" y="4"/>
                    <a:pt x="66" y="0"/>
                    <a:pt x="80" y="0"/>
                  </a:cubicBezTo>
                  <a:cubicBezTo>
                    <a:pt x="94" y="0"/>
                    <a:pt x="107" y="4"/>
                    <a:pt x="120" y="13"/>
                  </a:cubicBezTo>
                  <a:cubicBezTo>
                    <a:pt x="132" y="21"/>
                    <a:pt x="143" y="34"/>
                    <a:pt x="150" y="49"/>
                  </a:cubicBezTo>
                  <a:cubicBezTo>
                    <a:pt x="157" y="64"/>
                    <a:pt x="160" y="81"/>
                    <a:pt x="160" y="98"/>
                  </a:cubicBezTo>
                  <a:close/>
                </a:path>
              </a:pathLst>
            </a:custGeom>
            <a:solidFill>
              <a:srgbClr val="74b531"/>
            </a:solidFill>
            <a:ln w="0">
              <a:noFill/>
            </a:ln>
          </p:spPr>
          <p:style>
            <a:lnRef idx="0"/>
            <a:fillRef idx="0"/>
            <a:effectRef idx="0"/>
            <a:fontRef idx="minor"/>
          </p:style>
          <p:txBody>
            <a:bodyPr lIns="90000" rIns="90000" tIns="70560" bIns="70560" anchor="ctr" anchorCtr="1">
              <a:noAutofit/>
            </a:bodyPr>
            <a:p>
              <a:pPr>
                <a:lnSpc>
                  <a:spcPct val="100000"/>
                </a:lnSpc>
              </a:pPr>
              <a:endParaRPr b="0" lang="el-GR" sz="1800" spc="-1" strike="noStrike">
                <a:solidFill>
                  <a:srgbClr val="000000"/>
                </a:solidFill>
                <a:latin typeface="Arial"/>
              </a:endParaRPr>
            </a:p>
          </p:txBody>
        </p:sp>
        <p:sp>
          <p:nvSpPr>
            <p:cNvPr id="19" name=""/>
            <p:cNvSpPr/>
            <p:nvPr/>
          </p:nvSpPr>
          <p:spPr>
            <a:xfrm>
              <a:off x="2812680" y="4977000"/>
              <a:ext cx="96840" cy="116640"/>
            </a:xfrm>
            <a:custGeom>
              <a:avLst/>
              <a:gdLst>
                <a:gd name="textAreaLeft" fmla="*/ 0 w 96840"/>
                <a:gd name="textAreaRight" fmla="*/ 97200 w 96840"/>
                <a:gd name="textAreaTop" fmla="*/ 0 h 116640"/>
                <a:gd name="textAreaBottom" fmla="*/ 117000 h 116640"/>
              </a:gdLst>
              <a:ahLst/>
              <a:rect l="textAreaLeft" t="textAreaTop" r="textAreaRight" b="textAreaBottom"/>
              <a:pathLst>
                <a:path w="270" h="325">
                  <a:moveTo>
                    <a:pt x="178" y="9"/>
                  </a:moveTo>
                  <a:cubicBezTo>
                    <a:pt x="86" y="-28"/>
                    <a:pt x="25" y="61"/>
                    <a:pt x="10" y="110"/>
                  </a:cubicBezTo>
                  <a:cubicBezTo>
                    <a:pt x="-15" y="184"/>
                    <a:pt x="15" y="267"/>
                    <a:pt x="25" y="286"/>
                  </a:cubicBezTo>
                  <a:cubicBezTo>
                    <a:pt x="30" y="298"/>
                    <a:pt x="99" y="357"/>
                    <a:pt x="249" y="301"/>
                  </a:cubicBezTo>
                  <a:cubicBezTo>
                    <a:pt x="245" y="301"/>
                    <a:pt x="282" y="218"/>
                    <a:pt x="267" y="141"/>
                  </a:cubicBezTo>
                  <a:cubicBezTo>
                    <a:pt x="238" y="97"/>
                    <a:pt x="258" y="40"/>
                    <a:pt x="178" y="9"/>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20" name=""/>
            <p:cNvSpPr/>
            <p:nvPr/>
          </p:nvSpPr>
          <p:spPr>
            <a:xfrm>
              <a:off x="2805840" y="4971600"/>
              <a:ext cx="102960" cy="124200"/>
            </a:xfrm>
            <a:custGeom>
              <a:avLst/>
              <a:gdLst>
                <a:gd name="textAreaLeft" fmla="*/ 0 w 102960"/>
                <a:gd name="textAreaRight" fmla="*/ 103320 w 102960"/>
                <a:gd name="textAreaTop" fmla="*/ 0 h 124200"/>
                <a:gd name="textAreaBottom" fmla="*/ 124560 h 124200"/>
              </a:gdLst>
              <a:ahLst/>
              <a:rect l="textAreaLeft" t="textAreaTop" r="textAreaRight" b="textAreaBottom"/>
              <a:pathLst>
                <a:path w="287" h="346">
                  <a:moveTo>
                    <a:pt x="241" y="66"/>
                  </a:moveTo>
                  <a:cubicBezTo>
                    <a:pt x="229" y="54"/>
                    <a:pt x="216" y="44"/>
                    <a:pt x="204" y="38"/>
                  </a:cubicBezTo>
                  <a:cubicBezTo>
                    <a:pt x="198" y="35"/>
                    <a:pt x="189" y="32"/>
                    <a:pt x="182" y="32"/>
                  </a:cubicBezTo>
                  <a:cubicBezTo>
                    <a:pt x="176" y="29"/>
                    <a:pt x="167" y="29"/>
                    <a:pt x="161" y="29"/>
                  </a:cubicBezTo>
                  <a:cubicBezTo>
                    <a:pt x="133" y="29"/>
                    <a:pt x="102" y="41"/>
                    <a:pt x="84" y="63"/>
                  </a:cubicBezTo>
                  <a:cubicBezTo>
                    <a:pt x="62" y="84"/>
                    <a:pt x="44" y="115"/>
                    <a:pt x="38" y="143"/>
                  </a:cubicBezTo>
                  <a:cubicBezTo>
                    <a:pt x="32" y="174"/>
                    <a:pt x="32" y="207"/>
                    <a:pt x="38" y="241"/>
                  </a:cubicBezTo>
                  <a:cubicBezTo>
                    <a:pt x="41" y="257"/>
                    <a:pt x="47" y="275"/>
                    <a:pt x="53" y="287"/>
                  </a:cubicBezTo>
                  <a:cubicBezTo>
                    <a:pt x="54" y="289"/>
                    <a:pt x="55" y="292"/>
                    <a:pt x="56" y="294"/>
                  </a:cubicBezTo>
                  <a:cubicBezTo>
                    <a:pt x="59" y="297"/>
                    <a:pt x="62" y="297"/>
                    <a:pt x="62" y="300"/>
                  </a:cubicBezTo>
                  <a:cubicBezTo>
                    <a:pt x="69" y="303"/>
                    <a:pt x="75" y="309"/>
                    <a:pt x="81" y="312"/>
                  </a:cubicBezTo>
                  <a:cubicBezTo>
                    <a:pt x="109" y="324"/>
                    <a:pt x="139" y="331"/>
                    <a:pt x="173" y="327"/>
                  </a:cubicBezTo>
                  <a:cubicBezTo>
                    <a:pt x="204" y="327"/>
                    <a:pt x="238" y="321"/>
                    <a:pt x="269" y="312"/>
                  </a:cubicBezTo>
                  <a:cubicBezTo>
                    <a:pt x="238" y="327"/>
                    <a:pt x="207" y="337"/>
                    <a:pt x="173" y="343"/>
                  </a:cubicBezTo>
                  <a:cubicBezTo>
                    <a:pt x="139" y="349"/>
                    <a:pt x="105" y="346"/>
                    <a:pt x="72" y="334"/>
                  </a:cubicBezTo>
                  <a:cubicBezTo>
                    <a:pt x="62" y="331"/>
                    <a:pt x="56" y="327"/>
                    <a:pt x="47" y="321"/>
                  </a:cubicBezTo>
                  <a:cubicBezTo>
                    <a:pt x="44" y="318"/>
                    <a:pt x="38" y="315"/>
                    <a:pt x="35" y="312"/>
                  </a:cubicBezTo>
                  <a:cubicBezTo>
                    <a:pt x="34" y="311"/>
                    <a:pt x="33" y="310"/>
                    <a:pt x="32" y="309"/>
                  </a:cubicBezTo>
                  <a:cubicBezTo>
                    <a:pt x="31" y="308"/>
                    <a:pt x="30" y="307"/>
                    <a:pt x="29" y="306"/>
                  </a:cubicBezTo>
                  <a:cubicBezTo>
                    <a:pt x="29" y="305"/>
                    <a:pt x="29" y="304"/>
                    <a:pt x="29" y="303"/>
                  </a:cubicBezTo>
                  <a:cubicBezTo>
                    <a:pt x="28" y="302"/>
                    <a:pt x="27" y="301"/>
                    <a:pt x="25" y="300"/>
                  </a:cubicBezTo>
                  <a:cubicBezTo>
                    <a:pt x="19" y="281"/>
                    <a:pt x="13" y="266"/>
                    <a:pt x="7" y="247"/>
                  </a:cubicBezTo>
                  <a:cubicBezTo>
                    <a:pt x="-2" y="211"/>
                    <a:pt x="-2" y="174"/>
                    <a:pt x="4" y="134"/>
                  </a:cubicBezTo>
                  <a:cubicBezTo>
                    <a:pt x="13" y="97"/>
                    <a:pt x="35" y="63"/>
                    <a:pt x="59" y="38"/>
                  </a:cubicBezTo>
                  <a:cubicBezTo>
                    <a:pt x="87" y="14"/>
                    <a:pt x="121" y="-5"/>
                    <a:pt x="158" y="1"/>
                  </a:cubicBezTo>
                  <a:cubicBezTo>
                    <a:pt x="167" y="1"/>
                    <a:pt x="176" y="4"/>
                    <a:pt x="185" y="7"/>
                  </a:cubicBezTo>
                  <a:cubicBezTo>
                    <a:pt x="195" y="11"/>
                    <a:pt x="201" y="14"/>
                    <a:pt x="210" y="20"/>
                  </a:cubicBezTo>
                  <a:cubicBezTo>
                    <a:pt x="225" y="29"/>
                    <a:pt x="238" y="41"/>
                    <a:pt x="250" y="57"/>
                  </a:cubicBezTo>
                  <a:cubicBezTo>
                    <a:pt x="272" y="81"/>
                    <a:pt x="284" y="118"/>
                    <a:pt x="287" y="155"/>
                  </a:cubicBezTo>
                  <a:cubicBezTo>
                    <a:pt x="278" y="121"/>
                    <a:pt x="265" y="87"/>
                    <a:pt x="241" y="66"/>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21" name=""/>
            <p:cNvSpPr/>
            <p:nvPr/>
          </p:nvSpPr>
          <p:spPr>
            <a:xfrm>
              <a:off x="2837160" y="5004720"/>
              <a:ext cx="57240" cy="70200"/>
            </a:xfrm>
            <a:custGeom>
              <a:avLst/>
              <a:gdLst>
                <a:gd name="textAreaLeft" fmla="*/ 0 w 57240"/>
                <a:gd name="textAreaRight" fmla="*/ 57600 w 57240"/>
                <a:gd name="textAreaTop" fmla="*/ 0 h 70200"/>
                <a:gd name="textAreaBottom" fmla="*/ 70560 h 70200"/>
              </a:gdLst>
              <a:ahLst/>
              <a:rect l="textAreaLeft" t="textAreaTop" r="textAreaRight" b="textAreaBottom"/>
              <a:pathLst>
                <a:path w="160" h="196">
                  <a:moveTo>
                    <a:pt x="160" y="98"/>
                  </a:moveTo>
                  <a:cubicBezTo>
                    <a:pt x="160" y="115"/>
                    <a:pt x="156" y="132"/>
                    <a:pt x="149" y="147"/>
                  </a:cubicBezTo>
                  <a:cubicBezTo>
                    <a:pt x="142" y="162"/>
                    <a:pt x="132" y="174"/>
                    <a:pt x="120" y="183"/>
                  </a:cubicBezTo>
                  <a:cubicBezTo>
                    <a:pt x="108" y="191"/>
                    <a:pt x="94" y="196"/>
                    <a:pt x="80" y="196"/>
                  </a:cubicBezTo>
                  <a:cubicBezTo>
                    <a:pt x="66" y="196"/>
                    <a:pt x="52" y="191"/>
                    <a:pt x="40" y="183"/>
                  </a:cubicBezTo>
                  <a:cubicBezTo>
                    <a:pt x="28" y="174"/>
                    <a:pt x="18" y="162"/>
                    <a:pt x="11" y="147"/>
                  </a:cubicBezTo>
                  <a:cubicBezTo>
                    <a:pt x="4" y="132"/>
                    <a:pt x="0" y="115"/>
                    <a:pt x="0" y="98"/>
                  </a:cubicBezTo>
                  <a:cubicBezTo>
                    <a:pt x="0" y="81"/>
                    <a:pt x="4" y="64"/>
                    <a:pt x="11" y="49"/>
                  </a:cubicBezTo>
                  <a:cubicBezTo>
                    <a:pt x="18" y="34"/>
                    <a:pt x="28" y="21"/>
                    <a:pt x="40" y="13"/>
                  </a:cubicBezTo>
                  <a:cubicBezTo>
                    <a:pt x="52" y="4"/>
                    <a:pt x="66" y="0"/>
                    <a:pt x="80" y="0"/>
                  </a:cubicBezTo>
                  <a:cubicBezTo>
                    <a:pt x="94" y="0"/>
                    <a:pt x="108" y="4"/>
                    <a:pt x="120" y="13"/>
                  </a:cubicBezTo>
                  <a:cubicBezTo>
                    <a:pt x="132" y="21"/>
                    <a:pt x="142" y="34"/>
                    <a:pt x="149" y="49"/>
                  </a:cubicBezTo>
                  <a:cubicBezTo>
                    <a:pt x="156" y="64"/>
                    <a:pt x="160" y="81"/>
                    <a:pt x="160" y="98"/>
                  </a:cubicBezTo>
                  <a:close/>
                </a:path>
              </a:pathLst>
            </a:custGeom>
            <a:solidFill>
              <a:srgbClr val="74b531"/>
            </a:solidFill>
            <a:ln w="0">
              <a:noFill/>
            </a:ln>
          </p:spPr>
          <p:style>
            <a:lnRef idx="0"/>
            <a:fillRef idx="0"/>
            <a:effectRef idx="0"/>
            <a:fontRef idx="minor"/>
          </p:style>
          <p:txBody>
            <a:bodyPr lIns="90000" rIns="90000" tIns="70560" bIns="70560" anchor="ctr" anchorCtr="1">
              <a:noAutofit/>
            </a:bodyPr>
            <a:p>
              <a:pPr>
                <a:lnSpc>
                  <a:spcPct val="100000"/>
                </a:lnSpc>
              </a:pPr>
              <a:endParaRPr b="0" lang="el-GR" sz="1800" spc="-1" strike="noStrike">
                <a:solidFill>
                  <a:srgbClr val="000000"/>
                </a:solidFill>
                <a:latin typeface="Arial"/>
              </a:endParaRPr>
            </a:p>
          </p:txBody>
        </p:sp>
        <p:sp>
          <p:nvSpPr>
            <p:cNvPr id="22" name=""/>
            <p:cNvSpPr/>
            <p:nvPr/>
          </p:nvSpPr>
          <p:spPr>
            <a:xfrm>
              <a:off x="2925720" y="5129280"/>
              <a:ext cx="58320" cy="48600"/>
            </a:xfrm>
            <a:custGeom>
              <a:avLst/>
              <a:gdLst>
                <a:gd name="textAreaLeft" fmla="*/ 0 w 58320"/>
                <a:gd name="textAreaRight" fmla="*/ 58680 w 58320"/>
                <a:gd name="textAreaTop" fmla="*/ 0 h 48600"/>
                <a:gd name="textAreaBottom" fmla="*/ 48960 h 48600"/>
              </a:gdLst>
              <a:ahLst/>
              <a:rect l="textAreaLeft" t="textAreaTop" r="textAreaRight" b="textAreaBottom"/>
              <a:pathLst>
                <a:path w="163" h="136">
                  <a:moveTo>
                    <a:pt x="0" y="0"/>
                  </a:moveTo>
                  <a:cubicBezTo>
                    <a:pt x="54" y="0"/>
                    <a:pt x="109" y="0"/>
                    <a:pt x="163" y="0"/>
                  </a:cubicBezTo>
                  <a:cubicBezTo>
                    <a:pt x="163" y="45"/>
                    <a:pt x="163" y="91"/>
                    <a:pt x="163" y="136"/>
                  </a:cubicBezTo>
                  <a:cubicBezTo>
                    <a:pt x="109" y="136"/>
                    <a:pt x="54" y="136"/>
                    <a:pt x="0" y="136"/>
                  </a:cubicBezTo>
                  <a:cubicBezTo>
                    <a:pt x="0" y="91"/>
                    <a:pt x="0" y="45"/>
                    <a:pt x="0" y="0"/>
                  </a:cubicBezTo>
                  <a:close/>
                </a:path>
              </a:pathLst>
            </a:custGeom>
            <a:solidFill>
              <a:srgbClr val="74b531"/>
            </a:solidFill>
            <a:ln w="0">
              <a:noFill/>
            </a:ln>
          </p:spPr>
          <p:style>
            <a:lnRef idx="0"/>
            <a:fillRef idx="0"/>
            <a:effectRef idx="0"/>
            <a:fontRef idx="minor"/>
          </p:style>
          <p:txBody>
            <a:bodyPr lIns="90000" rIns="90000" tIns="48960" bIns="48960" anchor="ctr" anchorCtr="1">
              <a:noAutofit/>
            </a:bodyPr>
            <a:p>
              <a:pPr>
                <a:lnSpc>
                  <a:spcPct val="100000"/>
                </a:lnSpc>
              </a:pPr>
              <a:endParaRPr b="0" lang="el-GR" sz="1800" spc="-1" strike="noStrike">
                <a:solidFill>
                  <a:srgbClr val="000000"/>
                </a:solidFill>
                <a:latin typeface="Arial"/>
              </a:endParaRPr>
            </a:p>
          </p:txBody>
        </p:sp>
        <p:sp>
          <p:nvSpPr>
            <p:cNvPr id="23" name=""/>
            <p:cNvSpPr/>
            <p:nvPr/>
          </p:nvSpPr>
          <p:spPr>
            <a:xfrm>
              <a:off x="2843640" y="5088240"/>
              <a:ext cx="221400" cy="78840"/>
            </a:xfrm>
            <a:custGeom>
              <a:avLst/>
              <a:gdLst>
                <a:gd name="textAreaLeft" fmla="*/ 0 w 221400"/>
                <a:gd name="textAreaRight" fmla="*/ 221760 w 221400"/>
                <a:gd name="textAreaTop" fmla="*/ 0 h 78840"/>
                <a:gd name="textAreaBottom" fmla="*/ 79200 h 78840"/>
              </a:gdLst>
              <a:ahLst/>
              <a:rect l="textAreaLeft" t="textAreaTop" r="textAreaRight" b="textAreaBottom"/>
              <a:pathLst>
                <a:path w="616" h="220">
                  <a:moveTo>
                    <a:pt x="465" y="188"/>
                  </a:moveTo>
                  <a:cubicBezTo>
                    <a:pt x="434" y="185"/>
                    <a:pt x="404" y="178"/>
                    <a:pt x="379" y="163"/>
                  </a:cubicBezTo>
                  <a:cubicBezTo>
                    <a:pt x="354" y="147"/>
                    <a:pt x="336" y="127"/>
                    <a:pt x="333" y="105"/>
                  </a:cubicBezTo>
                  <a:cubicBezTo>
                    <a:pt x="326" y="70"/>
                    <a:pt x="318" y="35"/>
                    <a:pt x="311" y="0"/>
                  </a:cubicBezTo>
                  <a:cubicBezTo>
                    <a:pt x="304" y="35"/>
                    <a:pt x="297" y="70"/>
                    <a:pt x="290" y="105"/>
                  </a:cubicBezTo>
                  <a:cubicBezTo>
                    <a:pt x="284" y="130"/>
                    <a:pt x="268" y="147"/>
                    <a:pt x="244" y="163"/>
                  </a:cubicBezTo>
                  <a:cubicBezTo>
                    <a:pt x="219" y="178"/>
                    <a:pt x="188" y="188"/>
                    <a:pt x="157" y="188"/>
                  </a:cubicBezTo>
                  <a:cubicBezTo>
                    <a:pt x="124" y="188"/>
                    <a:pt x="93" y="185"/>
                    <a:pt x="65" y="170"/>
                  </a:cubicBezTo>
                  <a:cubicBezTo>
                    <a:pt x="37" y="157"/>
                    <a:pt x="13" y="136"/>
                    <a:pt x="0" y="108"/>
                  </a:cubicBezTo>
                  <a:cubicBezTo>
                    <a:pt x="4" y="139"/>
                    <a:pt x="22" y="167"/>
                    <a:pt x="50" y="185"/>
                  </a:cubicBezTo>
                  <a:cubicBezTo>
                    <a:pt x="77" y="203"/>
                    <a:pt x="117" y="216"/>
                    <a:pt x="154" y="219"/>
                  </a:cubicBezTo>
                  <a:cubicBezTo>
                    <a:pt x="194" y="222"/>
                    <a:pt x="231" y="213"/>
                    <a:pt x="265" y="194"/>
                  </a:cubicBezTo>
                  <a:cubicBezTo>
                    <a:pt x="284" y="185"/>
                    <a:pt x="296" y="173"/>
                    <a:pt x="308" y="157"/>
                  </a:cubicBezTo>
                  <a:cubicBezTo>
                    <a:pt x="320" y="173"/>
                    <a:pt x="336" y="185"/>
                    <a:pt x="351" y="194"/>
                  </a:cubicBezTo>
                  <a:cubicBezTo>
                    <a:pt x="385" y="213"/>
                    <a:pt x="425" y="222"/>
                    <a:pt x="462" y="219"/>
                  </a:cubicBezTo>
                  <a:cubicBezTo>
                    <a:pt x="499" y="219"/>
                    <a:pt x="539" y="207"/>
                    <a:pt x="567" y="185"/>
                  </a:cubicBezTo>
                  <a:cubicBezTo>
                    <a:pt x="594" y="167"/>
                    <a:pt x="616" y="136"/>
                    <a:pt x="616" y="108"/>
                  </a:cubicBezTo>
                  <a:cubicBezTo>
                    <a:pt x="610" y="133"/>
                    <a:pt x="585" y="154"/>
                    <a:pt x="557" y="170"/>
                  </a:cubicBezTo>
                  <a:cubicBezTo>
                    <a:pt x="530" y="182"/>
                    <a:pt x="496" y="188"/>
                    <a:pt x="465" y="188"/>
                  </a:cubicBezTo>
                  <a:close/>
                </a:path>
              </a:pathLst>
            </a:custGeom>
            <a:solidFill>
              <a:srgbClr val="74b531"/>
            </a:solidFill>
            <a:ln w="0">
              <a:noFill/>
            </a:ln>
          </p:spPr>
          <p:style>
            <a:lnRef idx="0"/>
            <a:fillRef idx="0"/>
            <a:effectRef idx="0"/>
            <a:fontRef idx="minor"/>
          </p:style>
          <p:txBody>
            <a:bodyPr lIns="90000" rIns="90000" tIns="79200" bIns="79200" anchor="ctr" anchorCtr="1">
              <a:noAutofit/>
            </a:bodyPr>
            <a:p>
              <a:pPr>
                <a:lnSpc>
                  <a:spcPct val="100000"/>
                </a:lnSpc>
              </a:pPr>
              <a:endParaRPr b="0" lang="el-GR" sz="1800" spc="-1" strike="noStrike">
                <a:solidFill>
                  <a:srgbClr val="000000"/>
                </a:solidFill>
                <a:latin typeface="Arial"/>
              </a:endParaRPr>
            </a:p>
          </p:txBody>
        </p:sp>
        <p:sp>
          <p:nvSpPr>
            <p:cNvPr id="24" name=""/>
            <p:cNvSpPr/>
            <p:nvPr/>
          </p:nvSpPr>
          <p:spPr>
            <a:xfrm>
              <a:off x="2912040" y="5073840"/>
              <a:ext cx="84240" cy="39600"/>
            </a:xfrm>
            <a:custGeom>
              <a:avLst/>
              <a:gdLst>
                <a:gd name="textAreaLeft" fmla="*/ 0 w 84240"/>
                <a:gd name="textAreaRight" fmla="*/ 84600 w 84240"/>
                <a:gd name="textAreaTop" fmla="*/ 0 h 39600"/>
                <a:gd name="textAreaBottom" fmla="*/ 39960 h 39600"/>
              </a:gdLst>
              <a:ahLst/>
              <a:rect l="textAreaLeft" t="textAreaTop" r="textAreaRight" b="textAreaBottom"/>
              <a:pathLst>
                <a:path w="235" h="111">
                  <a:moveTo>
                    <a:pt x="117" y="0"/>
                  </a:moveTo>
                  <a:cubicBezTo>
                    <a:pt x="96" y="0"/>
                    <a:pt x="31" y="0"/>
                    <a:pt x="6" y="19"/>
                  </a:cubicBezTo>
                  <a:cubicBezTo>
                    <a:pt x="-9" y="31"/>
                    <a:pt x="3" y="62"/>
                    <a:pt x="43" y="90"/>
                  </a:cubicBezTo>
                  <a:cubicBezTo>
                    <a:pt x="71" y="108"/>
                    <a:pt x="96" y="111"/>
                    <a:pt x="114" y="111"/>
                  </a:cubicBezTo>
                  <a:cubicBezTo>
                    <a:pt x="136" y="111"/>
                    <a:pt x="160" y="105"/>
                    <a:pt x="185" y="90"/>
                  </a:cubicBezTo>
                  <a:cubicBezTo>
                    <a:pt x="234" y="62"/>
                    <a:pt x="243" y="31"/>
                    <a:pt x="228" y="19"/>
                  </a:cubicBezTo>
                  <a:cubicBezTo>
                    <a:pt x="206" y="0"/>
                    <a:pt x="139" y="0"/>
                    <a:pt x="117" y="0"/>
                  </a:cubicBezTo>
                  <a:close/>
                </a:path>
              </a:pathLst>
            </a:custGeom>
            <a:solidFill>
              <a:srgbClr val="74b531"/>
            </a:solidFill>
            <a:ln w="0">
              <a:noFill/>
            </a:ln>
          </p:spPr>
          <p:style>
            <a:lnRef idx="0"/>
            <a:fillRef idx="0"/>
            <a:effectRef idx="0"/>
            <a:fontRef idx="minor"/>
          </p:style>
          <p:txBody>
            <a:bodyPr lIns="90000" rIns="90000" tIns="40320" bIns="40320" anchor="ctr" anchorCtr="1">
              <a:noAutofit/>
            </a:bodyPr>
            <a:p>
              <a:pPr>
                <a:lnSpc>
                  <a:spcPct val="100000"/>
                </a:lnSpc>
              </a:pPr>
              <a:endParaRPr b="0" lang="el-GR" sz="1800" spc="-1" strike="noStrike">
                <a:solidFill>
                  <a:srgbClr val="000000"/>
                </a:solidFill>
                <a:latin typeface="Arial"/>
              </a:endParaRPr>
            </a:p>
          </p:txBody>
        </p:sp>
      </p:grpSp>
      <p:grpSp>
        <p:nvGrpSpPr>
          <p:cNvPr id="25" name=""/>
          <p:cNvGrpSpPr/>
          <p:nvPr/>
        </p:nvGrpSpPr>
        <p:grpSpPr>
          <a:xfrm>
            <a:off x="1313280" y="4818960"/>
            <a:ext cx="252720" cy="331920"/>
            <a:chOff x="1313280" y="4818960"/>
            <a:chExt cx="252720" cy="331920"/>
          </a:xfrm>
        </p:grpSpPr>
        <p:sp>
          <p:nvSpPr>
            <p:cNvPr id="26" name=""/>
            <p:cNvSpPr/>
            <p:nvPr/>
          </p:nvSpPr>
          <p:spPr>
            <a:xfrm>
              <a:off x="1313280" y="5046480"/>
              <a:ext cx="43920" cy="48240"/>
            </a:xfrm>
            <a:custGeom>
              <a:avLst/>
              <a:gdLst>
                <a:gd name="textAreaLeft" fmla="*/ 0 w 43920"/>
                <a:gd name="textAreaRight" fmla="*/ 44280 w 43920"/>
                <a:gd name="textAreaTop" fmla="*/ 0 h 48240"/>
                <a:gd name="textAreaBottom" fmla="*/ 48600 h 48240"/>
              </a:gdLst>
              <a:ahLst/>
              <a:rect l="textAreaLeft" t="textAreaTop" r="textAreaRight" b="textAreaBottom"/>
              <a:pathLst>
                <a:path w="123" h="135">
                  <a:moveTo>
                    <a:pt x="0" y="67"/>
                  </a:moveTo>
                  <a:cubicBezTo>
                    <a:pt x="0" y="79"/>
                    <a:pt x="3" y="90"/>
                    <a:pt x="8" y="101"/>
                  </a:cubicBezTo>
                  <a:cubicBezTo>
                    <a:pt x="13" y="111"/>
                    <a:pt x="20" y="120"/>
                    <a:pt x="30" y="126"/>
                  </a:cubicBezTo>
                  <a:cubicBezTo>
                    <a:pt x="39" y="132"/>
                    <a:pt x="50" y="135"/>
                    <a:pt x="61" y="135"/>
                  </a:cubicBezTo>
                  <a:cubicBezTo>
                    <a:pt x="72" y="135"/>
                    <a:pt x="83" y="132"/>
                    <a:pt x="92" y="126"/>
                  </a:cubicBezTo>
                  <a:cubicBezTo>
                    <a:pt x="101" y="120"/>
                    <a:pt x="109" y="111"/>
                    <a:pt x="115" y="101"/>
                  </a:cubicBezTo>
                  <a:cubicBezTo>
                    <a:pt x="120" y="90"/>
                    <a:pt x="123" y="79"/>
                    <a:pt x="123" y="67"/>
                  </a:cubicBezTo>
                  <a:cubicBezTo>
                    <a:pt x="123" y="56"/>
                    <a:pt x="120" y="44"/>
                    <a:pt x="115" y="34"/>
                  </a:cubicBezTo>
                  <a:cubicBezTo>
                    <a:pt x="109" y="23"/>
                    <a:pt x="101" y="15"/>
                    <a:pt x="92" y="9"/>
                  </a:cubicBezTo>
                  <a:cubicBezTo>
                    <a:pt x="83" y="3"/>
                    <a:pt x="72" y="0"/>
                    <a:pt x="61" y="0"/>
                  </a:cubicBezTo>
                  <a:cubicBezTo>
                    <a:pt x="50" y="0"/>
                    <a:pt x="39" y="3"/>
                    <a:pt x="30" y="9"/>
                  </a:cubicBezTo>
                  <a:cubicBezTo>
                    <a:pt x="20" y="15"/>
                    <a:pt x="13" y="23"/>
                    <a:pt x="8" y="34"/>
                  </a:cubicBezTo>
                  <a:cubicBezTo>
                    <a:pt x="3" y="44"/>
                    <a:pt x="0" y="56"/>
                    <a:pt x="0" y="67"/>
                  </a:cubicBezTo>
                  <a:close/>
                </a:path>
              </a:pathLst>
            </a:custGeom>
            <a:solidFill>
              <a:srgbClr val="74b531"/>
            </a:solidFill>
            <a:ln w="0">
              <a:noFill/>
            </a:ln>
          </p:spPr>
          <p:style>
            <a:lnRef idx="0"/>
            <a:fillRef idx="0"/>
            <a:effectRef idx="0"/>
            <a:fontRef idx="minor"/>
          </p:style>
          <p:txBody>
            <a:bodyPr lIns="90000" rIns="90000" tIns="48960" bIns="48960" anchor="ctr" anchorCtr="1">
              <a:noAutofit/>
            </a:bodyPr>
            <a:p>
              <a:pPr>
                <a:lnSpc>
                  <a:spcPct val="100000"/>
                </a:lnSpc>
              </a:pPr>
              <a:endParaRPr b="0" lang="el-GR" sz="1800" spc="-1" strike="noStrike">
                <a:solidFill>
                  <a:srgbClr val="000000"/>
                </a:solidFill>
                <a:latin typeface="Arial"/>
              </a:endParaRPr>
            </a:p>
          </p:txBody>
        </p:sp>
        <p:sp>
          <p:nvSpPr>
            <p:cNvPr id="27" name=""/>
            <p:cNvSpPr/>
            <p:nvPr/>
          </p:nvSpPr>
          <p:spPr>
            <a:xfrm>
              <a:off x="1329120" y="5040720"/>
              <a:ext cx="76320" cy="96480"/>
            </a:xfrm>
            <a:custGeom>
              <a:avLst/>
              <a:gdLst>
                <a:gd name="textAreaLeft" fmla="*/ 0 w 76320"/>
                <a:gd name="textAreaRight" fmla="*/ 76680 w 76320"/>
                <a:gd name="textAreaTop" fmla="*/ 0 h 96480"/>
                <a:gd name="textAreaBottom" fmla="*/ 96840 h 96480"/>
              </a:gdLst>
              <a:ahLst/>
              <a:rect l="textAreaLeft" t="textAreaTop" r="textAreaRight" b="textAreaBottom"/>
              <a:pathLst>
                <a:path w="213" h="269">
                  <a:moveTo>
                    <a:pt x="13" y="227"/>
                  </a:moveTo>
                  <a:cubicBezTo>
                    <a:pt x="-34" y="53"/>
                    <a:pt x="64" y="76"/>
                    <a:pt x="89" y="0"/>
                  </a:cubicBezTo>
                  <a:cubicBezTo>
                    <a:pt x="126" y="18"/>
                    <a:pt x="162" y="36"/>
                    <a:pt x="198" y="54"/>
                  </a:cubicBezTo>
                  <a:cubicBezTo>
                    <a:pt x="198" y="53"/>
                    <a:pt x="232" y="220"/>
                    <a:pt x="199" y="257"/>
                  </a:cubicBezTo>
                  <a:cubicBezTo>
                    <a:pt x="175" y="285"/>
                    <a:pt x="22" y="262"/>
                    <a:pt x="13" y="227"/>
                  </a:cubicBezTo>
                  <a:close/>
                </a:path>
              </a:pathLst>
            </a:custGeom>
            <a:solidFill>
              <a:srgbClr val="74b531"/>
            </a:solidFill>
            <a:ln w="0">
              <a:noFill/>
            </a:ln>
          </p:spPr>
          <p:style>
            <a:lnRef idx="0"/>
            <a:fillRef idx="0"/>
            <a:effectRef idx="0"/>
            <a:fontRef idx="minor"/>
          </p:style>
          <p:txBody>
            <a:bodyPr lIns="90000" rIns="90000" tIns="97200" bIns="97200" anchor="ctr" anchorCtr="1">
              <a:noAutofit/>
            </a:bodyPr>
            <a:p>
              <a:pPr>
                <a:lnSpc>
                  <a:spcPct val="100000"/>
                </a:lnSpc>
              </a:pPr>
              <a:endParaRPr b="0" lang="el-GR" sz="1800" spc="-1" strike="noStrike">
                <a:solidFill>
                  <a:srgbClr val="000000"/>
                </a:solidFill>
                <a:latin typeface="Arial"/>
              </a:endParaRPr>
            </a:p>
          </p:txBody>
        </p:sp>
        <p:sp>
          <p:nvSpPr>
            <p:cNvPr id="28" name=""/>
            <p:cNvSpPr/>
            <p:nvPr/>
          </p:nvSpPr>
          <p:spPr>
            <a:xfrm>
              <a:off x="1355400" y="5095080"/>
              <a:ext cx="45000" cy="23040"/>
            </a:xfrm>
            <a:custGeom>
              <a:avLst/>
              <a:gdLst>
                <a:gd name="textAreaLeft" fmla="*/ 0 w 45000"/>
                <a:gd name="textAreaRight" fmla="*/ 45360 w 45000"/>
                <a:gd name="textAreaTop" fmla="*/ 0 h 23040"/>
                <a:gd name="textAreaBottom" fmla="*/ 23400 h 23040"/>
              </a:gdLst>
              <a:ahLst/>
              <a:rect l="textAreaLeft" t="textAreaTop" r="textAreaRight" b="textAreaBottom"/>
              <a:pathLst>
                <a:path w="126" h="65">
                  <a:moveTo>
                    <a:pt x="109" y="31"/>
                  </a:moveTo>
                  <a:cubicBezTo>
                    <a:pt x="100" y="22"/>
                    <a:pt x="89" y="13"/>
                    <a:pt x="77" y="9"/>
                  </a:cubicBezTo>
                  <a:cubicBezTo>
                    <a:pt x="52" y="-2"/>
                    <a:pt x="24" y="-2"/>
                    <a:pt x="0" y="7"/>
                  </a:cubicBezTo>
                  <a:cubicBezTo>
                    <a:pt x="26" y="7"/>
                    <a:pt x="49" y="9"/>
                    <a:pt x="72" y="19"/>
                  </a:cubicBezTo>
                  <a:cubicBezTo>
                    <a:pt x="83" y="23"/>
                    <a:pt x="93" y="29"/>
                    <a:pt x="103" y="37"/>
                  </a:cubicBezTo>
                  <a:cubicBezTo>
                    <a:pt x="110" y="45"/>
                    <a:pt x="120" y="54"/>
                    <a:pt x="126" y="65"/>
                  </a:cubicBezTo>
                  <a:cubicBezTo>
                    <a:pt x="124" y="52"/>
                    <a:pt x="118" y="40"/>
                    <a:pt x="109" y="31"/>
                  </a:cubicBezTo>
                  <a:close/>
                </a:path>
              </a:pathLst>
            </a:custGeom>
            <a:solidFill>
              <a:srgbClr val="74b531"/>
            </a:solidFill>
            <a:ln w="0">
              <a:noFill/>
            </a:ln>
          </p:spPr>
          <p:style>
            <a:lnRef idx="0"/>
            <a:fillRef idx="0"/>
            <a:effectRef idx="0"/>
            <a:fontRef idx="minor"/>
          </p:style>
          <p:txBody>
            <a:bodyPr lIns="90000" rIns="90000" tIns="23760" bIns="23760" anchor="ctr" anchorCtr="1">
              <a:noAutofit/>
            </a:bodyPr>
            <a:p>
              <a:pPr>
                <a:lnSpc>
                  <a:spcPct val="100000"/>
                </a:lnSpc>
              </a:pPr>
              <a:endParaRPr b="0" lang="el-GR" sz="1800" spc="-1" strike="noStrike">
                <a:solidFill>
                  <a:srgbClr val="000000"/>
                </a:solidFill>
                <a:latin typeface="Arial"/>
              </a:endParaRPr>
            </a:p>
          </p:txBody>
        </p:sp>
        <p:sp>
          <p:nvSpPr>
            <p:cNvPr id="29" name=""/>
            <p:cNvSpPr/>
            <p:nvPr/>
          </p:nvSpPr>
          <p:spPr>
            <a:xfrm>
              <a:off x="1391400" y="5033160"/>
              <a:ext cx="64800" cy="117720"/>
            </a:xfrm>
            <a:custGeom>
              <a:avLst/>
              <a:gdLst>
                <a:gd name="textAreaLeft" fmla="*/ 0 w 64800"/>
                <a:gd name="textAreaRight" fmla="*/ 65160 w 64800"/>
                <a:gd name="textAreaTop" fmla="*/ 0 h 117720"/>
                <a:gd name="textAreaBottom" fmla="*/ 118080 h 117720"/>
              </a:gdLst>
              <a:ahLst/>
              <a:rect l="textAreaLeft" t="textAreaTop" r="textAreaRight" b="textAreaBottom"/>
              <a:pathLst>
                <a:path w="181" h="328">
                  <a:moveTo>
                    <a:pt x="37" y="308"/>
                  </a:moveTo>
                  <a:cubicBezTo>
                    <a:pt x="0" y="269"/>
                    <a:pt x="1" y="98"/>
                    <a:pt x="0" y="14"/>
                  </a:cubicBezTo>
                  <a:cubicBezTo>
                    <a:pt x="52" y="9"/>
                    <a:pt x="105" y="5"/>
                    <a:pt x="157" y="0"/>
                  </a:cubicBezTo>
                  <a:cubicBezTo>
                    <a:pt x="158" y="0"/>
                    <a:pt x="201" y="271"/>
                    <a:pt x="170" y="308"/>
                  </a:cubicBezTo>
                  <a:cubicBezTo>
                    <a:pt x="147" y="335"/>
                    <a:pt x="63" y="334"/>
                    <a:pt x="37" y="308"/>
                  </a:cubicBezTo>
                  <a:close/>
                </a:path>
              </a:pathLst>
            </a:custGeom>
            <a:solidFill>
              <a:srgbClr val="74b531"/>
            </a:solidFill>
            <a:ln w="0">
              <a:noFill/>
            </a:ln>
          </p:spPr>
          <p:style>
            <a:lnRef idx="0"/>
            <a:fillRef idx="0"/>
            <a:effectRef idx="0"/>
            <a:fontRef idx="minor"/>
          </p:style>
          <p:txBody>
            <a:bodyPr lIns="90000" rIns="90000" tIns="118080" bIns="118080" anchor="ctr" anchorCtr="1">
              <a:noAutofit/>
            </a:bodyPr>
            <a:p>
              <a:pPr>
                <a:lnSpc>
                  <a:spcPct val="100000"/>
                </a:lnSpc>
              </a:pPr>
              <a:endParaRPr b="0" lang="el-GR" sz="1800" spc="-1" strike="noStrike">
                <a:solidFill>
                  <a:srgbClr val="000000"/>
                </a:solidFill>
                <a:latin typeface="Arial"/>
              </a:endParaRPr>
            </a:p>
          </p:txBody>
        </p:sp>
        <p:sp>
          <p:nvSpPr>
            <p:cNvPr id="30" name=""/>
            <p:cNvSpPr/>
            <p:nvPr/>
          </p:nvSpPr>
          <p:spPr>
            <a:xfrm>
              <a:off x="1448280" y="5033160"/>
              <a:ext cx="65160" cy="117720"/>
            </a:xfrm>
            <a:custGeom>
              <a:avLst/>
              <a:gdLst>
                <a:gd name="textAreaLeft" fmla="*/ 0 w 65160"/>
                <a:gd name="textAreaRight" fmla="*/ 65520 w 65160"/>
                <a:gd name="textAreaTop" fmla="*/ 0 h 117720"/>
                <a:gd name="textAreaBottom" fmla="*/ 118080 h 117720"/>
              </a:gdLst>
              <a:ahLst/>
              <a:rect l="textAreaLeft" t="textAreaTop" r="textAreaRight" b="textAreaBottom"/>
              <a:pathLst>
                <a:path w="182" h="328">
                  <a:moveTo>
                    <a:pt x="145" y="308"/>
                  </a:moveTo>
                  <a:cubicBezTo>
                    <a:pt x="182" y="269"/>
                    <a:pt x="181" y="98"/>
                    <a:pt x="182" y="14"/>
                  </a:cubicBezTo>
                  <a:cubicBezTo>
                    <a:pt x="130" y="9"/>
                    <a:pt x="78" y="5"/>
                    <a:pt x="25" y="0"/>
                  </a:cubicBezTo>
                  <a:cubicBezTo>
                    <a:pt x="21" y="103"/>
                    <a:pt x="-19" y="271"/>
                    <a:pt x="11" y="308"/>
                  </a:cubicBezTo>
                  <a:cubicBezTo>
                    <a:pt x="34" y="335"/>
                    <a:pt x="119" y="334"/>
                    <a:pt x="145" y="308"/>
                  </a:cubicBezTo>
                  <a:close/>
                </a:path>
              </a:pathLst>
            </a:custGeom>
            <a:solidFill>
              <a:srgbClr val="74b531"/>
            </a:solidFill>
            <a:ln w="0">
              <a:noFill/>
            </a:ln>
          </p:spPr>
          <p:style>
            <a:lnRef idx="0"/>
            <a:fillRef idx="0"/>
            <a:effectRef idx="0"/>
            <a:fontRef idx="minor"/>
          </p:style>
          <p:txBody>
            <a:bodyPr lIns="90000" rIns="90000" tIns="118080" bIns="118080" anchor="ctr" anchorCtr="1">
              <a:noAutofit/>
            </a:bodyPr>
            <a:p>
              <a:pPr>
                <a:lnSpc>
                  <a:spcPct val="100000"/>
                </a:lnSpc>
              </a:pPr>
              <a:endParaRPr b="0" lang="el-GR" sz="1800" spc="-1" strike="noStrike">
                <a:solidFill>
                  <a:srgbClr val="000000"/>
                </a:solidFill>
                <a:latin typeface="Arial"/>
              </a:endParaRPr>
            </a:p>
          </p:txBody>
        </p:sp>
        <p:sp>
          <p:nvSpPr>
            <p:cNvPr id="31" name=""/>
            <p:cNvSpPr/>
            <p:nvPr/>
          </p:nvSpPr>
          <p:spPr>
            <a:xfrm>
              <a:off x="1450080" y="5096160"/>
              <a:ext cx="4320" cy="47520"/>
            </a:xfrm>
            <a:custGeom>
              <a:avLst/>
              <a:gdLst>
                <a:gd name="textAreaLeft" fmla="*/ 0 w 4320"/>
                <a:gd name="textAreaRight" fmla="*/ 4680 w 4320"/>
                <a:gd name="textAreaTop" fmla="*/ 0 h 47520"/>
                <a:gd name="textAreaBottom" fmla="*/ 47880 h 47520"/>
              </a:gdLst>
              <a:ahLst/>
              <a:rect l="textAreaLeft" t="textAreaTop" r="textAreaRight" b="textAreaBottom"/>
              <a:pathLst>
                <a:path w="13" h="133">
                  <a:moveTo>
                    <a:pt x="13" y="66"/>
                  </a:moveTo>
                  <a:cubicBezTo>
                    <a:pt x="13" y="44"/>
                    <a:pt x="11" y="22"/>
                    <a:pt x="6" y="0"/>
                  </a:cubicBezTo>
                  <a:cubicBezTo>
                    <a:pt x="2" y="22"/>
                    <a:pt x="0" y="45"/>
                    <a:pt x="0" y="66"/>
                  </a:cubicBezTo>
                  <a:cubicBezTo>
                    <a:pt x="2" y="89"/>
                    <a:pt x="2" y="111"/>
                    <a:pt x="6" y="133"/>
                  </a:cubicBezTo>
                  <a:cubicBezTo>
                    <a:pt x="11" y="111"/>
                    <a:pt x="13" y="87"/>
                    <a:pt x="13" y="66"/>
                  </a:cubicBezTo>
                  <a:close/>
                </a:path>
              </a:pathLst>
            </a:custGeom>
            <a:solidFill>
              <a:srgbClr val="74b531"/>
            </a:solidFill>
            <a:ln w="0">
              <a:noFill/>
            </a:ln>
          </p:spPr>
          <p:style>
            <a:lnRef idx="0"/>
            <a:fillRef idx="0"/>
            <a:effectRef idx="0"/>
            <a:fontRef idx="minor"/>
          </p:style>
          <p:txBody>
            <a:bodyPr lIns="90000" rIns="90000" tIns="48240" bIns="48240" anchor="ctr" anchorCtr="1">
              <a:noAutofit/>
            </a:bodyPr>
            <a:p>
              <a:pPr>
                <a:lnSpc>
                  <a:spcPct val="100000"/>
                </a:lnSpc>
              </a:pPr>
              <a:endParaRPr b="0" lang="el-GR" sz="1800" spc="-1" strike="noStrike">
                <a:solidFill>
                  <a:srgbClr val="000000"/>
                </a:solidFill>
                <a:latin typeface="Arial"/>
              </a:endParaRPr>
            </a:p>
          </p:txBody>
        </p:sp>
        <p:sp>
          <p:nvSpPr>
            <p:cNvPr id="32" name=""/>
            <p:cNvSpPr/>
            <p:nvPr/>
          </p:nvSpPr>
          <p:spPr>
            <a:xfrm>
              <a:off x="1402920" y="5028840"/>
              <a:ext cx="99360" cy="95760"/>
            </a:xfrm>
            <a:custGeom>
              <a:avLst/>
              <a:gdLst>
                <a:gd name="textAreaLeft" fmla="*/ 0 w 99360"/>
                <a:gd name="textAreaRight" fmla="*/ 99720 w 99360"/>
                <a:gd name="textAreaTop" fmla="*/ 0 h 95760"/>
                <a:gd name="textAreaBottom" fmla="*/ 96120 h 95760"/>
              </a:gdLst>
              <a:ahLst/>
              <a:rect l="textAreaLeft" t="textAreaTop" r="textAreaRight" b="textAreaBottom"/>
              <a:pathLst>
                <a:path w="277" h="267">
                  <a:moveTo>
                    <a:pt x="138" y="267"/>
                  </a:moveTo>
                  <a:cubicBezTo>
                    <a:pt x="184" y="220"/>
                    <a:pt x="277" y="195"/>
                    <a:pt x="277" y="126"/>
                  </a:cubicBezTo>
                  <a:cubicBezTo>
                    <a:pt x="277" y="56"/>
                    <a:pt x="215" y="0"/>
                    <a:pt x="138" y="0"/>
                  </a:cubicBezTo>
                  <a:cubicBezTo>
                    <a:pt x="61" y="0"/>
                    <a:pt x="0" y="56"/>
                    <a:pt x="0" y="126"/>
                  </a:cubicBezTo>
                  <a:cubicBezTo>
                    <a:pt x="0" y="195"/>
                    <a:pt x="92" y="220"/>
                    <a:pt x="138" y="267"/>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33" name=""/>
            <p:cNvSpPr/>
            <p:nvPr/>
          </p:nvSpPr>
          <p:spPr>
            <a:xfrm>
              <a:off x="1338480" y="4818960"/>
              <a:ext cx="74880" cy="145440"/>
            </a:xfrm>
            <a:custGeom>
              <a:avLst/>
              <a:gdLst>
                <a:gd name="textAreaLeft" fmla="*/ 0 w 74880"/>
                <a:gd name="textAreaRight" fmla="*/ 75240 w 74880"/>
                <a:gd name="textAreaTop" fmla="*/ 0 h 145440"/>
                <a:gd name="textAreaBottom" fmla="*/ 145800 h 145440"/>
              </a:gdLst>
              <a:ahLst/>
              <a:rect l="textAreaLeft" t="textAreaTop" r="textAreaRight" b="textAreaBottom"/>
              <a:pathLst>
                <a:path w="209" h="405">
                  <a:moveTo>
                    <a:pt x="190" y="177"/>
                  </a:moveTo>
                  <a:cubicBezTo>
                    <a:pt x="198" y="339"/>
                    <a:pt x="203" y="315"/>
                    <a:pt x="209" y="384"/>
                  </a:cubicBezTo>
                  <a:cubicBezTo>
                    <a:pt x="180" y="391"/>
                    <a:pt x="152" y="398"/>
                    <a:pt x="123" y="405"/>
                  </a:cubicBezTo>
                  <a:cubicBezTo>
                    <a:pt x="88" y="343"/>
                    <a:pt x="127" y="390"/>
                    <a:pt x="16" y="220"/>
                  </a:cubicBezTo>
                  <a:cubicBezTo>
                    <a:pt x="-24" y="157"/>
                    <a:pt x="19" y="10"/>
                    <a:pt x="44" y="0"/>
                  </a:cubicBezTo>
                  <a:cubicBezTo>
                    <a:pt x="59" y="-4"/>
                    <a:pt x="187" y="94"/>
                    <a:pt x="190" y="177"/>
                  </a:cubicBezTo>
                  <a:close/>
                </a:path>
              </a:pathLst>
            </a:custGeom>
            <a:solidFill>
              <a:srgbClr val="74b531"/>
            </a:solidFill>
            <a:ln w="0">
              <a:noFill/>
            </a:ln>
          </p:spPr>
          <p:style>
            <a:lnRef idx="0"/>
            <a:fillRef idx="0"/>
            <a:effectRef idx="0"/>
            <a:fontRef idx="minor"/>
          </p:style>
          <p:txBody>
            <a:bodyPr lIns="90000" rIns="90000" tIns="146160" bIns="146160" anchor="ctr" anchorCtr="1">
              <a:noAutofit/>
            </a:bodyPr>
            <a:p>
              <a:pPr>
                <a:lnSpc>
                  <a:spcPct val="100000"/>
                </a:lnSpc>
              </a:pPr>
              <a:endParaRPr b="0" lang="el-GR" sz="1800" spc="-1" strike="noStrike">
                <a:solidFill>
                  <a:srgbClr val="000000"/>
                </a:solidFill>
                <a:latin typeface="Arial"/>
              </a:endParaRPr>
            </a:p>
          </p:txBody>
        </p:sp>
        <p:sp>
          <p:nvSpPr>
            <p:cNvPr id="34" name=""/>
            <p:cNvSpPr/>
            <p:nvPr/>
          </p:nvSpPr>
          <p:spPr>
            <a:xfrm>
              <a:off x="1353240" y="4848480"/>
              <a:ext cx="54000" cy="114840"/>
            </a:xfrm>
            <a:custGeom>
              <a:avLst/>
              <a:gdLst>
                <a:gd name="textAreaLeft" fmla="*/ 0 w 54000"/>
                <a:gd name="textAreaRight" fmla="*/ 54360 w 54000"/>
                <a:gd name="textAreaTop" fmla="*/ 0 h 114840"/>
                <a:gd name="textAreaBottom" fmla="*/ 115200 h 114840"/>
              </a:gdLst>
              <a:ahLst/>
              <a:rect l="textAreaLeft" t="textAreaTop" r="textAreaRight" b="textAreaBottom"/>
              <a:pathLst>
                <a:path w="151" h="320">
                  <a:moveTo>
                    <a:pt x="112" y="105"/>
                  </a:moveTo>
                  <a:cubicBezTo>
                    <a:pt x="142" y="262"/>
                    <a:pt x="138" y="239"/>
                    <a:pt x="151" y="306"/>
                  </a:cubicBezTo>
                  <a:cubicBezTo>
                    <a:pt x="132" y="311"/>
                    <a:pt x="113" y="315"/>
                    <a:pt x="94" y="320"/>
                  </a:cubicBezTo>
                  <a:cubicBezTo>
                    <a:pt x="67" y="256"/>
                    <a:pt x="94" y="309"/>
                    <a:pt x="11" y="129"/>
                  </a:cubicBezTo>
                  <a:cubicBezTo>
                    <a:pt x="-11" y="83"/>
                    <a:pt x="2" y="8"/>
                    <a:pt x="25" y="0"/>
                  </a:cubicBezTo>
                  <a:cubicBezTo>
                    <a:pt x="40" y="-5"/>
                    <a:pt x="100" y="40"/>
                    <a:pt x="112" y="105"/>
                  </a:cubicBezTo>
                  <a:close/>
                </a:path>
              </a:pathLst>
            </a:custGeom>
            <a:solidFill>
              <a:srgbClr val="74b531"/>
            </a:solidFill>
            <a:ln w="0">
              <a:noFill/>
            </a:ln>
          </p:spPr>
          <p:style>
            <a:lnRef idx="0"/>
            <a:fillRef idx="0"/>
            <a:effectRef idx="0"/>
            <a:fontRef idx="minor"/>
          </p:style>
          <p:txBody>
            <a:bodyPr lIns="90000" rIns="90000" tIns="115200" bIns="115200" anchor="ctr" anchorCtr="1">
              <a:noAutofit/>
            </a:bodyPr>
            <a:p>
              <a:pPr>
                <a:lnSpc>
                  <a:spcPct val="100000"/>
                </a:lnSpc>
              </a:pPr>
              <a:endParaRPr b="0" lang="el-GR" sz="1800" spc="-1" strike="noStrike">
                <a:solidFill>
                  <a:srgbClr val="000000"/>
                </a:solidFill>
                <a:latin typeface="Arial"/>
              </a:endParaRPr>
            </a:p>
          </p:txBody>
        </p:sp>
        <p:sp>
          <p:nvSpPr>
            <p:cNvPr id="35" name=""/>
            <p:cNvSpPr/>
            <p:nvPr/>
          </p:nvSpPr>
          <p:spPr>
            <a:xfrm>
              <a:off x="1491120" y="4818960"/>
              <a:ext cx="74880" cy="145440"/>
            </a:xfrm>
            <a:custGeom>
              <a:avLst/>
              <a:gdLst>
                <a:gd name="textAreaLeft" fmla="*/ 0 w 74880"/>
                <a:gd name="textAreaRight" fmla="*/ 75240 w 74880"/>
                <a:gd name="textAreaTop" fmla="*/ 0 h 145440"/>
                <a:gd name="textAreaBottom" fmla="*/ 145800 h 145440"/>
              </a:gdLst>
              <a:ahLst/>
              <a:rect l="textAreaLeft" t="textAreaTop" r="textAreaRight" b="textAreaBottom"/>
              <a:pathLst>
                <a:path w="209" h="405">
                  <a:moveTo>
                    <a:pt x="19" y="177"/>
                  </a:moveTo>
                  <a:cubicBezTo>
                    <a:pt x="11" y="339"/>
                    <a:pt x="6" y="315"/>
                    <a:pt x="0" y="384"/>
                  </a:cubicBezTo>
                  <a:cubicBezTo>
                    <a:pt x="29" y="391"/>
                    <a:pt x="57" y="398"/>
                    <a:pt x="86" y="405"/>
                  </a:cubicBezTo>
                  <a:cubicBezTo>
                    <a:pt x="121" y="343"/>
                    <a:pt x="82" y="390"/>
                    <a:pt x="192" y="220"/>
                  </a:cubicBezTo>
                  <a:cubicBezTo>
                    <a:pt x="234" y="157"/>
                    <a:pt x="189" y="10"/>
                    <a:pt x="165" y="0"/>
                  </a:cubicBezTo>
                  <a:cubicBezTo>
                    <a:pt x="149" y="-4"/>
                    <a:pt x="22" y="94"/>
                    <a:pt x="19" y="177"/>
                  </a:cubicBezTo>
                  <a:close/>
                </a:path>
              </a:pathLst>
            </a:custGeom>
            <a:solidFill>
              <a:srgbClr val="74b531"/>
            </a:solidFill>
            <a:ln w="0">
              <a:noFill/>
            </a:ln>
          </p:spPr>
          <p:style>
            <a:lnRef idx="0"/>
            <a:fillRef idx="0"/>
            <a:effectRef idx="0"/>
            <a:fontRef idx="minor"/>
          </p:style>
          <p:txBody>
            <a:bodyPr lIns="90000" rIns="90000" tIns="146160" bIns="146160" anchor="ctr" anchorCtr="1">
              <a:noAutofit/>
            </a:bodyPr>
            <a:p>
              <a:pPr>
                <a:lnSpc>
                  <a:spcPct val="100000"/>
                </a:lnSpc>
              </a:pPr>
              <a:endParaRPr b="0" lang="el-GR" sz="1800" spc="-1" strike="noStrike">
                <a:solidFill>
                  <a:srgbClr val="000000"/>
                </a:solidFill>
                <a:latin typeface="Arial"/>
              </a:endParaRPr>
            </a:p>
          </p:txBody>
        </p:sp>
        <p:sp>
          <p:nvSpPr>
            <p:cNvPr id="36" name=""/>
            <p:cNvSpPr/>
            <p:nvPr/>
          </p:nvSpPr>
          <p:spPr>
            <a:xfrm>
              <a:off x="1497240" y="4848480"/>
              <a:ext cx="54360" cy="115560"/>
            </a:xfrm>
            <a:custGeom>
              <a:avLst/>
              <a:gdLst>
                <a:gd name="textAreaLeft" fmla="*/ 0 w 54360"/>
                <a:gd name="textAreaRight" fmla="*/ 54720 w 54360"/>
                <a:gd name="textAreaTop" fmla="*/ 0 h 115560"/>
                <a:gd name="textAreaBottom" fmla="*/ 115920 h 115560"/>
              </a:gdLst>
              <a:ahLst/>
              <a:rect l="textAreaLeft" t="textAreaTop" r="textAreaRight" b="textAreaBottom"/>
              <a:pathLst>
                <a:path w="152" h="322">
                  <a:moveTo>
                    <a:pt x="38" y="105"/>
                  </a:moveTo>
                  <a:cubicBezTo>
                    <a:pt x="9" y="262"/>
                    <a:pt x="13" y="239"/>
                    <a:pt x="0" y="306"/>
                  </a:cubicBezTo>
                  <a:cubicBezTo>
                    <a:pt x="18" y="311"/>
                    <a:pt x="37" y="317"/>
                    <a:pt x="55" y="322"/>
                  </a:cubicBezTo>
                  <a:cubicBezTo>
                    <a:pt x="83" y="258"/>
                    <a:pt x="55" y="311"/>
                    <a:pt x="140" y="131"/>
                  </a:cubicBezTo>
                  <a:cubicBezTo>
                    <a:pt x="162" y="83"/>
                    <a:pt x="151" y="8"/>
                    <a:pt x="126" y="0"/>
                  </a:cubicBezTo>
                  <a:cubicBezTo>
                    <a:pt x="111" y="-5"/>
                    <a:pt x="51" y="40"/>
                    <a:pt x="38" y="105"/>
                  </a:cubicBezTo>
                  <a:close/>
                </a:path>
              </a:pathLst>
            </a:custGeom>
            <a:solidFill>
              <a:srgbClr val="74b531"/>
            </a:solidFill>
            <a:ln w="0">
              <a:noFill/>
            </a:ln>
          </p:spPr>
          <p:style>
            <a:lnRef idx="0"/>
            <a:fillRef idx="0"/>
            <a:effectRef idx="0"/>
            <a:fontRef idx="minor"/>
          </p:style>
          <p:txBody>
            <a:bodyPr lIns="90000" rIns="90000" tIns="115920" bIns="115920" anchor="ctr" anchorCtr="1">
              <a:noAutofit/>
            </a:bodyPr>
            <a:p>
              <a:pPr>
                <a:lnSpc>
                  <a:spcPct val="100000"/>
                </a:lnSpc>
              </a:pPr>
              <a:endParaRPr b="0" lang="el-GR" sz="1800" spc="-1" strike="noStrike">
                <a:solidFill>
                  <a:srgbClr val="000000"/>
                </a:solidFill>
                <a:latin typeface="Arial"/>
              </a:endParaRPr>
            </a:p>
          </p:txBody>
        </p:sp>
        <p:sp>
          <p:nvSpPr>
            <p:cNvPr id="37" name=""/>
            <p:cNvSpPr/>
            <p:nvPr/>
          </p:nvSpPr>
          <p:spPr>
            <a:xfrm>
              <a:off x="1351080" y="4907880"/>
              <a:ext cx="202320" cy="177120"/>
            </a:xfrm>
            <a:custGeom>
              <a:avLst/>
              <a:gdLst>
                <a:gd name="textAreaLeft" fmla="*/ 0 w 202320"/>
                <a:gd name="textAreaRight" fmla="*/ 202680 w 202320"/>
                <a:gd name="textAreaTop" fmla="*/ 0 h 177120"/>
                <a:gd name="textAreaBottom" fmla="*/ 177480 h 177120"/>
              </a:gdLst>
              <a:ahLst/>
              <a:rect l="textAreaLeft" t="textAreaTop" r="textAreaRight" b="textAreaBottom"/>
              <a:pathLst>
                <a:path w="563" h="493">
                  <a:moveTo>
                    <a:pt x="281" y="0"/>
                  </a:moveTo>
                  <a:cubicBezTo>
                    <a:pt x="127" y="0"/>
                    <a:pt x="56" y="66"/>
                    <a:pt x="56" y="158"/>
                  </a:cubicBezTo>
                  <a:cubicBezTo>
                    <a:pt x="56" y="235"/>
                    <a:pt x="-61" y="349"/>
                    <a:pt x="44" y="424"/>
                  </a:cubicBezTo>
                  <a:cubicBezTo>
                    <a:pt x="95" y="461"/>
                    <a:pt x="180" y="493"/>
                    <a:pt x="281" y="493"/>
                  </a:cubicBezTo>
                  <a:cubicBezTo>
                    <a:pt x="383" y="493"/>
                    <a:pt x="469" y="461"/>
                    <a:pt x="520" y="424"/>
                  </a:cubicBezTo>
                  <a:cubicBezTo>
                    <a:pt x="624" y="347"/>
                    <a:pt x="508" y="235"/>
                    <a:pt x="508" y="158"/>
                  </a:cubicBezTo>
                  <a:cubicBezTo>
                    <a:pt x="508" y="66"/>
                    <a:pt x="438" y="0"/>
                    <a:pt x="281" y="0"/>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38" name=""/>
            <p:cNvSpPr/>
            <p:nvPr/>
          </p:nvSpPr>
          <p:spPr>
            <a:xfrm>
              <a:off x="1364400" y="4932000"/>
              <a:ext cx="176760" cy="146880"/>
            </a:xfrm>
            <a:custGeom>
              <a:avLst/>
              <a:gdLst>
                <a:gd name="textAreaLeft" fmla="*/ 0 w 176760"/>
                <a:gd name="textAreaRight" fmla="*/ 177120 w 176760"/>
                <a:gd name="textAreaTop" fmla="*/ 0 h 146880"/>
                <a:gd name="textAreaBottom" fmla="*/ 147240 h 146880"/>
              </a:gdLst>
              <a:ahLst/>
              <a:rect l="textAreaLeft" t="textAreaTop" r="textAreaRight" b="textAreaBottom"/>
              <a:pathLst>
                <a:path w="492" h="409">
                  <a:moveTo>
                    <a:pt x="224" y="13"/>
                  </a:moveTo>
                  <a:cubicBezTo>
                    <a:pt x="238" y="-4"/>
                    <a:pt x="251" y="-4"/>
                    <a:pt x="264" y="13"/>
                  </a:cubicBezTo>
                  <a:cubicBezTo>
                    <a:pt x="297" y="55"/>
                    <a:pt x="347" y="144"/>
                    <a:pt x="351" y="218"/>
                  </a:cubicBezTo>
                  <a:cubicBezTo>
                    <a:pt x="409" y="210"/>
                    <a:pt x="475" y="213"/>
                    <a:pt x="489" y="244"/>
                  </a:cubicBezTo>
                  <a:cubicBezTo>
                    <a:pt x="515" y="305"/>
                    <a:pt x="392" y="409"/>
                    <a:pt x="246" y="409"/>
                  </a:cubicBezTo>
                  <a:cubicBezTo>
                    <a:pt x="98" y="409"/>
                    <a:pt x="-22" y="305"/>
                    <a:pt x="4" y="244"/>
                  </a:cubicBezTo>
                  <a:cubicBezTo>
                    <a:pt x="15" y="213"/>
                    <a:pt x="81" y="210"/>
                    <a:pt x="138" y="218"/>
                  </a:cubicBezTo>
                  <a:cubicBezTo>
                    <a:pt x="141" y="144"/>
                    <a:pt x="192" y="55"/>
                    <a:pt x="224" y="13"/>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39" name=""/>
            <p:cNvSpPr/>
            <p:nvPr/>
          </p:nvSpPr>
          <p:spPr>
            <a:xfrm>
              <a:off x="1410840" y="5037120"/>
              <a:ext cx="83520" cy="29880"/>
            </a:xfrm>
            <a:custGeom>
              <a:avLst/>
              <a:gdLst>
                <a:gd name="textAreaLeft" fmla="*/ 0 w 83520"/>
                <a:gd name="textAreaRight" fmla="*/ 83880 w 83520"/>
                <a:gd name="textAreaTop" fmla="*/ 0 h 29880"/>
                <a:gd name="textAreaBottom" fmla="*/ 30240 h 29880"/>
              </a:gdLst>
              <a:ahLst/>
              <a:rect l="textAreaLeft" t="textAreaTop" r="textAreaRight" b="textAreaBottom"/>
              <a:pathLst>
                <a:path w="233" h="84">
                  <a:moveTo>
                    <a:pt x="47" y="30"/>
                  </a:moveTo>
                  <a:cubicBezTo>
                    <a:pt x="64" y="31"/>
                    <a:pt x="83" y="27"/>
                    <a:pt x="96" y="18"/>
                  </a:cubicBezTo>
                  <a:cubicBezTo>
                    <a:pt x="104" y="13"/>
                    <a:pt x="110" y="7"/>
                    <a:pt x="116" y="0"/>
                  </a:cubicBezTo>
                  <a:cubicBezTo>
                    <a:pt x="121" y="7"/>
                    <a:pt x="129" y="13"/>
                    <a:pt x="136" y="18"/>
                  </a:cubicBezTo>
                  <a:cubicBezTo>
                    <a:pt x="152" y="27"/>
                    <a:pt x="169" y="32"/>
                    <a:pt x="186" y="30"/>
                  </a:cubicBezTo>
                  <a:cubicBezTo>
                    <a:pt x="203" y="30"/>
                    <a:pt x="219" y="24"/>
                    <a:pt x="232" y="13"/>
                  </a:cubicBezTo>
                  <a:cubicBezTo>
                    <a:pt x="239" y="7"/>
                    <a:pt x="199" y="84"/>
                    <a:pt x="116" y="84"/>
                  </a:cubicBezTo>
                  <a:cubicBezTo>
                    <a:pt x="33" y="84"/>
                    <a:pt x="-7" y="7"/>
                    <a:pt x="1" y="13"/>
                  </a:cubicBezTo>
                  <a:cubicBezTo>
                    <a:pt x="13" y="23"/>
                    <a:pt x="30" y="28"/>
                    <a:pt x="47" y="30"/>
                  </a:cubicBezTo>
                  <a:close/>
                </a:path>
              </a:pathLst>
            </a:custGeom>
            <a:solidFill>
              <a:srgbClr val="74b531"/>
            </a:solidFill>
            <a:ln w="0">
              <a:noFill/>
            </a:ln>
          </p:spPr>
          <p:style>
            <a:lnRef idx="0"/>
            <a:fillRef idx="0"/>
            <a:effectRef idx="0"/>
            <a:fontRef idx="minor"/>
          </p:style>
          <p:txBody>
            <a:bodyPr lIns="90000" rIns="90000" tIns="30240" bIns="30240" anchor="ctr" anchorCtr="1">
              <a:noAutofit/>
            </a:bodyPr>
            <a:p>
              <a:pPr>
                <a:lnSpc>
                  <a:spcPct val="100000"/>
                </a:lnSpc>
              </a:pPr>
              <a:endParaRPr b="0" lang="el-GR" sz="1800" spc="-1" strike="noStrike">
                <a:solidFill>
                  <a:srgbClr val="000000"/>
                </a:solidFill>
                <a:latin typeface="Arial"/>
              </a:endParaRPr>
            </a:p>
          </p:txBody>
        </p:sp>
        <p:sp>
          <p:nvSpPr>
            <p:cNvPr id="40" name=""/>
            <p:cNvSpPr/>
            <p:nvPr/>
          </p:nvSpPr>
          <p:spPr>
            <a:xfrm>
              <a:off x="1381320" y="4953600"/>
              <a:ext cx="48600" cy="57960"/>
            </a:xfrm>
            <a:custGeom>
              <a:avLst/>
              <a:gdLst>
                <a:gd name="textAreaLeft" fmla="*/ 0 w 48600"/>
                <a:gd name="textAreaRight" fmla="*/ 48960 w 48600"/>
                <a:gd name="textAreaTop" fmla="*/ 0 h 57960"/>
                <a:gd name="textAreaBottom" fmla="*/ 58320 h 57960"/>
              </a:gdLst>
              <a:ahLst/>
              <a:rect l="textAreaLeft" t="textAreaTop" r="textAreaRight" b="textAreaBottom"/>
              <a:pathLst>
                <a:path w="136" h="162">
                  <a:moveTo>
                    <a:pt x="89" y="5"/>
                  </a:moveTo>
                  <a:cubicBezTo>
                    <a:pt x="43" y="-14"/>
                    <a:pt x="12" y="31"/>
                    <a:pt x="5" y="56"/>
                  </a:cubicBezTo>
                  <a:cubicBezTo>
                    <a:pt x="-8" y="92"/>
                    <a:pt x="8" y="133"/>
                    <a:pt x="12" y="142"/>
                  </a:cubicBezTo>
                  <a:cubicBezTo>
                    <a:pt x="15" y="149"/>
                    <a:pt x="49" y="178"/>
                    <a:pt x="125" y="150"/>
                  </a:cubicBezTo>
                  <a:cubicBezTo>
                    <a:pt x="123" y="150"/>
                    <a:pt x="143" y="109"/>
                    <a:pt x="134" y="70"/>
                  </a:cubicBezTo>
                  <a:cubicBezTo>
                    <a:pt x="119" y="49"/>
                    <a:pt x="129" y="20"/>
                    <a:pt x="89" y="5"/>
                  </a:cubicBezTo>
                  <a:close/>
                </a:path>
              </a:pathLst>
            </a:custGeom>
            <a:solidFill>
              <a:srgbClr val="74b531"/>
            </a:solidFill>
            <a:ln w="0">
              <a:noFill/>
            </a:ln>
          </p:spPr>
          <p:style>
            <a:lnRef idx="0"/>
            <a:fillRef idx="0"/>
            <a:effectRef idx="0"/>
            <a:fontRef idx="minor"/>
          </p:style>
          <p:txBody>
            <a:bodyPr lIns="90000" rIns="90000" tIns="58320" bIns="58320" anchor="ctr" anchorCtr="1">
              <a:noAutofit/>
            </a:bodyPr>
            <a:p>
              <a:pPr>
                <a:lnSpc>
                  <a:spcPct val="100000"/>
                </a:lnSpc>
              </a:pPr>
              <a:endParaRPr b="0" lang="el-GR" sz="1800" spc="-1" strike="noStrike">
                <a:solidFill>
                  <a:srgbClr val="000000"/>
                </a:solidFill>
                <a:latin typeface="Arial"/>
              </a:endParaRPr>
            </a:p>
          </p:txBody>
        </p:sp>
        <p:sp>
          <p:nvSpPr>
            <p:cNvPr id="41" name=""/>
            <p:cNvSpPr/>
            <p:nvPr/>
          </p:nvSpPr>
          <p:spPr>
            <a:xfrm>
              <a:off x="1378080" y="4950720"/>
              <a:ext cx="51120" cy="62280"/>
            </a:xfrm>
            <a:custGeom>
              <a:avLst/>
              <a:gdLst>
                <a:gd name="textAreaLeft" fmla="*/ 0 w 51120"/>
                <a:gd name="textAreaRight" fmla="*/ 51480 w 51120"/>
                <a:gd name="textAreaTop" fmla="*/ 0 h 62280"/>
                <a:gd name="textAreaBottom" fmla="*/ 62640 h 62280"/>
              </a:gdLst>
              <a:ahLst/>
              <a:rect l="textAreaLeft" t="textAreaTop" r="textAreaRight" b="textAreaBottom"/>
              <a:pathLst>
                <a:path w="143" h="174">
                  <a:moveTo>
                    <a:pt x="126" y="28"/>
                  </a:moveTo>
                  <a:cubicBezTo>
                    <a:pt x="120" y="21"/>
                    <a:pt x="114" y="14"/>
                    <a:pt x="106" y="10"/>
                  </a:cubicBezTo>
                  <a:cubicBezTo>
                    <a:pt x="103" y="7"/>
                    <a:pt x="98" y="5"/>
                    <a:pt x="94" y="4"/>
                  </a:cubicBezTo>
                  <a:cubicBezTo>
                    <a:pt x="89" y="2"/>
                    <a:pt x="84" y="1"/>
                    <a:pt x="80" y="1"/>
                  </a:cubicBezTo>
                  <a:cubicBezTo>
                    <a:pt x="61" y="-2"/>
                    <a:pt x="43" y="7"/>
                    <a:pt x="30" y="19"/>
                  </a:cubicBezTo>
                  <a:cubicBezTo>
                    <a:pt x="18" y="31"/>
                    <a:pt x="7" y="48"/>
                    <a:pt x="3" y="67"/>
                  </a:cubicBezTo>
                  <a:cubicBezTo>
                    <a:pt x="-2" y="85"/>
                    <a:pt x="0" y="104"/>
                    <a:pt x="4" y="123"/>
                  </a:cubicBezTo>
                  <a:cubicBezTo>
                    <a:pt x="6" y="132"/>
                    <a:pt x="9" y="141"/>
                    <a:pt x="14" y="149"/>
                  </a:cubicBezTo>
                  <a:cubicBezTo>
                    <a:pt x="14" y="150"/>
                    <a:pt x="14" y="151"/>
                    <a:pt x="15" y="152"/>
                  </a:cubicBezTo>
                  <a:cubicBezTo>
                    <a:pt x="15" y="154"/>
                    <a:pt x="15" y="156"/>
                    <a:pt x="15" y="157"/>
                  </a:cubicBezTo>
                  <a:cubicBezTo>
                    <a:pt x="15" y="158"/>
                    <a:pt x="16" y="158"/>
                    <a:pt x="17" y="158"/>
                  </a:cubicBezTo>
                  <a:cubicBezTo>
                    <a:pt x="18" y="160"/>
                    <a:pt x="20" y="161"/>
                    <a:pt x="23" y="163"/>
                  </a:cubicBezTo>
                  <a:cubicBezTo>
                    <a:pt x="27" y="166"/>
                    <a:pt x="30" y="167"/>
                    <a:pt x="35" y="169"/>
                  </a:cubicBezTo>
                  <a:cubicBezTo>
                    <a:pt x="52" y="175"/>
                    <a:pt x="69" y="175"/>
                    <a:pt x="86" y="173"/>
                  </a:cubicBezTo>
                  <a:cubicBezTo>
                    <a:pt x="103" y="170"/>
                    <a:pt x="118" y="166"/>
                    <a:pt x="134" y="158"/>
                  </a:cubicBezTo>
                  <a:cubicBezTo>
                    <a:pt x="118" y="161"/>
                    <a:pt x="101" y="166"/>
                    <a:pt x="86" y="166"/>
                  </a:cubicBezTo>
                  <a:cubicBezTo>
                    <a:pt x="70" y="166"/>
                    <a:pt x="54" y="164"/>
                    <a:pt x="40" y="158"/>
                  </a:cubicBezTo>
                  <a:cubicBezTo>
                    <a:pt x="37" y="157"/>
                    <a:pt x="34" y="155"/>
                    <a:pt x="30" y="152"/>
                  </a:cubicBezTo>
                  <a:cubicBezTo>
                    <a:pt x="29" y="150"/>
                    <a:pt x="27" y="150"/>
                    <a:pt x="27" y="149"/>
                  </a:cubicBezTo>
                  <a:cubicBezTo>
                    <a:pt x="26" y="148"/>
                    <a:pt x="26" y="147"/>
                    <a:pt x="26" y="146"/>
                  </a:cubicBezTo>
                  <a:cubicBezTo>
                    <a:pt x="23" y="138"/>
                    <a:pt x="21" y="130"/>
                    <a:pt x="18" y="123"/>
                  </a:cubicBezTo>
                  <a:cubicBezTo>
                    <a:pt x="15" y="106"/>
                    <a:pt x="14" y="89"/>
                    <a:pt x="18" y="74"/>
                  </a:cubicBezTo>
                  <a:cubicBezTo>
                    <a:pt x="21" y="59"/>
                    <a:pt x="30" y="45"/>
                    <a:pt x="41" y="34"/>
                  </a:cubicBezTo>
                  <a:cubicBezTo>
                    <a:pt x="52" y="24"/>
                    <a:pt x="66" y="16"/>
                    <a:pt x="80" y="18"/>
                  </a:cubicBezTo>
                  <a:cubicBezTo>
                    <a:pt x="83" y="18"/>
                    <a:pt x="86" y="17"/>
                    <a:pt x="90" y="19"/>
                  </a:cubicBezTo>
                  <a:cubicBezTo>
                    <a:pt x="93" y="20"/>
                    <a:pt x="98" y="21"/>
                    <a:pt x="101" y="22"/>
                  </a:cubicBezTo>
                  <a:cubicBezTo>
                    <a:pt x="109" y="25"/>
                    <a:pt x="115" y="30"/>
                    <a:pt x="120" y="36"/>
                  </a:cubicBezTo>
                  <a:cubicBezTo>
                    <a:pt x="130" y="45"/>
                    <a:pt x="138" y="61"/>
                    <a:pt x="143" y="79"/>
                  </a:cubicBezTo>
                  <a:cubicBezTo>
                    <a:pt x="143" y="61"/>
                    <a:pt x="137" y="44"/>
                    <a:pt x="126" y="28"/>
                  </a:cubicBezTo>
                  <a:close/>
                </a:path>
              </a:pathLst>
            </a:custGeom>
            <a:solidFill>
              <a:srgbClr val="74b531"/>
            </a:solidFill>
            <a:ln w="0">
              <a:noFill/>
            </a:ln>
          </p:spPr>
          <p:style>
            <a:lnRef idx="0"/>
            <a:fillRef idx="0"/>
            <a:effectRef idx="0"/>
            <a:fontRef idx="minor"/>
          </p:style>
          <p:txBody>
            <a:bodyPr lIns="90000" rIns="90000" tIns="62640" bIns="62640" anchor="ctr" anchorCtr="1">
              <a:noAutofit/>
            </a:bodyPr>
            <a:p>
              <a:pPr>
                <a:lnSpc>
                  <a:spcPct val="100000"/>
                </a:lnSpc>
              </a:pPr>
              <a:endParaRPr b="0" lang="el-GR" sz="1800" spc="-1" strike="noStrike">
                <a:solidFill>
                  <a:srgbClr val="000000"/>
                </a:solidFill>
                <a:latin typeface="Arial"/>
              </a:endParaRPr>
            </a:p>
          </p:txBody>
        </p:sp>
        <p:sp>
          <p:nvSpPr>
            <p:cNvPr id="42" name=""/>
            <p:cNvSpPr/>
            <p:nvPr/>
          </p:nvSpPr>
          <p:spPr>
            <a:xfrm>
              <a:off x="1393920" y="4967640"/>
              <a:ext cx="28440" cy="34920"/>
            </a:xfrm>
            <a:custGeom>
              <a:avLst/>
              <a:gdLst>
                <a:gd name="textAreaLeft" fmla="*/ 0 w 28440"/>
                <a:gd name="textAreaRight" fmla="*/ 28800 w 28440"/>
                <a:gd name="textAreaTop" fmla="*/ 0 h 34920"/>
                <a:gd name="textAreaBottom" fmla="*/ 35280 h 34920"/>
              </a:gdLst>
              <a:ahLst/>
              <a:rect l="textAreaLeft" t="textAreaTop" r="textAreaRight" b="textAreaBottom"/>
              <a:pathLst>
                <a:path w="80" h="98">
                  <a:moveTo>
                    <a:pt x="0" y="49"/>
                  </a:moveTo>
                  <a:cubicBezTo>
                    <a:pt x="0" y="58"/>
                    <a:pt x="2" y="66"/>
                    <a:pt x="6" y="74"/>
                  </a:cubicBezTo>
                  <a:cubicBezTo>
                    <a:pt x="9" y="81"/>
                    <a:pt x="14" y="87"/>
                    <a:pt x="20" y="92"/>
                  </a:cubicBezTo>
                  <a:cubicBezTo>
                    <a:pt x="26" y="96"/>
                    <a:pt x="33" y="98"/>
                    <a:pt x="40" y="98"/>
                  </a:cubicBezTo>
                  <a:cubicBezTo>
                    <a:pt x="47" y="98"/>
                    <a:pt x="54" y="96"/>
                    <a:pt x="60" y="92"/>
                  </a:cubicBezTo>
                  <a:cubicBezTo>
                    <a:pt x="66" y="87"/>
                    <a:pt x="71" y="81"/>
                    <a:pt x="75" y="74"/>
                  </a:cubicBezTo>
                  <a:cubicBezTo>
                    <a:pt x="78" y="66"/>
                    <a:pt x="80" y="58"/>
                    <a:pt x="80" y="49"/>
                  </a:cubicBezTo>
                  <a:cubicBezTo>
                    <a:pt x="80" y="40"/>
                    <a:pt x="78" y="32"/>
                    <a:pt x="75" y="24"/>
                  </a:cubicBezTo>
                  <a:cubicBezTo>
                    <a:pt x="71" y="17"/>
                    <a:pt x="66" y="10"/>
                    <a:pt x="60" y="6"/>
                  </a:cubicBezTo>
                  <a:cubicBezTo>
                    <a:pt x="54" y="1"/>
                    <a:pt x="47" y="0"/>
                    <a:pt x="40" y="0"/>
                  </a:cubicBezTo>
                  <a:cubicBezTo>
                    <a:pt x="33" y="0"/>
                    <a:pt x="26" y="1"/>
                    <a:pt x="20" y="6"/>
                  </a:cubicBezTo>
                  <a:cubicBezTo>
                    <a:pt x="14" y="10"/>
                    <a:pt x="9" y="17"/>
                    <a:pt x="6" y="24"/>
                  </a:cubicBezTo>
                  <a:cubicBezTo>
                    <a:pt x="2" y="32"/>
                    <a:pt x="0" y="40"/>
                    <a:pt x="0" y="49"/>
                  </a:cubicBezTo>
                  <a:close/>
                </a:path>
              </a:pathLst>
            </a:custGeom>
            <a:solidFill>
              <a:srgbClr val="74b531"/>
            </a:solidFill>
            <a:ln w="0">
              <a:noFill/>
            </a:ln>
          </p:spPr>
          <p:style>
            <a:lnRef idx="0"/>
            <a:fillRef idx="0"/>
            <a:effectRef idx="0"/>
            <a:fontRef idx="minor"/>
          </p:style>
          <p:txBody>
            <a:bodyPr lIns="90000" rIns="90000" tIns="35280" bIns="35280" anchor="ctr" anchorCtr="1">
              <a:noAutofit/>
            </a:bodyPr>
            <a:p>
              <a:pPr>
                <a:lnSpc>
                  <a:spcPct val="100000"/>
                </a:lnSpc>
              </a:pPr>
              <a:endParaRPr b="0" lang="el-GR" sz="1800" spc="-1" strike="noStrike">
                <a:solidFill>
                  <a:srgbClr val="000000"/>
                </a:solidFill>
                <a:latin typeface="Arial"/>
              </a:endParaRPr>
            </a:p>
          </p:txBody>
        </p:sp>
        <p:sp>
          <p:nvSpPr>
            <p:cNvPr id="43" name=""/>
            <p:cNvSpPr/>
            <p:nvPr/>
          </p:nvSpPr>
          <p:spPr>
            <a:xfrm>
              <a:off x="1474920" y="4953600"/>
              <a:ext cx="48600" cy="57960"/>
            </a:xfrm>
            <a:custGeom>
              <a:avLst/>
              <a:gdLst>
                <a:gd name="textAreaLeft" fmla="*/ 0 w 48600"/>
                <a:gd name="textAreaRight" fmla="*/ 48960 w 48600"/>
                <a:gd name="textAreaTop" fmla="*/ 0 h 57960"/>
                <a:gd name="textAreaBottom" fmla="*/ 58320 h 57960"/>
              </a:gdLst>
              <a:ahLst/>
              <a:rect l="textAreaLeft" t="textAreaTop" r="textAreaRight" b="textAreaBottom"/>
              <a:pathLst>
                <a:path w="136" h="162">
                  <a:moveTo>
                    <a:pt x="47" y="5"/>
                  </a:moveTo>
                  <a:cubicBezTo>
                    <a:pt x="93" y="-14"/>
                    <a:pt x="124" y="31"/>
                    <a:pt x="131" y="56"/>
                  </a:cubicBezTo>
                  <a:cubicBezTo>
                    <a:pt x="144" y="92"/>
                    <a:pt x="128" y="134"/>
                    <a:pt x="124" y="142"/>
                  </a:cubicBezTo>
                  <a:cubicBezTo>
                    <a:pt x="120" y="150"/>
                    <a:pt x="87" y="178"/>
                    <a:pt x="11" y="150"/>
                  </a:cubicBezTo>
                  <a:cubicBezTo>
                    <a:pt x="13" y="150"/>
                    <a:pt x="-6" y="109"/>
                    <a:pt x="2" y="70"/>
                  </a:cubicBezTo>
                  <a:cubicBezTo>
                    <a:pt x="17" y="49"/>
                    <a:pt x="7" y="20"/>
                    <a:pt x="47" y="5"/>
                  </a:cubicBezTo>
                  <a:close/>
                </a:path>
              </a:pathLst>
            </a:custGeom>
            <a:solidFill>
              <a:srgbClr val="74b531"/>
            </a:solidFill>
            <a:ln w="0">
              <a:noFill/>
            </a:ln>
          </p:spPr>
          <p:style>
            <a:lnRef idx="0"/>
            <a:fillRef idx="0"/>
            <a:effectRef idx="0"/>
            <a:fontRef idx="minor"/>
          </p:style>
          <p:txBody>
            <a:bodyPr lIns="90000" rIns="90000" tIns="58320" bIns="58320" anchor="ctr" anchorCtr="1">
              <a:noAutofit/>
            </a:bodyPr>
            <a:p>
              <a:pPr>
                <a:lnSpc>
                  <a:spcPct val="100000"/>
                </a:lnSpc>
              </a:pPr>
              <a:endParaRPr b="0" lang="el-GR" sz="1800" spc="-1" strike="noStrike">
                <a:solidFill>
                  <a:srgbClr val="000000"/>
                </a:solidFill>
                <a:latin typeface="Arial"/>
              </a:endParaRPr>
            </a:p>
          </p:txBody>
        </p:sp>
        <p:sp>
          <p:nvSpPr>
            <p:cNvPr id="44" name=""/>
            <p:cNvSpPr/>
            <p:nvPr/>
          </p:nvSpPr>
          <p:spPr>
            <a:xfrm>
              <a:off x="1475640" y="4951080"/>
              <a:ext cx="51480" cy="61560"/>
            </a:xfrm>
            <a:custGeom>
              <a:avLst/>
              <a:gdLst>
                <a:gd name="textAreaLeft" fmla="*/ 0 w 51480"/>
                <a:gd name="textAreaRight" fmla="*/ 51840 w 51480"/>
                <a:gd name="textAreaTop" fmla="*/ 0 h 61560"/>
                <a:gd name="textAreaBottom" fmla="*/ 61920 h 61560"/>
              </a:gdLst>
              <a:ahLst/>
              <a:rect l="textAreaLeft" t="textAreaTop" r="textAreaRight" b="textAreaBottom"/>
              <a:pathLst>
                <a:path w="144" h="172">
                  <a:moveTo>
                    <a:pt x="23" y="33"/>
                  </a:moveTo>
                  <a:cubicBezTo>
                    <a:pt x="29" y="27"/>
                    <a:pt x="35" y="23"/>
                    <a:pt x="42" y="20"/>
                  </a:cubicBezTo>
                  <a:cubicBezTo>
                    <a:pt x="45" y="18"/>
                    <a:pt x="49" y="17"/>
                    <a:pt x="52" y="17"/>
                  </a:cubicBezTo>
                  <a:cubicBezTo>
                    <a:pt x="55" y="15"/>
                    <a:pt x="60" y="15"/>
                    <a:pt x="63" y="15"/>
                  </a:cubicBezTo>
                  <a:cubicBezTo>
                    <a:pt x="77" y="15"/>
                    <a:pt x="92" y="21"/>
                    <a:pt x="102" y="32"/>
                  </a:cubicBezTo>
                  <a:cubicBezTo>
                    <a:pt x="112" y="43"/>
                    <a:pt x="122" y="58"/>
                    <a:pt x="125" y="72"/>
                  </a:cubicBezTo>
                  <a:cubicBezTo>
                    <a:pt x="128" y="86"/>
                    <a:pt x="128" y="103"/>
                    <a:pt x="125" y="120"/>
                  </a:cubicBezTo>
                  <a:cubicBezTo>
                    <a:pt x="123" y="128"/>
                    <a:pt x="120" y="137"/>
                    <a:pt x="117" y="143"/>
                  </a:cubicBezTo>
                  <a:cubicBezTo>
                    <a:pt x="116" y="144"/>
                    <a:pt x="116" y="145"/>
                    <a:pt x="115" y="146"/>
                  </a:cubicBezTo>
                  <a:cubicBezTo>
                    <a:pt x="114" y="148"/>
                    <a:pt x="112" y="148"/>
                    <a:pt x="112" y="149"/>
                  </a:cubicBezTo>
                  <a:cubicBezTo>
                    <a:pt x="109" y="151"/>
                    <a:pt x="106" y="154"/>
                    <a:pt x="103" y="156"/>
                  </a:cubicBezTo>
                  <a:cubicBezTo>
                    <a:pt x="89" y="162"/>
                    <a:pt x="74" y="165"/>
                    <a:pt x="57" y="163"/>
                  </a:cubicBezTo>
                  <a:cubicBezTo>
                    <a:pt x="42" y="163"/>
                    <a:pt x="25" y="160"/>
                    <a:pt x="9" y="156"/>
                  </a:cubicBezTo>
                  <a:cubicBezTo>
                    <a:pt x="25" y="163"/>
                    <a:pt x="40" y="168"/>
                    <a:pt x="57" y="171"/>
                  </a:cubicBezTo>
                  <a:cubicBezTo>
                    <a:pt x="74" y="174"/>
                    <a:pt x="91" y="172"/>
                    <a:pt x="108" y="166"/>
                  </a:cubicBezTo>
                  <a:cubicBezTo>
                    <a:pt x="112" y="165"/>
                    <a:pt x="115" y="163"/>
                    <a:pt x="120" y="160"/>
                  </a:cubicBezTo>
                  <a:cubicBezTo>
                    <a:pt x="122" y="159"/>
                    <a:pt x="125" y="157"/>
                    <a:pt x="126" y="156"/>
                  </a:cubicBezTo>
                  <a:cubicBezTo>
                    <a:pt x="127" y="156"/>
                    <a:pt x="127" y="155"/>
                    <a:pt x="128" y="154"/>
                  </a:cubicBezTo>
                  <a:cubicBezTo>
                    <a:pt x="128" y="154"/>
                    <a:pt x="129" y="153"/>
                    <a:pt x="129" y="152"/>
                  </a:cubicBezTo>
                  <a:lnTo>
                    <a:pt x="129" y="151"/>
                  </a:lnTo>
                  <a:cubicBezTo>
                    <a:pt x="130" y="151"/>
                    <a:pt x="130" y="150"/>
                    <a:pt x="131" y="149"/>
                  </a:cubicBezTo>
                  <a:cubicBezTo>
                    <a:pt x="134" y="140"/>
                    <a:pt x="137" y="132"/>
                    <a:pt x="140" y="123"/>
                  </a:cubicBezTo>
                  <a:cubicBezTo>
                    <a:pt x="145" y="105"/>
                    <a:pt x="145" y="86"/>
                    <a:pt x="142" y="67"/>
                  </a:cubicBezTo>
                  <a:cubicBezTo>
                    <a:pt x="137" y="49"/>
                    <a:pt x="126" y="32"/>
                    <a:pt x="114" y="20"/>
                  </a:cubicBezTo>
                  <a:cubicBezTo>
                    <a:pt x="100" y="7"/>
                    <a:pt x="83" y="-2"/>
                    <a:pt x="65" y="1"/>
                  </a:cubicBezTo>
                  <a:cubicBezTo>
                    <a:pt x="60" y="1"/>
                    <a:pt x="55" y="3"/>
                    <a:pt x="51" y="4"/>
                  </a:cubicBezTo>
                  <a:cubicBezTo>
                    <a:pt x="46" y="6"/>
                    <a:pt x="43" y="7"/>
                    <a:pt x="38" y="10"/>
                  </a:cubicBezTo>
                  <a:cubicBezTo>
                    <a:pt x="31" y="15"/>
                    <a:pt x="25" y="21"/>
                    <a:pt x="18" y="29"/>
                  </a:cubicBezTo>
                  <a:cubicBezTo>
                    <a:pt x="8" y="41"/>
                    <a:pt x="2" y="60"/>
                    <a:pt x="0" y="78"/>
                  </a:cubicBezTo>
                  <a:cubicBezTo>
                    <a:pt x="5" y="61"/>
                    <a:pt x="11" y="44"/>
                    <a:pt x="23" y="33"/>
                  </a:cubicBezTo>
                  <a:close/>
                </a:path>
              </a:pathLst>
            </a:custGeom>
            <a:solidFill>
              <a:srgbClr val="74b531"/>
            </a:solidFill>
            <a:ln w="0">
              <a:noFill/>
            </a:ln>
          </p:spPr>
          <p:style>
            <a:lnRef idx="0"/>
            <a:fillRef idx="0"/>
            <a:effectRef idx="0"/>
            <a:fontRef idx="minor"/>
          </p:style>
          <p:txBody>
            <a:bodyPr lIns="90000" rIns="90000" tIns="61920" bIns="61920" anchor="ctr" anchorCtr="1">
              <a:noAutofit/>
            </a:bodyPr>
            <a:p>
              <a:pPr>
                <a:lnSpc>
                  <a:spcPct val="100000"/>
                </a:lnSpc>
              </a:pPr>
              <a:endParaRPr b="0" lang="el-GR" sz="1800" spc="-1" strike="noStrike">
                <a:solidFill>
                  <a:srgbClr val="000000"/>
                </a:solidFill>
                <a:latin typeface="Arial"/>
              </a:endParaRPr>
            </a:p>
          </p:txBody>
        </p:sp>
        <p:sp>
          <p:nvSpPr>
            <p:cNvPr id="45" name=""/>
            <p:cNvSpPr/>
            <p:nvPr/>
          </p:nvSpPr>
          <p:spPr>
            <a:xfrm>
              <a:off x="1482840" y="4967640"/>
              <a:ext cx="28440" cy="34920"/>
            </a:xfrm>
            <a:custGeom>
              <a:avLst/>
              <a:gdLst>
                <a:gd name="textAreaLeft" fmla="*/ 0 w 28440"/>
                <a:gd name="textAreaRight" fmla="*/ 28800 w 28440"/>
                <a:gd name="textAreaTop" fmla="*/ 0 h 34920"/>
                <a:gd name="textAreaBottom" fmla="*/ 35280 h 34920"/>
              </a:gdLst>
              <a:ahLst/>
              <a:rect l="textAreaLeft" t="textAreaTop" r="textAreaRight" b="textAreaBottom"/>
              <a:pathLst>
                <a:path w="80" h="98">
                  <a:moveTo>
                    <a:pt x="0" y="49"/>
                  </a:moveTo>
                  <a:cubicBezTo>
                    <a:pt x="0" y="58"/>
                    <a:pt x="1" y="66"/>
                    <a:pt x="5" y="74"/>
                  </a:cubicBezTo>
                  <a:cubicBezTo>
                    <a:pt x="9" y="81"/>
                    <a:pt x="14" y="87"/>
                    <a:pt x="20" y="92"/>
                  </a:cubicBezTo>
                  <a:cubicBezTo>
                    <a:pt x="26" y="96"/>
                    <a:pt x="33" y="98"/>
                    <a:pt x="40" y="98"/>
                  </a:cubicBezTo>
                  <a:cubicBezTo>
                    <a:pt x="47" y="98"/>
                    <a:pt x="54" y="96"/>
                    <a:pt x="60" y="92"/>
                  </a:cubicBezTo>
                  <a:cubicBezTo>
                    <a:pt x="66" y="87"/>
                    <a:pt x="71" y="81"/>
                    <a:pt x="75" y="74"/>
                  </a:cubicBezTo>
                  <a:cubicBezTo>
                    <a:pt x="78" y="66"/>
                    <a:pt x="80" y="58"/>
                    <a:pt x="80" y="49"/>
                  </a:cubicBezTo>
                  <a:cubicBezTo>
                    <a:pt x="80" y="40"/>
                    <a:pt x="78" y="32"/>
                    <a:pt x="75" y="24"/>
                  </a:cubicBezTo>
                  <a:cubicBezTo>
                    <a:pt x="71" y="17"/>
                    <a:pt x="66" y="10"/>
                    <a:pt x="60" y="6"/>
                  </a:cubicBezTo>
                  <a:cubicBezTo>
                    <a:pt x="54" y="1"/>
                    <a:pt x="47" y="0"/>
                    <a:pt x="40" y="0"/>
                  </a:cubicBezTo>
                  <a:cubicBezTo>
                    <a:pt x="33" y="0"/>
                    <a:pt x="26" y="1"/>
                    <a:pt x="20" y="6"/>
                  </a:cubicBezTo>
                  <a:cubicBezTo>
                    <a:pt x="14" y="10"/>
                    <a:pt x="9" y="17"/>
                    <a:pt x="5" y="24"/>
                  </a:cubicBezTo>
                  <a:cubicBezTo>
                    <a:pt x="2" y="32"/>
                    <a:pt x="0" y="40"/>
                    <a:pt x="0" y="49"/>
                  </a:cubicBezTo>
                  <a:close/>
                </a:path>
              </a:pathLst>
            </a:custGeom>
            <a:solidFill>
              <a:srgbClr val="74b531"/>
            </a:solidFill>
            <a:ln w="0">
              <a:noFill/>
            </a:ln>
          </p:spPr>
          <p:style>
            <a:lnRef idx="0"/>
            <a:fillRef idx="0"/>
            <a:effectRef idx="0"/>
            <a:fontRef idx="minor"/>
          </p:style>
          <p:txBody>
            <a:bodyPr lIns="90000" rIns="90000" tIns="35280" bIns="35280" anchor="ctr" anchorCtr="1">
              <a:noAutofit/>
            </a:bodyPr>
            <a:p>
              <a:pPr>
                <a:lnSpc>
                  <a:spcPct val="100000"/>
                </a:lnSpc>
              </a:pPr>
              <a:endParaRPr b="0" lang="el-GR" sz="1800" spc="-1" strike="noStrike">
                <a:solidFill>
                  <a:srgbClr val="000000"/>
                </a:solidFill>
                <a:latin typeface="Arial"/>
              </a:endParaRPr>
            </a:p>
          </p:txBody>
        </p:sp>
        <p:sp>
          <p:nvSpPr>
            <p:cNvPr id="46" name=""/>
            <p:cNvSpPr/>
            <p:nvPr/>
          </p:nvSpPr>
          <p:spPr>
            <a:xfrm>
              <a:off x="1438200" y="5029920"/>
              <a:ext cx="29160" cy="23760"/>
            </a:xfrm>
            <a:custGeom>
              <a:avLst/>
              <a:gdLst>
                <a:gd name="textAreaLeft" fmla="*/ 0 w 29160"/>
                <a:gd name="textAreaRight" fmla="*/ 29520 w 29160"/>
                <a:gd name="textAreaTop" fmla="*/ 0 h 23760"/>
                <a:gd name="textAreaBottom" fmla="*/ 24120 h 23760"/>
              </a:gdLst>
              <a:ahLst/>
              <a:rect l="textAreaLeft" t="textAreaTop" r="textAreaRight" b="textAreaBottom"/>
              <a:pathLst>
                <a:path w="82" h="67">
                  <a:moveTo>
                    <a:pt x="82" y="0"/>
                  </a:moveTo>
                  <a:cubicBezTo>
                    <a:pt x="55" y="0"/>
                    <a:pt x="27" y="0"/>
                    <a:pt x="0" y="0"/>
                  </a:cubicBezTo>
                  <a:cubicBezTo>
                    <a:pt x="0" y="22"/>
                    <a:pt x="0" y="45"/>
                    <a:pt x="0" y="67"/>
                  </a:cubicBezTo>
                  <a:cubicBezTo>
                    <a:pt x="27" y="67"/>
                    <a:pt x="55" y="67"/>
                    <a:pt x="82" y="67"/>
                  </a:cubicBezTo>
                  <a:cubicBezTo>
                    <a:pt x="82" y="45"/>
                    <a:pt x="82" y="22"/>
                    <a:pt x="82" y="0"/>
                  </a:cubicBezTo>
                  <a:close/>
                </a:path>
              </a:pathLst>
            </a:custGeom>
            <a:solidFill>
              <a:srgbClr val="74b531"/>
            </a:solidFill>
            <a:ln w="0">
              <a:noFill/>
            </a:ln>
          </p:spPr>
          <p:style>
            <a:lnRef idx="0"/>
            <a:fillRef idx="0"/>
            <a:effectRef idx="0"/>
            <a:fontRef idx="minor"/>
          </p:style>
          <p:txBody>
            <a:bodyPr lIns="90000" rIns="90000" tIns="24480" bIns="24480" anchor="ctr" anchorCtr="1">
              <a:noAutofit/>
            </a:bodyPr>
            <a:p>
              <a:pPr>
                <a:lnSpc>
                  <a:spcPct val="100000"/>
                </a:lnSpc>
              </a:pPr>
              <a:endParaRPr b="0" lang="el-GR" sz="1800" spc="-1" strike="noStrike">
                <a:solidFill>
                  <a:srgbClr val="000000"/>
                </a:solidFill>
                <a:latin typeface="Arial"/>
              </a:endParaRPr>
            </a:p>
          </p:txBody>
        </p:sp>
        <p:sp>
          <p:nvSpPr>
            <p:cNvPr id="47" name=""/>
            <p:cNvSpPr/>
            <p:nvPr/>
          </p:nvSpPr>
          <p:spPr>
            <a:xfrm>
              <a:off x="1397880" y="5009400"/>
              <a:ext cx="110520" cy="38880"/>
            </a:xfrm>
            <a:custGeom>
              <a:avLst/>
              <a:gdLst>
                <a:gd name="textAreaLeft" fmla="*/ 0 w 110520"/>
                <a:gd name="textAreaRight" fmla="*/ 110880 w 110520"/>
                <a:gd name="textAreaTop" fmla="*/ 0 h 38880"/>
                <a:gd name="textAreaBottom" fmla="*/ 39240 h 38880"/>
              </a:gdLst>
              <a:ahLst/>
              <a:rect l="textAreaLeft" t="textAreaTop" r="textAreaRight" b="textAreaBottom"/>
              <a:pathLst>
                <a:path w="308" h="109">
                  <a:moveTo>
                    <a:pt x="75" y="94"/>
                  </a:moveTo>
                  <a:cubicBezTo>
                    <a:pt x="91" y="92"/>
                    <a:pt x="106" y="88"/>
                    <a:pt x="119" y="81"/>
                  </a:cubicBezTo>
                  <a:cubicBezTo>
                    <a:pt x="131" y="73"/>
                    <a:pt x="140" y="63"/>
                    <a:pt x="142" y="52"/>
                  </a:cubicBezTo>
                  <a:cubicBezTo>
                    <a:pt x="145" y="35"/>
                    <a:pt x="149" y="17"/>
                    <a:pt x="152" y="0"/>
                  </a:cubicBezTo>
                  <a:cubicBezTo>
                    <a:pt x="156" y="17"/>
                    <a:pt x="159" y="35"/>
                    <a:pt x="163" y="52"/>
                  </a:cubicBezTo>
                  <a:cubicBezTo>
                    <a:pt x="166" y="64"/>
                    <a:pt x="173" y="73"/>
                    <a:pt x="186" y="81"/>
                  </a:cubicBezTo>
                  <a:cubicBezTo>
                    <a:pt x="198" y="88"/>
                    <a:pt x="214" y="94"/>
                    <a:pt x="229" y="94"/>
                  </a:cubicBezTo>
                  <a:cubicBezTo>
                    <a:pt x="246" y="94"/>
                    <a:pt x="262" y="92"/>
                    <a:pt x="275" y="84"/>
                  </a:cubicBezTo>
                  <a:cubicBezTo>
                    <a:pt x="289" y="78"/>
                    <a:pt x="302" y="67"/>
                    <a:pt x="308" y="54"/>
                  </a:cubicBezTo>
                  <a:cubicBezTo>
                    <a:pt x="306" y="69"/>
                    <a:pt x="297" y="83"/>
                    <a:pt x="283" y="92"/>
                  </a:cubicBezTo>
                  <a:cubicBezTo>
                    <a:pt x="269" y="101"/>
                    <a:pt x="249" y="107"/>
                    <a:pt x="231" y="109"/>
                  </a:cubicBezTo>
                  <a:cubicBezTo>
                    <a:pt x="211" y="110"/>
                    <a:pt x="192" y="106"/>
                    <a:pt x="175" y="97"/>
                  </a:cubicBezTo>
                  <a:cubicBezTo>
                    <a:pt x="166" y="92"/>
                    <a:pt x="160" y="86"/>
                    <a:pt x="154" y="78"/>
                  </a:cubicBezTo>
                  <a:cubicBezTo>
                    <a:pt x="148" y="86"/>
                    <a:pt x="140" y="92"/>
                    <a:pt x="132" y="97"/>
                  </a:cubicBezTo>
                  <a:cubicBezTo>
                    <a:pt x="115" y="106"/>
                    <a:pt x="95" y="110"/>
                    <a:pt x="77" y="109"/>
                  </a:cubicBezTo>
                  <a:cubicBezTo>
                    <a:pt x="59" y="109"/>
                    <a:pt x="39" y="103"/>
                    <a:pt x="25" y="92"/>
                  </a:cubicBezTo>
                  <a:cubicBezTo>
                    <a:pt x="11" y="83"/>
                    <a:pt x="0" y="67"/>
                    <a:pt x="0" y="54"/>
                  </a:cubicBezTo>
                  <a:cubicBezTo>
                    <a:pt x="3" y="66"/>
                    <a:pt x="15" y="77"/>
                    <a:pt x="29" y="84"/>
                  </a:cubicBezTo>
                  <a:cubicBezTo>
                    <a:pt x="43" y="90"/>
                    <a:pt x="60" y="94"/>
                    <a:pt x="75" y="94"/>
                  </a:cubicBezTo>
                  <a:close/>
                </a:path>
              </a:pathLst>
            </a:custGeom>
            <a:solidFill>
              <a:srgbClr val="74b531"/>
            </a:solidFill>
            <a:ln w="0">
              <a:noFill/>
            </a:ln>
          </p:spPr>
          <p:style>
            <a:lnRef idx="0"/>
            <a:fillRef idx="0"/>
            <a:effectRef idx="0"/>
            <a:fontRef idx="minor"/>
          </p:style>
          <p:txBody>
            <a:bodyPr lIns="90000" rIns="90000" tIns="39600" bIns="39600" anchor="ctr" anchorCtr="1">
              <a:noAutofit/>
            </a:bodyPr>
            <a:p>
              <a:pPr>
                <a:lnSpc>
                  <a:spcPct val="100000"/>
                </a:lnSpc>
              </a:pPr>
              <a:endParaRPr b="0" lang="el-GR" sz="1800" spc="-1" strike="noStrike">
                <a:solidFill>
                  <a:srgbClr val="000000"/>
                </a:solidFill>
                <a:latin typeface="Arial"/>
              </a:endParaRPr>
            </a:p>
          </p:txBody>
        </p:sp>
        <p:sp>
          <p:nvSpPr>
            <p:cNvPr id="48" name=""/>
            <p:cNvSpPr/>
            <p:nvPr/>
          </p:nvSpPr>
          <p:spPr>
            <a:xfrm>
              <a:off x="1432080" y="5002200"/>
              <a:ext cx="41760" cy="19440"/>
            </a:xfrm>
            <a:custGeom>
              <a:avLst/>
              <a:gdLst>
                <a:gd name="textAreaLeft" fmla="*/ 0 w 41760"/>
                <a:gd name="textAreaRight" fmla="*/ 42120 w 41760"/>
                <a:gd name="textAreaTop" fmla="*/ 0 h 19440"/>
                <a:gd name="textAreaBottom" fmla="*/ 19800 h 19440"/>
              </a:gdLst>
              <a:ahLst/>
              <a:rect l="textAreaLeft" t="textAreaTop" r="textAreaRight" b="textAreaBottom"/>
              <a:pathLst>
                <a:path w="117" h="55">
                  <a:moveTo>
                    <a:pt x="59" y="0"/>
                  </a:moveTo>
                  <a:cubicBezTo>
                    <a:pt x="70" y="0"/>
                    <a:pt x="102" y="0"/>
                    <a:pt x="114" y="9"/>
                  </a:cubicBezTo>
                  <a:cubicBezTo>
                    <a:pt x="122" y="15"/>
                    <a:pt x="116" y="30"/>
                    <a:pt x="96" y="44"/>
                  </a:cubicBezTo>
                  <a:cubicBezTo>
                    <a:pt x="82" y="54"/>
                    <a:pt x="70" y="55"/>
                    <a:pt x="60" y="55"/>
                  </a:cubicBezTo>
                  <a:cubicBezTo>
                    <a:pt x="50" y="55"/>
                    <a:pt x="37" y="52"/>
                    <a:pt x="25" y="44"/>
                  </a:cubicBezTo>
                  <a:cubicBezTo>
                    <a:pt x="0" y="30"/>
                    <a:pt x="-4" y="15"/>
                    <a:pt x="4" y="9"/>
                  </a:cubicBezTo>
                  <a:cubicBezTo>
                    <a:pt x="14" y="0"/>
                    <a:pt x="48" y="0"/>
                    <a:pt x="59" y="0"/>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grpSp>
      <p:sp>
        <p:nvSpPr>
          <p:cNvPr id="49" name=""/>
          <p:cNvSpPr/>
          <p:nvPr/>
        </p:nvSpPr>
        <p:spPr>
          <a:xfrm>
            <a:off x="6666840" y="4873680"/>
            <a:ext cx="151200" cy="228600"/>
          </a:xfrm>
          <a:custGeom>
            <a:avLst/>
            <a:gdLst>
              <a:gd name="textAreaLeft" fmla="*/ 0 w 151200"/>
              <a:gd name="textAreaRight" fmla="*/ 151560 w 151200"/>
              <a:gd name="textAreaTop" fmla="*/ 0 h 228600"/>
              <a:gd name="textAreaBottom" fmla="*/ 228960 h 228600"/>
            </a:gdLst>
            <a:ahLst/>
            <a:rect l="textAreaLeft" t="textAreaTop" r="textAreaRight" b="textAreaBottom"/>
            <a:pathLst>
              <a:path w="421" h="636">
                <a:moveTo>
                  <a:pt x="240" y="544"/>
                </a:moveTo>
                <a:cubicBezTo>
                  <a:pt x="360" y="440"/>
                  <a:pt x="432" y="313"/>
                  <a:pt x="420" y="143"/>
                </a:cubicBezTo>
                <a:cubicBezTo>
                  <a:pt x="415" y="76"/>
                  <a:pt x="390" y="32"/>
                  <a:pt x="360" y="5"/>
                </a:cubicBezTo>
                <a:cubicBezTo>
                  <a:pt x="337" y="-16"/>
                  <a:pt x="196" y="32"/>
                  <a:pt x="196" y="185"/>
                </a:cubicBezTo>
                <a:cubicBezTo>
                  <a:pt x="198" y="474"/>
                  <a:pt x="65" y="484"/>
                  <a:pt x="0" y="634"/>
                </a:cubicBezTo>
                <a:cubicBezTo>
                  <a:pt x="69" y="645"/>
                  <a:pt x="152" y="622"/>
                  <a:pt x="240" y="54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50" name=""/>
          <p:cNvSpPr/>
          <p:nvPr/>
        </p:nvSpPr>
        <p:spPr>
          <a:xfrm>
            <a:off x="6652800" y="4866840"/>
            <a:ext cx="143280" cy="233640"/>
          </a:xfrm>
          <a:custGeom>
            <a:avLst/>
            <a:gdLst>
              <a:gd name="textAreaLeft" fmla="*/ 0 w 143280"/>
              <a:gd name="textAreaRight" fmla="*/ 143640 w 143280"/>
              <a:gd name="textAreaTop" fmla="*/ 0 h 233640"/>
              <a:gd name="textAreaBottom" fmla="*/ 234000 h 233640"/>
            </a:gdLst>
            <a:ahLst/>
            <a:rect l="textAreaLeft" t="textAreaTop" r="textAreaRight" b="textAreaBottom"/>
            <a:pathLst>
              <a:path w="399" h="650">
                <a:moveTo>
                  <a:pt x="399" y="24"/>
                </a:moveTo>
                <a:cubicBezTo>
                  <a:pt x="323" y="-55"/>
                  <a:pt x="187" y="77"/>
                  <a:pt x="187" y="197"/>
                </a:cubicBezTo>
                <a:cubicBezTo>
                  <a:pt x="187" y="487"/>
                  <a:pt x="67" y="513"/>
                  <a:pt x="0" y="643"/>
                </a:cubicBezTo>
                <a:cubicBezTo>
                  <a:pt x="12" y="646"/>
                  <a:pt x="11" y="650"/>
                  <a:pt x="37" y="650"/>
                </a:cubicBezTo>
                <a:cubicBezTo>
                  <a:pt x="122" y="582"/>
                  <a:pt x="249" y="453"/>
                  <a:pt x="249" y="231"/>
                </a:cubicBezTo>
                <a:cubicBezTo>
                  <a:pt x="249" y="93"/>
                  <a:pt x="318" y="35"/>
                  <a:pt x="399" y="2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51" name=""/>
          <p:cNvSpPr/>
          <p:nvPr/>
        </p:nvSpPr>
        <p:spPr>
          <a:xfrm>
            <a:off x="6652800" y="4862520"/>
            <a:ext cx="135000" cy="234720"/>
          </a:xfrm>
          <a:custGeom>
            <a:avLst/>
            <a:gdLst>
              <a:gd name="textAreaLeft" fmla="*/ 0 w 135000"/>
              <a:gd name="textAreaRight" fmla="*/ 135360 w 135000"/>
              <a:gd name="textAreaTop" fmla="*/ 0 h 234720"/>
              <a:gd name="textAreaBottom" fmla="*/ 235080 h 234720"/>
            </a:gdLst>
            <a:ahLst/>
            <a:rect l="textAreaLeft" t="textAreaTop" r="textAreaRight" b="textAreaBottom"/>
            <a:pathLst>
              <a:path w="376" h="653">
                <a:moveTo>
                  <a:pt x="376" y="17"/>
                </a:moveTo>
                <a:cubicBezTo>
                  <a:pt x="288" y="-36"/>
                  <a:pt x="159" y="40"/>
                  <a:pt x="159" y="186"/>
                </a:cubicBezTo>
                <a:cubicBezTo>
                  <a:pt x="159" y="423"/>
                  <a:pt x="53" y="414"/>
                  <a:pt x="0" y="529"/>
                </a:cubicBezTo>
                <a:cubicBezTo>
                  <a:pt x="0" y="570"/>
                  <a:pt x="0" y="612"/>
                  <a:pt x="0" y="653"/>
                </a:cubicBezTo>
                <a:cubicBezTo>
                  <a:pt x="37" y="628"/>
                  <a:pt x="212" y="479"/>
                  <a:pt x="212" y="218"/>
                </a:cubicBezTo>
                <a:cubicBezTo>
                  <a:pt x="212" y="79"/>
                  <a:pt x="293" y="19"/>
                  <a:pt x="376" y="17"/>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52" name=""/>
          <p:cNvSpPr/>
          <p:nvPr/>
        </p:nvSpPr>
        <p:spPr>
          <a:xfrm>
            <a:off x="6320880" y="4901040"/>
            <a:ext cx="229680" cy="213840"/>
          </a:xfrm>
          <a:custGeom>
            <a:avLst/>
            <a:gdLst>
              <a:gd name="textAreaLeft" fmla="*/ 0 w 229680"/>
              <a:gd name="textAreaRight" fmla="*/ 230040 w 229680"/>
              <a:gd name="textAreaTop" fmla="*/ 0 h 213840"/>
              <a:gd name="textAreaBottom" fmla="*/ 214200 h 213840"/>
            </a:gdLst>
            <a:ahLst/>
            <a:rect l="textAreaLeft" t="textAreaTop" r="textAreaRight" b="textAreaBottom"/>
            <a:pathLst>
              <a:path w="639" h="595">
                <a:moveTo>
                  <a:pt x="4" y="88"/>
                </a:moveTo>
                <a:cubicBezTo>
                  <a:pt x="-28" y="19"/>
                  <a:pt x="140" y="-18"/>
                  <a:pt x="198" y="9"/>
                </a:cubicBezTo>
                <a:cubicBezTo>
                  <a:pt x="198" y="48"/>
                  <a:pt x="198" y="86"/>
                  <a:pt x="198" y="125"/>
                </a:cubicBezTo>
                <a:cubicBezTo>
                  <a:pt x="133" y="112"/>
                  <a:pt x="27" y="136"/>
                  <a:pt x="4" y="88"/>
                </a:cubicBezTo>
                <a:moveTo>
                  <a:pt x="390" y="571"/>
                </a:moveTo>
                <a:cubicBezTo>
                  <a:pt x="390" y="537"/>
                  <a:pt x="503" y="469"/>
                  <a:pt x="639" y="469"/>
                </a:cubicBezTo>
                <a:cubicBezTo>
                  <a:pt x="639" y="511"/>
                  <a:pt x="639" y="553"/>
                  <a:pt x="639" y="595"/>
                </a:cubicBezTo>
                <a:cubicBezTo>
                  <a:pt x="556" y="587"/>
                  <a:pt x="390" y="606"/>
                  <a:pt x="390" y="571"/>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53" name=""/>
          <p:cNvSpPr/>
          <p:nvPr/>
        </p:nvSpPr>
        <p:spPr>
          <a:xfrm>
            <a:off x="6404760" y="4830480"/>
            <a:ext cx="267120" cy="312480"/>
          </a:xfrm>
          <a:custGeom>
            <a:avLst/>
            <a:gdLst>
              <a:gd name="textAreaLeft" fmla="*/ 0 w 267120"/>
              <a:gd name="textAreaRight" fmla="*/ 267480 w 267120"/>
              <a:gd name="textAreaTop" fmla="*/ 0 h 312480"/>
              <a:gd name="textAreaBottom" fmla="*/ 312840 h 312480"/>
            </a:gdLst>
            <a:ahLst/>
            <a:rect l="textAreaLeft" t="textAreaTop" r="textAreaRight" b="textAreaBottom"/>
            <a:pathLst>
              <a:path w="743" h="869">
                <a:moveTo>
                  <a:pt x="714" y="335"/>
                </a:moveTo>
                <a:cubicBezTo>
                  <a:pt x="675" y="238"/>
                  <a:pt x="571" y="120"/>
                  <a:pt x="419" y="55"/>
                </a:cubicBezTo>
                <a:cubicBezTo>
                  <a:pt x="39" y="-111"/>
                  <a:pt x="-99" y="141"/>
                  <a:pt x="74" y="268"/>
                </a:cubicBezTo>
                <a:cubicBezTo>
                  <a:pt x="277" y="418"/>
                  <a:pt x="258" y="657"/>
                  <a:pt x="336" y="756"/>
                </a:cubicBezTo>
                <a:cubicBezTo>
                  <a:pt x="254" y="777"/>
                  <a:pt x="194" y="821"/>
                  <a:pt x="194" y="846"/>
                </a:cubicBezTo>
                <a:cubicBezTo>
                  <a:pt x="194" y="881"/>
                  <a:pt x="359" y="862"/>
                  <a:pt x="442" y="869"/>
                </a:cubicBezTo>
                <a:cubicBezTo>
                  <a:pt x="580" y="869"/>
                  <a:pt x="691" y="841"/>
                  <a:pt x="691" y="807"/>
                </a:cubicBezTo>
                <a:cubicBezTo>
                  <a:pt x="693" y="781"/>
                  <a:pt x="689" y="765"/>
                  <a:pt x="682" y="751"/>
                </a:cubicBezTo>
                <a:cubicBezTo>
                  <a:pt x="749" y="652"/>
                  <a:pt x="763" y="455"/>
                  <a:pt x="714" y="33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54" name=""/>
          <p:cNvSpPr/>
          <p:nvPr/>
        </p:nvSpPr>
        <p:spPr>
          <a:xfrm>
            <a:off x="6508080" y="4936320"/>
            <a:ext cx="99720" cy="183600"/>
          </a:xfrm>
          <a:custGeom>
            <a:avLst/>
            <a:gdLst>
              <a:gd name="textAreaLeft" fmla="*/ 0 w 99720"/>
              <a:gd name="textAreaRight" fmla="*/ 100080 w 99720"/>
              <a:gd name="textAreaTop" fmla="*/ 0 h 183600"/>
              <a:gd name="textAreaBottom" fmla="*/ 183960 h 183600"/>
            </a:gdLst>
            <a:ahLst/>
            <a:rect l="textAreaLeft" t="textAreaTop" r="textAreaRight" b="textAreaBottom"/>
            <a:pathLst>
              <a:path w="278" h="511">
                <a:moveTo>
                  <a:pt x="255" y="0"/>
                </a:moveTo>
                <a:cubicBezTo>
                  <a:pt x="135" y="10"/>
                  <a:pt x="27" y="120"/>
                  <a:pt x="27" y="257"/>
                </a:cubicBezTo>
                <a:cubicBezTo>
                  <a:pt x="29" y="379"/>
                  <a:pt x="105" y="441"/>
                  <a:pt x="80" y="450"/>
                </a:cubicBezTo>
                <a:cubicBezTo>
                  <a:pt x="-123" y="522"/>
                  <a:pt x="107" y="469"/>
                  <a:pt x="268" y="510"/>
                </a:cubicBezTo>
                <a:cubicBezTo>
                  <a:pt x="319" y="524"/>
                  <a:pt x="160" y="347"/>
                  <a:pt x="160" y="206"/>
                </a:cubicBezTo>
                <a:cubicBezTo>
                  <a:pt x="160" y="120"/>
                  <a:pt x="197" y="47"/>
                  <a:pt x="255"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55" name=""/>
          <p:cNvSpPr/>
          <p:nvPr/>
        </p:nvSpPr>
        <p:spPr>
          <a:xfrm>
            <a:off x="6507000" y="4818960"/>
            <a:ext cx="179640" cy="281520"/>
          </a:xfrm>
          <a:custGeom>
            <a:avLst/>
            <a:gdLst>
              <a:gd name="textAreaLeft" fmla="*/ 0 w 179640"/>
              <a:gd name="textAreaRight" fmla="*/ 180000 w 179640"/>
              <a:gd name="textAreaTop" fmla="*/ 0 h 281520"/>
              <a:gd name="textAreaBottom" fmla="*/ 281880 h 281520"/>
            </a:gdLst>
            <a:ahLst/>
            <a:rect l="textAreaLeft" t="textAreaTop" r="textAreaRight" b="textAreaBottom"/>
            <a:pathLst>
              <a:path w="500" h="783">
                <a:moveTo>
                  <a:pt x="138" y="34"/>
                </a:moveTo>
                <a:cubicBezTo>
                  <a:pt x="87" y="18"/>
                  <a:pt x="41" y="7"/>
                  <a:pt x="0" y="0"/>
                </a:cubicBezTo>
                <a:cubicBezTo>
                  <a:pt x="4" y="18"/>
                  <a:pt x="7" y="39"/>
                  <a:pt x="9" y="57"/>
                </a:cubicBezTo>
                <a:cubicBezTo>
                  <a:pt x="293" y="129"/>
                  <a:pt x="567" y="417"/>
                  <a:pt x="399" y="783"/>
                </a:cubicBezTo>
                <a:cubicBezTo>
                  <a:pt x="480" y="669"/>
                  <a:pt x="500" y="572"/>
                  <a:pt x="500" y="424"/>
                </a:cubicBezTo>
                <a:cubicBezTo>
                  <a:pt x="500" y="265"/>
                  <a:pt x="279" y="78"/>
                  <a:pt x="138" y="3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56" name=""/>
          <p:cNvSpPr/>
          <p:nvPr/>
        </p:nvSpPr>
        <p:spPr>
          <a:xfrm>
            <a:off x="6503400" y="4811400"/>
            <a:ext cx="196560" cy="290160"/>
          </a:xfrm>
          <a:custGeom>
            <a:avLst/>
            <a:gdLst>
              <a:gd name="textAreaLeft" fmla="*/ 0 w 196560"/>
              <a:gd name="textAreaRight" fmla="*/ 196920 w 196560"/>
              <a:gd name="textAreaTop" fmla="*/ 0 h 290160"/>
              <a:gd name="textAreaBottom" fmla="*/ 290520 h 290160"/>
            </a:gdLst>
            <a:ahLst/>
            <a:rect l="textAreaLeft" t="textAreaTop" r="textAreaRight" b="textAreaBottom"/>
            <a:pathLst>
              <a:path w="547" h="807">
                <a:moveTo>
                  <a:pt x="0" y="0"/>
                </a:moveTo>
                <a:cubicBezTo>
                  <a:pt x="10" y="14"/>
                  <a:pt x="14" y="32"/>
                  <a:pt x="17" y="51"/>
                </a:cubicBezTo>
                <a:cubicBezTo>
                  <a:pt x="259" y="118"/>
                  <a:pt x="490" y="272"/>
                  <a:pt x="490" y="547"/>
                </a:cubicBezTo>
                <a:cubicBezTo>
                  <a:pt x="490" y="609"/>
                  <a:pt x="453" y="748"/>
                  <a:pt x="407" y="807"/>
                </a:cubicBezTo>
                <a:cubicBezTo>
                  <a:pt x="497" y="743"/>
                  <a:pt x="547" y="591"/>
                  <a:pt x="547" y="445"/>
                </a:cubicBezTo>
                <a:cubicBezTo>
                  <a:pt x="550" y="215"/>
                  <a:pt x="377" y="78"/>
                  <a:pt x="171" y="23"/>
                </a:cubicBezTo>
                <a:cubicBezTo>
                  <a:pt x="109" y="7"/>
                  <a:pt x="53" y="0"/>
                  <a:pt x="0"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57" name=""/>
          <p:cNvSpPr/>
          <p:nvPr/>
        </p:nvSpPr>
        <p:spPr>
          <a:xfrm>
            <a:off x="6422760" y="4749120"/>
            <a:ext cx="46440" cy="48600"/>
          </a:xfrm>
          <a:custGeom>
            <a:avLst/>
            <a:gdLst>
              <a:gd name="textAreaLeft" fmla="*/ 0 w 46440"/>
              <a:gd name="textAreaRight" fmla="*/ 46800 w 46440"/>
              <a:gd name="textAreaTop" fmla="*/ 0 h 48600"/>
              <a:gd name="textAreaBottom" fmla="*/ 48960 h 48600"/>
            </a:gdLst>
            <a:ahLst/>
            <a:rect l="textAreaLeft" t="textAreaTop" r="textAreaRight" b="textAreaBottom"/>
            <a:pathLst>
              <a:path w="130" h="136">
                <a:moveTo>
                  <a:pt x="1" y="136"/>
                </a:moveTo>
                <a:cubicBezTo>
                  <a:pt x="-6" y="64"/>
                  <a:pt x="36" y="45"/>
                  <a:pt x="54" y="0"/>
                </a:cubicBezTo>
                <a:cubicBezTo>
                  <a:pt x="79" y="41"/>
                  <a:pt x="123" y="51"/>
                  <a:pt x="130" y="122"/>
                </a:cubicBezTo>
                <a:cubicBezTo>
                  <a:pt x="87" y="127"/>
                  <a:pt x="44" y="131"/>
                  <a:pt x="1" y="136"/>
                </a:cubicBezTo>
                <a:close/>
              </a:path>
            </a:pathLst>
          </a:custGeom>
          <a:solidFill>
            <a:srgbClr val="74b531"/>
          </a:solidFill>
          <a:ln w="0">
            <a:noFill/>
          </a:ln>
        </p:spPr>
        <p:style>
          <a:lnRef idx="0"/>
          <a:fillRef idx="0"/>
          <a:effectRef idx="0"/>
          <a:fontRef idx="minor"/>
        </p:style>
        <p:txBody>
          <a:bodyPr lIns="90000" rIns="90000" tIns="48960" bIns="48960" anchor="ctr" anchorCtr="1">
            <a:noAutofit/>
          </a:bodyPr>
          <a:p>
            <a:pPr>
              <a:lnSpc>
                <a:spcPct val="100000"/>
              </a:lnSpc>
            </a:pPr>
            <a:endParaRPr b="0" lang="el-GR" sz="1800" spc="-1" strike="noStrike">
              <a:solidFill>
                <a:srgbClr val="000000"/>
              </a:solidFill>
              <a:latin typeface="Arial"/>
            </a:endParaRPr>
          </a:p>
        </p:txBody>
      </p:sp>
      <p:sp>
        <p:nvSpPr>
          <p:cNvPr id="58" name=""/>
          <p:cNvSpPr/>
          <p:nvPr/>
        </p:nvSpPr>
        <p:spPr>
          <a:xfrm>
            <a:off x="6351120" y="4745880"/>
            <a:ext cx="162360" cy="192240"/>
          </a:xfrm>
          <a:custGeom>
            <a:avLst/>
            <a:gdLst>
              <a:gd name="textAreaLeft" fmla="*/ 0 w 162360"/>
              <a:gd name="textAreaRight" fmla="*/ 162720 w 162360"/>
              <a:gd name="textAreaTop" fmla="*/ 0 h 192240"/>
              <a:gd name="textAreaBottom" fmla="*/ 192600 h 192240"/>
            </a:gdLst>
            <a:ahLst/>
            <a:rect l="textAreaLeft" t="textAreaTop" r="textAreaRight" b="textAreaBottom"/>
            <a:pathLst>
              <a:path w="452" h="535">
                <a:moveTo>
                  <a:pt x="335" y="0"/>
                </a:moveTo>
                <a:cubicBezTo>
                  <a:pt x="308" y="41"/>
                  <a:pt x="261" y="50"/>
                  <a:pt x="252" y="122"/>
                </a:cubicBezTo>
                <a:cubicBezTo>
                  <a:pt x="128" y="127"/>
                  <a:pt x="-10" y="295"/>
                  <a:pt x="1" y="429"/>
                </a:cubicBezTo>
                <a:cubicBezTo>
                  <a:pt x="3" y="466"/>
                  <a:pt x="102" y="535"/>
                  <a:pt x="226" y="535"/>
                </a:cubicBezTo>
                <a:cubicBezTo>
                  <a:pt x="351" y="535"/>
                  <a:pt x="452" y="424"/>
                  <a:pt x="452" y="288"/>
                </a:cubicBezTo>
                <a:cubicBezTo>
                  <a:pt x="455" y="207"/>
                  <a:pt x="429" y="163"/>
                  <a:pt x="385" y="143"/>
                </a:cubicBezTo>
                <a:cubicBezTo>
                  <a:pt x="392" y="71"/>
                  <a:pt x="352" y="48"/>
                  <a:pt x="335"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59" name=""/>
          <p:cNvSpPr/>
          <p:nvPr/>
        </p:nvSpPr>
        <p:spPr>
          <a:xfrm>
            <a:off x="6446520" y="4768920"/>
            <a:ext cx="36000" cy="70200"/>
          </a:xfrm>
          <a:custGeom>
            <a:avLst/>
            <a:gdLst>
              <a:gd name="textAreaLeft" fmla="*/ 0 w 36000"/>
              <a:gd name="textAreaRight" fmla="*/ 36360 w 36000"/>
              <a:gd name="textAreaTop" fmla="*/ 0 h 70200"/>
              <a:gd name="textAreaBottom" fmla="*/ 70560 h 70200"/>
            </a:gdLst>
            <a:ahLst/>
            <a:rect l="textAreaLeft" t="textAreaTop" r="textAreaRight" b="textAreaBottom"/>
            <a:pathLst>
              <a:path w="101" h="196">
                <a:moveTo>
                  <a:pt x="40" y="194"/>
                </a:moveTo>
                <a:cubicBezTo>
                  <a:pt x="13" y="189"/>
                  <a:pt x="-9" y="189"/>
                  <a:pt x="3" y="90"/>
                </a:cubicBezTo>
                <a:cubicBezTo>
                  <a:pt x="10" y="37"/>
                  <a:pt x="43" y="30"/>
                  <a:pt x="63" y="0"/>
                </a:cubicBezTo>
                <a:cubicBezTo>
                  <a:pt x="76" y="35"/>
                  <a:pt x="104" y="51"/>
                  <a:pt x="100" y="104"/>
                </a:cubicBezTo>
                <a:cubicBezTo>
                  <a:pt x="88" y="203"/>
                  <a:pt x="68" y="199"/>
                  <a:pt x="40" y="194"/>
                </a:cubicBezTo>
                <a:close/>
              </a:path>
            </a:pathLst>
          </a:custGeom>
          <a:solidFill>
            <a:srgbClr val="74b531"/>
          </a:solidFill>
          <a:ln w="0">
            <a:noFill/>
          </a:ln>
        </p:spPr>
        <p:style>
          <a:lnRef idx="0"/>
          <a:fillRef idx="0"/>
          <a:effectRef idx="0"/>
          <a:fontRef idx="minor"/>
        </p:style>
        <p:txBody>
          <a:bodyPr lIns="90000" rIns="90000" tIns="70560" bIns="70560" anchor="ctr" anchorCtr="1">
            <a:noAutofit/>
          </a:bodyPr>
          <a:p>
            <a:pPr>
              <a:lnSpc>
                <a:spcPct val="100000"/>
              </a:lnSpc>
            </a:pPr>
            <a:endParaRPr b="0" lang="el-GR" sz="1800" spc="-1" strike="noStrike">
              <a:solidFill>
                <a:srgbClr val="000000"/>
              </a:solidFill>
              <a:latin typeface="Arial"/>
            </a:endParaRPr>
          </a:p>
        </p:txBody>
      </p:sp>
      <p:sp>
        <p:nvSpPr>
          <p:cNvPr id="60" name=""/>
          <p:cNvSpPr/>
          <p:nvPr/>
        </p:nvSpPr>
        <p:spPr>
          <a:xfrm>
            <a:off x="6388200" y="4827960"/>
            <a:ext cx="48600" cy="44640"/>
          </a:xfrm>
          <a:custGeom>
            <a:avLst/>
            <a:gdLst>
              <a:gd name="textAreaLeft" fmla="*/ 0 w 48600"/>
              <a:gd name="textAreaRight" fmla="*/ 48960 w 48600"/>
              <a:gd name="textAreaTop" fmla="*/ 0 h 44640"/>
              <a:gd name="textAreaBottom" fmla="*/ 45000 h 44640"/>
            </a:gdLst>
            <a:ahLst/>
            <a:rect l="textAreaLeft" t="textAreaTop" r="textAreaRight" b="textAreaBottom"/>
            <a:pathLst>
              <a:path w="136" h="125">
                <a:moveTo>
                  <a:pt x="60" y="125"/>
                </a:moveTo>
                <a:cubicBezTo>
                  <a:pt x="18" y="125"/>
                  <a:pt x="20" y="96"/>
                  <a:pt x="0" y="81"/>
                </a:cubicBezTo>
                <a:cubicBezTo>
                  <a:pt x="20" y="54"/>
                  <a:pt x="18" y="0"/>
                  <a:pt x="60" y="0"/>
                </a:cubicBezTo>
                <a:cubicBezTo>
                  <a:pt x="101" y="0"/>
                  <a:pt x="111" y="54"/>
                  <a:pt x="136" y="81"/>
                </a:cubicBezTo>
                <a:cubicBezTo>
                  <a:pt x="111" y="96"/>
                  <a:pt x="101" y="125"/>
                  <a:pt x="60" y="125"/>
                </a:cubicBezTo>
                <a:close/>
              </a:path>
            </a:pathLst>
          </a:custGeom>
          <a:solidFill>
            <a:srgbClr val="74b531"/>
          </a:solidFill>
          <a:ln w="0">
            <a:noFill/>
          </a:ln>
        </p:spPr>
        <p:style>
          <a:lnRef idx="0"/>
          <a:fillRef idx="0"/>
          <a:effectRef idx="0"/>
          <a:fontRef idx="minor"/>
        </p:style>
        <p:txBody>
          <a:bodyPr lIns="90000" rIns="90000" tIns="45360" bIns="45360" anchor="ctr" anchorCtr="1">
            <a:noAutofit/>
          </a:bodyPr>
          <a:p>
            <a:pPr>
              <a:lnSpc>
                <a:spcPct val="100000"/>
              </a:lnSpc>
            </a:pPr>
            <a:endParaRPr b="0" lang="el-GR" sz="1800" spc="-1" strike="noStrike">
              <a:solidFill>
                <a:srgbClr val="000000"/>
              </a:solidFill>
              <a:latin typeface="Arial"/>
            </a:endParaRPr>
          </a:p>
        </p:txBody>
      </p:sp>
      <p:sp>
        <p:nvSpPr>
          <p:cNvPr id="61" name=""/>
          <p:cNvSpPr/>
          <p:nvPr/>
        </p:nvSpPr>
        <p:spPr>
          <a:xfrm>
            <a:off x="6395400" y="4838040"/>
            <a:ext cx="29520" cy="27000"/>
          </a:xfrm>
          <a:custGeom>
            <a:avLst/>
            <a:gdLst>
              <a:gd name="textAreaLeft" fmla="*/ 0 w 29520"/>
              <a:gd name="textAreaRight" fmla="*/ 29880 w 29520"/>
              <a:gd name="textAreaTop" fmla="*/ 0 h 27000"/>
              <a:gd name="textAreaBottom" fmla="*/ 27360 h 27000"/>
            </a:gdLst>
            <a:ahLst/>
            <a:rect l="textAreaLeft" t="textAreaTop" r="textAreaRight" b="textAreaBottom"/>
            <a:pathLst>
              <a:path w="83" h="76">
                <a:moveTo>
                  <a:pt x="37" y="76"/>
                </a:moveTo>
                <a:cubicBezTo>
                  <a:pt x="11" y="76"/>
                  <a:pt x="12" y="57"/>
                  <a:pt x="0" y="48"/>
                </a:cubicBezTo>
                <a:cubicBezTo>
                  <a:pt x="12" y="32"/>
                  <a:pt x="11" y="0"/>
                  <a:pt x="37" y="0"/>
                </a:cubicBezTo>
                <a:cubicBezTo>
                  <a:pt x="62" y="0"/>
                  <a:pt x="68" y="32"/>
                  <a:pt x="83" y="48"/>
                </a:cubicBezTo>
                <a:cubicBezTo>
                  <a:pt x="68" y="57"/>
                  <a:pt x="62" y="76"/>
                  <a:pt x="37" y="76"/>
                </a:cubicBezTo>
                <a:close/>
              </a:path>
            </a:pathLst>
          </a:custGeom>
          <a:solidFill>
            <a:srgbClr val="74b531"/>
          </a:solidFill>
          <a:ln w="0">
            <a:noFill/>
          </a:ln>
        </p:spPr>
        <p:style>
          <a:lnRef idx="0"/>
          <a:fillRef idx="0"/>
          <a:effectRef idx="0"/>
          <a:fontRef idx="minor"/>
        </p:style>
        <p:txBody>
          <a:bodyPr lIns="90000" rIns="90000" tIns="27360" bIns="27360" anchor="ctr" anchorCtr="1">
            <a:noAutofit/>
          </a:bodyPr>
          <a:p>
            <a:pPr>
              <a:lnSpc>
                <a:spcPct val="100000"/>
              </a:lnSpc>
            </a:pPr>
            <a:endParaRPr b="0" lang="el-GR" sz="1800" spc="-1" strike="noStrike">
              <a:solidFill>
                <a:srgbClr val="000000"/>
              </a:solidFill>
              <a:latin typeface="Arial"/>
            </a:endParaRPr>
          </a:p>
        </p:txBody>
      </p:sp>
      <p:sp>
        <p:nvSpPr>
          <p:cNvPr id="62" name=""/>
          <p:cNvSpPr/>
          <p:nvPr/>
        </p:nvSpPr>
        <p:spPr>
          <a:xfrm>
            <a:off x="6381360" y="4843800"/>
            <a:ext cx="141120" cy="120600"/>
          </a:xfrm>
          <a:custGeom>
            <a:avLst/>
            <a:gdLst>
              <a:gd name="textAreaLeft" fmla="*/ 0 w 141120"/>
              <a:gd name="textAreaRight" fmla="*/ 141480 w 141120"/>
              <a:gd name="textAreaTop" fmla="*/ 0 h 120600"/>
              <a:gd name="textAreaBottom" fmla="*/ 120960 h 120600"/>
            </a:gdLst>
            <a:ahLst/>
            <a:rect l="textAreaLeft" t="textAreaTop" r="textAreaRight" b="textAreaBottom"/>
            <a:pathLst>
              <a:path w="393" h="336">
                <a:moveTo>
                  <a:pt x="275" y="27"/>
                </a:moveTo>
                <a:cubicBezTo>
                  <a:pt x="219" y="-43"/>
                  <a:pt x="218" y="43"/>
                  <a:pt x="189" y="50"/>
                </a:cubicBezTo>
                <a:cubicBezTo>
                  <a:pt x="198" y="53"/>
                  <a:pt x="206" y="56"/>
                  <a:pt x="215" y="59"/>
                </a:cubicBezTo>
                <a:cubicBezTo>
                  <a:pt x="200" y="66"/>
                  <a:pt x="184" y="73"/>
                  <a:pt x="169" y="80"/>
                </a:cubicBezTo>
                <a:cubicBezTo>
                  <a:pt x="173" y="84"/>
                  <a:pt x="176" y="88"/>
                  <a:pt x="180" y="91"/>
                </a:cubicBezTo>
                <a:cubicBezTo>
                  <a:pt x="172" y="91"/>
                  <a:pt x="165" y="91"/>
                  <a:pt x="157" y="91"/>
                </a:cubicBezTo>
                <a:cubicBezTo>
                  <a:pt x="162" y="95"/>
                  <a:pt x="166" y="99"/>
                  <a:pt x="171" y="103"/>
                </a:cubicBezTo>
                <a:cubicBezTo>
                  <a:pt x="168" y="106"/>
                  <a:pt x="165" y="108"/>
                  <a:pt x="162" y="110"/>
                </a:cubicBezTo>
                <a:cubicBezTo>
                  <a:pt x="146" y="100"/>
                  <a:pt x="129" y="96"/>
                  <a:pt x="111" y="96"/>
                </a:cubicBezTo>
                <a:cubicBezTo>
                  <a:pt x="51" y="96"/>
                  <a:pt x="0" y="149"/>
                  <a:pt x="0" y="216"/>
                </a:cubicBezTo>
                <a:cubicBezTo>
                  <a:pt x="0" y="283"/>
                  <a:pt x="49" y="336"/>
                  <a:pt x="111" y="336"/>
                </a:cubicBezTo>
                <a:cubicBezTo>
                  <a:pt x="171" y="336"/>
                  <a:pt x="222" y="283"/>
                  <a:pt x="222" y="216"/>
                </a:cubicBezTo>
                <a:cubicBezTo>
                  <a:pt x="222" y="214"/>
                  <a:pt x="222" y="212"/>
                  <a:pt x="222" y="209"/>
                </a:cubicBezTo>
                <a:cubicBezTo>
                  <a:pt x="236" y="213"/>
                  <a:pt x="249" y="217"/>
                  <a:pt x="263" y="220"/>
                </a:cubicBezTo>
                <a:cubicBezTo>
                  <a:pt x="260" y="210"/>
                  <a:pt x="257" y="199"/>
                  <a:pt x="254" y="188"/>
                </a:cubicBezTo>
                <a:cubicBezTo>
                  <a:pt x="270" y="188"/>
                  <a:pt x="286" y="188"/>
                  <a:pt x="302" y="188"/>
                </a:cubicBezTo>
                <a:cubicBezTo>
                  <a:pt x="295" y="182"/>
                  <a:pt x="288" y="176"/>
                  <a:pt x="282" y="170"/>
                </a:cubicBezTo>
                <a:cubicBezTo>
                  <a:pt x="305" y="153"/>
                  <a:pt x="328" y="135"/>
                  <a:pt x="351" y="117"/>
                </a:cubicBezTo>
                <a:cubicBezTo>
                  <a:pt x="337" y="117"/>
                  <a:pt x="323" y="117"/>
                  <a:pt x="309" y="117"/>
                </a:cubicBezTo>
                <a:cubicBezTo>
                  <a:pt x="330" y="104"/>
                  <a:pt x="352" y="91"/>
                  <a:pt x="374" y="77"/>
                </a:cubicBezTo>
                <a:cubicBezTo>
                  <a:pt x="359" y="77"/>
                  <a:pt x="344" y="77"/>
                  <a:pt x="329" y="77"/>
                </a:cubicBezTo>
                <a:cubicBezTo>
                  <a:pt x="354" y="75"/>
                  <a:pt x="421" y="23"/>
                  <a:pt x="379" y="38"/>
                </a:cubicBezTo>
                <a:cubicBezTo>
                  <a:pt x="337" y="52"/>
                  <a:pt x="309" y="31"/>
                  <a:pt x="275" y="27"/>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63" name=""/>
          <p:cNvSpPr/>
          <p:nvPr/>
        </p:nvSpPr>
        <p:spPr>
          <a:xfrm>
            <a:off x="6336000" y="4925160"/>
            <a:ext cx="181080" cy="91440"/>
          </a:xfrm>
          <a:custGeom>
            <a:avLst/>
            <a:gdLst>
              <a:gd name="textAreaLeft" fmla="*/ 0 w 181080"/>
              <a:gd name="textAreaRight" fmla="*/ 181440 w 181080"/>
              <a:gd name="textAreaTop" fmla="*/ 0 h 91440"/>
              <a:gd name="textAreaBottom" fmla="*/ 91800 h 91440"/>
            </a:gdLst>
            <a:ahLst/>
            <a:rect l="textAreaLeft" t="textAreaTop" r="textAreaRight" b="textAreaBottom"/>
            <a:pathLst>
              <a:path w="504" h="255">
                <a:moveTo>
                  <a:pt x="197" y="126"/>
                </a:moveTo>
                <a:cubicBezTo>
                  <a:pt x="133" y="114"/>
                  <a:pt x="26" y="138"/>
                  <a:pt x="4" y="89"/>
                </a:cubicBezTo>
                <a:cubicBezTo>
                  <a:pt x="-28" y="20"/>
                  <a:pt x="167" y="-22"/>
                  <a:pt x="217" y="11"/>
                </a:cubicBezTo>
                <a:cubicBezTo>
                  <a:pt x="337" y="84"/>
                  <a:pt x="499" y="-58"/>
                  <a:pt x="504" y="156"/>
                </a:cubicBezTo>
                <a:cubicBezTo>
                  <a:pt x="506" y="209"/>
                  <a:pt x="379" y="364"/>
                  <a:pt x="197" y="126"/>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64" name=""/>
          <p:cNvSpPr/>
          <p:nvPr/>
        </p:nvSpPr>
        <p:spPr>
          <a:xfrm>
            <a:off x="9180000" y="4140000"/>
            <a:ext cx="179640" cy="899640"/>
          </a:xfrm>
          <a:prstGeom prst="rect">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65" name=""/>
          <p:cNvSpPr/>
          <p:nvPr/>
        </p:nvSpPr>
        <p:spPr>
          <a:xfrm>
            <a:off x="8820000" y="4500000"/>
            <a:ext cx="89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66" name=""/>
          <p:cNvSpPr/>
          <p:nvPr/>
        </p:nvSpPr>
        <p:spPr>
          <a:xfrm>
            <a:off x="8910000" y="4320000"/>
            <a:ext cx="71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67" name=""/>
          <p:cNvSpPr/>
          <p:nvPr/>
        </p:nvSpPr>
        <p:spPr>
          <a:xfrm>
            <a:off x="9000360" y="4140000"/>
            <a:ext cx="53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68" name=""/>
          <p:cNvSpPr/>
          <p:nvPr/>
        </p:nvSpPr>
        <p:spPr>
          <a:xfrm>
            <a:off x="9090000" y="3960000"/>
            <a:ext cx="35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69" name=""/>
          <p:cNvSpPr/>
          <p:nvPr/>
        </p:nvSpPr>
        <p:spPr>
          <a:xfrm>
            <a:off x="8190360" y="4140000"/>
            <a:ext cx="179640" cy="899640"/>
          </a:xfrm>
          <a:prstGeom prst="rect">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70" name=""/>
          <p:cNvSpPr/>
          <p:nvPr/>
        </p:nvSpPr>
        <p:spPr>
          <a:xfrm>
            <a:off x="7920000" y="4410000"/>
            <a:ext cx="71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71" name=""/>
          <p:cNvSpPr/>
          <p:nvPr/>
        </p:nvSpPr>
        <p:spPr>
          <a:xfrm>
            <a:off x="8010360" y="4230000"/>
            <a:ext cx="53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72" name=""/>
          <p:cNvSpPr/>
          <p:nvPr/>
        </p:nvSpPr>
        <p:spPr>
          <a:xfrm>
            <a:off x="8100000" y="4050000"/>
            <a:ext cx="35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grpSp>
        <p:nvGrpSpPr>
          <p:cNvPr id="73" name=""/>
          <p:cNvGrpSpPr/>
          <p:nvPr/>
        </p:nvGrpSpPr>
        <p:grpSpPr>
          <a:xfrm>
            <a:off x="8820000" y="3600000"/>
            <a:ext cx="359640" cy="269640"/>
            <a:chOff x="8820000" y="3600000"/>
            <a:chExt cx="359640" cy="269640"/>
          </a:xfrm>
        </p:grpSpPr>
        <p:sp>
          <p:nvSpPr>
            <p:cNvPr id="74" name=""/>
            <p:cNvSpPr/>
            <p:nvPr/>
          </p:nvSpPr>
          <p:spPr>
            <a:xfrm>
              <a:off x="8968680" y="3600000"/>
              <a:ext cx="87120" cy="156240"/>
            </a:xfrm>
            <a:custGeom>
              <a:avLst/>
              <a:gdLst>
                <a:gd name="textAreaLeft" fmla="*/ 0 w 87120"/>
                <a:gd name="textAreaRight" fmla="*/ 87480 w 87120"/>
                <a:gd name="textAreaTop" fmla="*/ 0 h 156240"/>
                <a:gd name="textAreaBottom" fmla="*/ 156600 h 156240"/>
              </a:gdLst>
              <a:ahLst/>
              <a:rect l="textAreaLeft" t="textAreaTop" r="textAreaRight" b="textAreaBottom"/>
              <a:pathLst>
                <a:path w="243" h="435">
                  <a:moveTo>
                    <a:pt x="200" y="140"/>
                  </a:moveTo>
                  <a:cubicBezTo>
                    <a:pt x="157" y="59"/>
                    <a:pt x="65" y="-11"/>
                    <a:pt x="27" y="1"/>
                  </a:cubicBezTo>
                  <a:cubicBezTo>
                    <a:pt x="-1" y="14"/>
                    <a:pt x="31" y="68"/>
                    <a:pt x="57" y="97"/>
                  </a:cubicBezTo>
                  <a:cubicBezTo>
                    <a:pt x="60" y="99"/>
                    <a:pt x="58" y="103"/>
                    <a:pt x="54" y="103"/>
                  </a:cubicBezTo>
                  <a:cubicBezTo>
                    <a:pt x="42" y="100"/>
                    <a:pt x="28" y="100"/>
                    <a:pt x="22" y="107"/>
                  </a:cubicBezTo>
                  <a:cubicBezTo>
                    <a:pt x="8" y="124"/>
                    <a:pt x="28" y="148"/>
                    <a:pt x="45" y="164"/>
                  </a:cubicBezTo>
                  <a:cubicBezTo>
                    <a:pt x="48" y="166"/>
                    <a:pt x="46" y="171"/>
                    <a:pt x="42" y="170"/>
                  </a:cubicBezTo>
                  <a:cubicBezTo>
                    <a:pt x="27" y="167"/>
                    <a:pt x="12" y="167"/>
                    <a:pt x="7" y="173"/>
                  </a:cubicBezTo>
                  <a:cubicBezTo>
                    <a:pt x="-14" y="198"/>
                    <a:pt x="17" y="271"/>
                    <a:pt x="35" y="298"/>
                  </a:cubicBezTo>
                  <a:cubicBezTo>
                    <a:pt x="57" y="330"/>
                    <a:pt x="80" y="362"/>
                    <a:pt x="109" y="387"/>
                  </a:cubicBezTo>
                  <a:cubicBezTo>
                    <a:pt x="139" y="413"/>
                    <a:pt x="176" y="432"/>
                    <a:pt x="215" y="435"/>
                  </a:cubicBezTo>
                  <a:cubicBezTo>
                    <a:pt x="217" y="435"/>
                    <a:pt x="219" y="435"/>
                    <a:pt x="220" y="435"/>
                  </a:cubicBezTo>
                  <a:cubicBezTo>
                    <a:pt x="222" y="434"/>
                    <a:pt x="223" y="431"/>
                    <a:pt x="224" y="429"/>
                  </a:cubicBezTo>
                  <a:cubicBezTo>
                    <a:pt x="231" y="411"/>
                    <a:pt x="233" y="404"/>
                    <a:pt x="236" y="389"/>
                  </a:cubicBezTo>
                  <a:cubicBezTo>
                    <a:pt x="239" y="328"/>
                    <a:pt x="262" y="259"/>
                    <a:pt x="200" y="140"/>
                  </a:cubicBezTo>
                  <a:close/>
                </a:path>
              </a:pathLst>
            </a:custGeom>
            <a:solidFill>
              <a:srgbClr val="74b531"/>
            </a:solidFill>
            <a:ln w="0">
              <a:noFill/>
            </a:ln>
          </p:spPr>
          <p:style>
            <a:lnRef idx="0"/>
            <a:fillRef idx="0"/>
            <a:effectRef idx="0"/>
            <a:fontRef idx="minor"/>
          </p:style>
          <p:txBody>
            <a:bodyPr lIns="90000" rIns="90000" tIns="156960" bIns="156960" anchor="ctr" anchorCtr="1">
              <a:noAutofit/>
            </a:bodyPr>
            <a:p>
              <a:pPr>
                <a:lnSpc>
                  <a:spcPct val="100000"/>
                </a:lnSpc>
              </a:pPr>
              <a:endParaRPr b="0" lang="el-GR" sz="1800" spc="-1" strike="noStrike">
                <a:solidFill>
                  <a:srgbClr val="000000"/>
                </a:solidFill>
                <a:latin typeface="Arial"/>
              </a:endParaRPr>
            </a:p>
          </p:txBody>
        </p:sp>
        <p:sp>
          <p:nvSpPr>
            <p:cNvPr id="75" name=""/>
            <p:cNvSpPr/>
            <p:nvPr/>
          </p:nvSpPr>
          <p:spPr>
            <a:xfrm>
              <a:off x="8820000" y="3600000"/>
              <a:ext cx="326160" cy="269640"/>
            </a:xfrm>
            <a:custGeom>
              <a:avLst/>
              <a:gdLst>
                <a:gd name="textAreaLeft" fmla="*/ 0 w 326160"/>
                <a:gd name="textAreaRight" fmla="*/ 326520 w 326160"/>
                <a:gd name="textAreaTop" fmla="*/ 0 h 269640"/>
                <a:gd name="textAreaBottom" fmla="*/ 270000 h 269640"/>
              </a:gdLst>
              <a:ahLst/>
              <a:rect l="textAreaLeft" t="textAreaTop" r="textAreaRight" b="textAreaBottom"/>
              <a:pathLst>
                <a:path w="907" h="750">
                  <a:moveTo>
                    <a:pt x="752" y="285"/>
                  </a:moveTo>
                  <a:cubicBezTo>
                    <a:pt x="700" y="293"/>
                    <a:pt x="647" y="342"/>
                    <a:pt x="620" y="386"/>
                  </a:cubicBezTo>
                  <a:cubicBezTo>
                    <a:pt x="619" y="389"/>
                    <a:pt x="616" y="392"/>
                    <a:pt x="613" y="393"/>
                  </a:cubicBezTo>
                  <a:cubicBezTo>
                    <a:pt x="609" y="393"/>
                    <a:pt x="606" y="390"/>
                    <a:pt x="603" y="388"/>
                  </a:cubicBezTo>
                  <a:cubicBezTo>
                    <a:pt x="575" y="362"/>
                    <a:pt x="538" y="329"/>
                    <a:pt x="492" y="272"/>
                  </a:cubicBezTo>
                  <a:cubicBezTo>
                    <a:pt x="472" y="247"/>
                    <a:pt x="373" y="128"/>
                    <a:pt x="276" y="60"/>
                  </a:cubicBezTo>
                  <a:cubicBezTo>
                    <a:pt x="192" y="2"/>
                    <a:pt x="86" y="-13"/>
                    <a:pt x="50" y="11"/>
                  </a:cubicBezTo>
                  <a:cubicBezTo>
                    <a:pt x="33" y="22"/>
                    <a:pt x="30" y="47"/>
                    <a:pt x="37" y="66"/>
                  </a:cubicBezTo>
                  <a:cubicBezTo>
                    <a:pt x="45" y="85"/>
                    <a:pt x="71" y="107"/>
                    <a:pt x="91" y="116"/>
                  </a:cubicBezTo>
                  <a:cubicBezTo>
                    <a:pt x="66" y="113"/>
                    <a:pt x="34" y="133"/>
                    <a:pt x="34" y="157"/>
                  </a:cubicBezTo>
                  <a:cubicBezTo>
                    <a:pt x="34" y="199"/>
                    <a:pt x="109" y="245"/>
                    <a:pt x="133" y="252"/>
                  </a:cubicBezTo>
                  <a:cubicBezTo>
                    <a:pt x="112" y="253"/>
                    <a:pt x="95" y="277"/>
                    <a:pt x="100" y="297"/>
                  </a:cubicBezTo>
                  <a:cubicBezTo>
                    <a:pt x="109" y="336"/>
                    <a:pt x="181" y="354"/>
                    <a:pt x="203" y="357"/>
                  </a:cubicBezTo>
                  <a:cubicBezTo>
                    <a:pt x="183" y="361"/>
                    <a:pt x="172" y="386"/>
                    <a:pt x="179" y="405"/>
                  </a:cubicBezTo>
                  <a:cubicBezTo>
                    <a:pt x="190" y="435"/>
                    <a:pt x="262" y="454"/>
                    <a:pt x="282" y="458"/>
                  </a:cubicBezTo>
                  <a:cubicBezTo>
                    <a:pt x="264" y="474"/>
                    <a:pt x="271" y="500"/>
                    <a:pt x="290" y="514"/>
                  </a:cubicBezTo>
                  <a:cubicBezTo>
                    <a:pt x="306" y="527"/>
                    <a:pt x="328" y="535"/>
                    <a:pt x="349" y="538"/>
                  </a:cubicBezTo>
                  <a:cubicBezTo>
                    <a:pt x="295" y="532"/>
                    <a:pt x="232" y="524"/>
                    <a:pt x="179" y="523"/>
                  </a:cubicBezTo>
                  <a:cubicBezTo>
                    <a:pt x="127" y="522"/>
                    <a:pt x="48" y="539"/>
                    <a:pt x="0" y="582"/>
                  </a:cubicBezTo>
                  <a:cubicBezTo>
                    <a:pt x="69" y="610"/>
                    <a:pt x="149" y="669"/>
                    <a:pt x="180" y="750"/>
                  </a:cubicBezTo>
                  <a:cubicBezTo>
                    <a:pt x="231" y="748"/>
                    <a:pt x="267" y="720"/>
                    <a:pt x="307" y="690"/>
                  </a:cubicBezTo>
                  <a:cubicBezTo>
                    <a:pt x="313" y="685"/>
                    <a:pt x="319" y="680"/>
                    <a:pt x="327" y="679"/>
                  </a:cubicBezTo>
                  <a:cubicBezTo>
                    <a:pt x="332" y="679"/>
                    <a:pt x="338" y="680"/>
                    <a:pt x="343" y="682"/>
                  </a:cubicBezTo>
                  <a:cubicBezTo>
                    <a:pt x="365" y="689"/>
                    <a:pt x="466" y="740"/>
                    <a:pt x="594" y="734"/>
                  </a:cubicBezTo>
                  <a:cubicBezTo>
                    <a:pt x="692" y="729"/>
                    <a:pt x="777" y="688"/>
                    <a:pt x="817" y="613"/>
                  </a:cubicBezTo>
                  <a:cubicBezTo>
                    <a:pt x="856" y="540"/>
                    <a:pt x="860" y="462"/>
                    <a:pt x="864" y="440"/>
                  </a:cubicBezTo>
                  <a:cubicBezTo>
                    <a:pt x="868" y="419"/>
                    <a:pt x="888" y="408"/>
                    <a:pt x="907" y="402"/>
                  </a:cubicBezTo>
                  <a:cubicBezTo>
                    <a:pt x="905" y="381"/>
                    <a:pt x="908" y="354"/>
                    <a:pt x="905" y="332"/>
                  </a:cubicBezTo>
                  <a:cubicBezTo>
                    <a:pt x="865" y="299"/>
                    <a:pt x="804" y="277"/>
                    <a:pt x="752" y="28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76" name=""/>
            <p:cNvSpPr/>
            <p:nvPr/>
          </p:nvSpPr>
          <p:spPr>
            <a:xfrm>
              <a:off x="9140400" y="3718800"/>
              <a:ext cx="39240" cy="27000"/>
            </a:xfrm>
            <a:custGeom>
              <a:avLst/>
              <a:gdLst>
                <a:gd name="textAreaLeft" fmla="*/ 0 w 39240"/>
                <a:gd name="textAreaRight" fmla="*/ 39600 w 39240"/>
                <a:gd name="textAreaTop" fmla="*/ 0 h 27000"/>
                <a:gd name="textAreaBottom" fmla="*/ 27360 h 27000"/>
              </a:gdLst>
              <a:ahLst/>
              <a:rect l="textAreaLeft" t="textAreaTop" r="textAreaRight" b="textAreaBottom"/>
              <a:pathLst>
                <a:path w="110" h="76">
                  <a:moveTo>
                    <a:pt x="24" y="1"/>
                  </a:moveTo>
                  <a:cubicBezTo>
                    <a:pt x="21" y="0"/>
                    <a:pt x="17" y="0"/>
                    <a:pt x="14" y="0"/>
                  </a:cubicBezTo>
                  <a:cubicBezTo>
                    <a:pt x="8" y="1"/>
                    <a:pt x="6" y="3"/>
                    <a:pt x="4" y="8"/>
                  </a:cubicBezTo>
                  <a:cubicBezTo>
                    <a:pt x="-2" y="20"/>
                    <a:pt x="0" y="60"/>
                    <a:pt x="3" y="68"/>
                  </a:cubicBezTo>
                  <a:cubicBezTo>
                    <a:pt x="5" y="73"/>
                    <a:pt x="8" y="76"/>
                    <a:pt x="14" y="76"/>
                  </a:cubicBezTo>
                  <a:cubicBezTo>
                    <a:pt x="16" y="76"/>
                    <a:pt x="19" y="75"/>
                    <a:pt x="21" y="74"/>
                  </a:cubicBezTo>
                  <a:cubicBezTo>
                    <a:pt x="28" y="72"/>
                    <a:pt x="36" y="69"/>
                    <a:pt x="44" y="67"/>
                  </a:cubicBezTo>
                  <a:cubicBezTo>
                    <a:pt x="64" y="60"/>
                    <a:pt x="83" y="54"/>
                    <a:pt x="102" y="47"/>
                  </a:cubicBezTo>
                  <a:cubicBezTo>
                    <a:pt x="105" y="46"/>
                    <a:pt x="109" y="45"/>
                    <a:pt x="110" y="42"/>
                  </a:cubicBezTo>
                  <a:cubicBezTo>
                    <a:pt x="111" y="38"/>
                    <a:pt x="107" y="34"/>
                    <a:pt x="104" y="31"/>
                  </a:cubicBezTo>
                  <a:cubicBezTo>
                    <a:pt x="78" y="19"/>
                    <a:pt x="51" y="9"/>
                    <a:pt x="24" y="1"/>
                  </a:cubicBezTo>
                  <a:close/>
                </a:path>
              </a:pathLst>
            </a:custGeom>
            <a:solidFill>
              <a:srgbClr val="74b531"/>
            </a:solidFill>
            <a:ln w="0">
              <a:noFill/>
            </a:ln>
          </p:spPr>
          <p:style>
            <a:lnRef idx="0"/>
            <a:fillRef idx="0"/>
            <a:effectRef idx="0"/>
            <a:fontRef idx="minor"/>
          </p:style>
          <p:txBody>
            <a:bodyPr lIns="90000" rIns="90000" tIns="27360" bIns="27360" anchor="ctr" anchorCtr="1">
              <a:noAutofit/>
            </a:bodyPr>
            <a:p>
              <a:pPr>
                <a:lnSpc>
                  <a:spcPct val="100000"/>
                </a:lnSpc>
              </a:pPr>
              <a:endParaRPr b="0" lang="el-GR" sz="1800" spc="-1" strike="noStrike">
                <a:solidFill>
                  <a:srgbClr val="000000"/>
                </a:solidFill>
                <a:latin typeface="Arial"/>
              </a:endParaRPr>
            </a:p>
          </p:txBody>
        </p:sp>
        <p:sp>
          <p:nvSpPr>
            <p:cNvPr id="77" name=""/>
            <p:cNvSpPr/>
            <p:nvPr/>
          </p:nvSpPr>
          <p:spPr>
            <a:xfrm>
              <a:off x="9094680" y="3720960"/>
              <a:ext cx="20520" cy="19800"/>
            </a:xfrm>
            <a:custGeom>
              <a:avLst/>
              <a:gdLst>
                <a:gd name="textAreaLeft" fmla="*/ 0 w 20520"/>
                <a:gd name="textAreaRight" fmla="*/ 20880 w 20520"/>
                <a:gd name="textAreaTop" fmla="*/ 0 h 19800"/>
                <a:gd name="textAreaBottom" fmla="*/ 20160 h 19800"/>
              </a:gdLst>
              <a:ahLst/>
              <a:rect l="textAreaLeft" t="textAreaTop" r="textAreaRight" b="textAreaBottom"/>
              <a:pathLst>
                <a:path w="58" h="56">
                  <a:moveTo>
                    <a:pt x="0" y="28"/>
                  </a:moveTo>
                  <a:cubicBezTo>
                    <a:pt x="0" y="33"/>
                    <a:pt x="2" y="38"/>
                    <a:pt x="4" y="42"/>
                  </a:cubicBezTo>
                  <a:cubicBezTo>
                    <a:pt x="6" y="46"/>
                    <a:pt x="10" y="50"/>
                    <a:pt x="14" y="52"/>
                  </a:cubicBezTo>
                  <a:cubicBezTo>
                    <a:pt x="19" y="55"/>
                    <a:pt x="24" y="56"/>
                    <a:pt x="29" y="56"/>
                  </a:cubicBezTo>
                  <a:cubicBezTo>
                    <a:pt x="34" y="56"/>
                    <a:pt x="39" y="55"/>
                    <a:pt x="43" y="52"/>
                  </a:cubicBezTo>
                  <a:cubicBezTo>
                    <a:pt x="48" y="50"/>
                    <a:pt x="52" y="46"/>
                    <a:pt x="54" y="42"/>
                  </a:cubicBezTo>
                  <a:cubicBezTo>
                    <a:pt x="57" y="38"/>
                    <a:pt x="58" y="33"/>
                    <a:pt x="58" y="28"/>
                  </a:cubicBezTo>
                  <a:cubicBezTo>
                    <a:pt x="58" y="23"/>
                    <a:pt x="57" y="18"/>
                    <a:pt x="54" y="14"/>
                  </a:cubicBezTo>
                  <a:cubicBezTo>
                    <a:pt x="51" y="10"/>
                    <a:pt x="48" y="6"/>
                    <a:pt x="43" y="4"/>
                  </a:cubicBezTo>
                  <a:cubicBezTo>
                    <a:pt x="39" y="1"/>
                    <a:pt x="34" y="0"/>
                    <a:pt x="29" y="0"/>
                  </a:cubicBezTo>
                  <a:cubicBezTo>
                    <a:pt x="24" y="0"/>
                    <a:pt x="19" y="1"/>
                    <a:pt x="14" y="4"/>
                  </a:cubicBezTo>
                  <a:cubicBezTo>
                    <a:pt x="10" y="6"/>
                    <a:pt x="6" y="10"/>
                    <a:pt x="4" y="14"/>
                  </a:cubicBezTo>
                  <a:cubicBezTo>
                    <a:pt x="2" y="18"/>
                    <a:pt x="0" y="23"/>
                    <a:pt x="0" y="28"/>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sp>
          <p:nvSpPr>
            <p:cNvPr id="78" name=""/>
            <p:cNvSpPr/>
            <p:nvPr/>
          </p:nvSpPr>
          <p:spPr>
            <a:xfrm>
              <a:off x="8844480" y="3641760"/>
              <a:ext cx="49680" cy="19800"/>
            </a:xfrm>
            <a:custGeom>
              <a:avLst/>
              <a:gdLst>
                <a:gd name="textAreaLeft" fmla="*/ 0 w 49680"/>
                <a:gd name="textAreaRight" fmla="*/ 50040 w 49680"/>
                <a:gd name="textAreaTop" fmla="*/ 0 h 19800"/>
                <a:gd name="textAreaBottom" fmla="*/ 20160 h 19800"/>
              </a:gdLst>
              <a:ahLst/>
              <a:rect l="textAreaLeft" t="textAreaTop" r="textAreaRight" b="textAreaBottom"/>
              <a:pathLst>
                <a:path w="139" h="56">
                  <a:moveTo>
                    <a:pt x="77" y="27"/>
                  </a:moveTo>
                  <a:cubicBezTo>
                    <a:pt x="80" y="29"/>
                    <a:pt x="100" y="38"/>
                    <a:pt x="118" y="45"/>
                  </a:cubicBezTo>
                  <a:cubicBezTo>
                    <a:pt x="127" y="48"/>
                    <a:pt x="139" y="52"/>
                    <a:pt x="139" y="54"/>
                  </a:cubicBezTo>
                  <a:cubicBezTo>
                    <a:pt x="139" y="58"/>
                    <a:pt x="128" y="56"/>
                    <a:pt x="119" y="54"/>
                  </a:cubicBezTo>
                  <a:cubicBezTo>
                    <a:pt x="96" y="49"/>
                    <a:pt x="71" y="41"/>
                    <a:pt x="50" y="30"/>
                  </a:cubicBezTo>
                  <a:cubicBezTo>
                    <a:pt x="44" y="28"/>
                    <a:pt x="9" y="9"/>
                    <a:pt x="0" y="3"/>
                  </a:cubicBezTo>
                  <a:cubicBezTo>
                    <a:pt x="7" y="0"/>
                    <a:pt x="17" y="0"/>
                    <a:pt x="24" y="0"/>
                  </a:cubicBezTo>
                  <a:cubicBezTo>
                    <a:pt x="42" y="11"/>
                    <a:pt x="58" y="19"/>
                    <a:pt x="77" y="27"/>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sp>
          <p:nvSpPr>
            <p:cNvPr id="79" name=""/>
            <p:cNvSpPr/>
            <p:nvPr/>
          </p:nvSpPr>
          <p:spPr>
            <a:xfrm>
              <a:off x="8861400" y="3690720"/>
              <a:ext cx="56520" cy="11160"/>
            </a:xfrm>
            <a:custGeom>
              <a:avLst/>
              <a:gdLst>
                <a:gd name="textAreaLeft" fmla="*/ 0 w 56520"/>
                <a:gd name="textAreaRight" fmla="*/ 56880 w 56520"/>
                <a:gd name="textAreaTop" fmla="*/ 0 h 11160"/>
                <a:gd name="textAreaBottom" fmla="*/ 11520 h 11160"/>
              </a:gdLst>
              <a:ahLst/>
              <a:rect l="textAreaLeft" t="textAreaTop" r="textAreaRight" b="textAreaBottom"/>
              <a:pathLst>
                <a:path w="158" h="32">
                  <a:moveTo>
                    <a:pt x="125" y="23"/>
                  </a:moveTo>
                  <a:cubicBezTo>
                    <a:pt x="136" y="25"/>
                    <a:pt x="158" y="25"/>
                    <a:pt x="158" y="29"/>
                  </a:cubicBezTo>
                  <a:cubicBezTo>
                    <a:pt x="158" y="32"/>
                    <a:pt x="139" y="32"/>
                    <a:pt x="127" y="32"/>
                  </a:cubicBezTo>
                  <a:cubicBezTo>
                    <a:pt x="84" y="32"/>
                    <a:pt x="37" y="26"/>
                    <a:pt x="0" y="8"/>
                  </a:cubicBezTo>
                  <a:cubicBezTo>
                    <a:pt x="4" y="4"/>
                    <a:pt x="13" y="0"/>
                    <a:pt x="19" y="0"/>
                  </a:cubicBezTo>
                  <a:cubicBezTo>
                    <a:pt x="60" y="16"/>
                    <a:pt x="110" y="21"/>
                    <a:pt x="125" y="23"/>
                  </a:cubicBezTo>
                  <a:close/>
                </a:path>
              </a:pathLst>
            </a:custGeom>
            <a:solidFill>
              <a:srgbClr val="74b531"/>
            </a:solidFill>
            <a:ln w="0">
              <a:noFill/>
            </a:ln>
          </p:spPr>
          <p:style>
            <a:lnRef idx="0"/>
            <a:fillRef idx="0"/>
            <a:effectRef idx="0"/>
            <a:fontRef idx="minor"/>
          </p:style>
          <p:txBody>
            <a:bodyPr lIns="90000" rIns="90000" tIns="11520" bIns="11520" anchor="ctr" anchorCtr="1">
              <a:noAutofit/>
            </a:bodyPr>
            <a:p>
              <a:pPr>
                <a:lnSpc>
                  <a:spcPct val="100000"/>
                </a:lnSpc>
              </a:pPr>
              <a:endParaRPr b="0" lang="el-GR" sz="1800" spc="-1" strike="noStrike">
                <a:solidFill>
                  <a:srgbClr val="000000"/>
                </a:solidFill>
                <a:latin typeface="Arial"/>
              </a:endParaRPr>
            </a:p>
          </p:txBody>
        </p:sp>
        <p:sp>
          <p:nvSpPr>
            <p:cNvPr id="80" name=""/>
            <p:cNvSpPr/>
            <p:nvPr/>
          </p:nvSpPr>
          <p:spPr>
            <a:xfrm>
              <a:off x="8887320" y="3728520"/>
              <a:ext cx="51120" cy="6840"/>
            </a:xfrm>
            <a:custGeom>
              <a:avLst/>
              <a:gdLst>
                <a:gd name="textAreaLeft" fmla="*/ 0 w 51120"/>
                <a:gd name="textAreaRight" fmla="*/ 51480 w 51120"/>
                <a:gd name="textAreaTop" fmla="*/ 0 h 6840"/>
                <a:gd name="textAreaBottom" fmla="*/ 7200 h 6840"/>
              </a:gdLst>
              <a:ahLst/>
              <a:rect l="textAreaLeft" t="textAreaTop" r="textAreaRight" b="textAreaBottom"/>
              <a:pathLst>
                <a:path w="143" h="20">
                  <a:moveTo>
                    <a:pt x="106" y="9"/>
                  </a:moveTo>
                  <a:cubicBezTo>
                    <a:pt x="126" y="11"/>
                    <a:pt x="142" y="9"/>
                    <a:pt x="143" y="12"/>
                  </a:cubicBezTo>
                  <a:cubicBezTo>
                    <a:pt x="144" y="17"/>
                    <a:pt x="123" y="18"/>
                    <a:pt x="112" y="18"/>
                  </a:cubicBezTo>
                  <a:cubicBezTo>
                    <a:pt x="79" y="20"/>
                    <a:pt x="56" y="22"/>
                    <a:pt x="19" y="15"/>
                  </a:cubicBezTo>
                  <a:cubicBezTo>
                    <a:pt x="15" y="15"/>
                    <a:pt x="-1" y="12"/>
                    <a:pt x="0" y="10"/>
                  </a:cubicBezTo>
                  <a:cubicBezTo>
                    <a:pt x="3" y="6"/>
                    <a:pt x="11" y="1"/>
                    <a:pt x="16" y="0"/>
                  </a:cubicBezTo>
                  <a:cubicBezTo>
                    <a:pt x="37" y="5"/>
                    <a:pt x="85" y="8"/>
                    <a:pt x="106" y="9"/>
                  </a:cubicBezTo>
                  <a:close/>
                </a:path>
              </a:pathLst>
            </a:custGeom>
            <a:solidFill>
              <a:srgbClr val="74b531"/>
            </a:solidFill>
            <a:ln w="0">
              <a:noFill/>
            </a:ln>
          </p:spPr>
          <p:style>
            <a:lnRef idx="0"/>
            <a:fillRef idx="0"/>
            <a:effectRef idx="0"/>
            <a:fontRef idx="minor"/>
          </p:style>
          <p:txBody>
            <a:bodyPr lIns="90000" rIns="90000" tIns="7200" bIns="7200" anchor="ctr" anchorCtr="1">
              <a:noAutofit/>
            </a:bodyPr>
            <a:p>
              <a:pPr>
                <a:lnSpc>
                  <a:spcPct val="100000"/>
                </a:lnSpc>
              </a:pPr>
              <a:endParaRPr b="0" lang="el-GR" sz="1800" spc="-1" strike="noStrike">
                <a:solidFill>
                  <a:srgbClr val="000000"/>
                </a:solidFill>
                <a:latin typeface="Arial"/>
              </a:endParaRPr>
            </a:p>
          </p:txBody>
        </p:sp>
        <p:sp>
          <p:nvSpPr>
            <p:cNvPr id="81" name=""/>
            <p:cNvSpPr/>
            <p:nvPr/>
          </p:nvSpPr>
          <p:spPr>
            <a:xfrm>
              <a:off x="8919000" y="3765240"/>
              <a:ext cx="46800" cy="6480"/>
            </a:xfrm>
            <a:custGeom>
              <a:avLst/>
              <a:gdLst>
                <a:gd name="textAreaLeft" fmla="*/ 0 w 46800"/>
                <a:gd name="textAreaRight" fmla="*/ 47160 w 46800"/>
                <a:gd name="textAreaTop" fmla="*/ 0 h 6480"/>
                <a:gd name="textAreaBottom" fmla="*/ 6840 h 6480"/>
              </a:gdLst>
              <a:ahLst/>
              <a:rect l="textAreaLeft" t="textAreaTop" r="textAreaRight" b="textAreaBottom"/>
              <a:pathLst>
                <a:path w="131" h="19">
                  <a:moveTo>
                    <a:pt x="7" y="0"/>
                  </a:moveTo>
                  <a:cubicBezTo>
                    <a:pt x="24" y="3"/>
                    <a:pt x="38" y="5"/>
                    <a:pt x="55" y="6"/>
                  </a:cubicBezTo>
                  <a:cubicBezTo>
                    <a:pt x="67" y="7"/>
                    <a:pt x="85" y="9"/>
                    <a:pt x="101" y="9"/>
                  </a:cubicBezTo>
                  <a:cubicBezTo>
                    <a:pt x="114" y="10"/>
                    <a:pt x="131" y="8"/>
                    <a:pt x="131" y="11"/>
                  </a:cubicBezTo>
                  <a:cubicBezTo>
                    <a:pt x="131" y="16"/>
                    <a:pt x="112" y="18"/>
                    <a:pt x="99" y="19"/>
                  </a:cubicBezTo>
                  <a:cubicBezTo>
                    <a:pt x="70" y="19"/>
                    <a:pt x="37" y="19"/>
                    <a:pt x="3" y="11"/>
                  </a:cubicBezTo>
                  <a:cubicBezTo>
                    <a:pt x="2" y="11"/>
                    <a:pt x="0" y="9"/>
                    <a:pt x="0" y="9"/>
                  </a:cubicBezTo>
                  <a:cubicBezTo>
                    <a:pt x="2" y="6"/>
                    <a:pt x="5" y="2"/>
                    <a:pt x="7" y="0"/>
                  </a:cubicBezTo>
                  <a:close/>
                </a:path>
              </a:pathLst>
            </a:custGeom>
            <a:solidFill>
              <a:srgbClr val="74b531"/>
            </a:solidFill>
            <a:ln w="0">
              <a:noFill/>
            </a:ln>
          </p:spPr>
          <p:style>
            <a:lnRef idx="0"/>
            <a:fillRef idx="0"/>
            <a:effectRef idx="0"/>
            <a:fontRef idx="minor"/>
          </p:style>
          <p:txBody>
            <a:bodyPr lIns="90000" rIns="90000" tIns="7200" bIns="7200" anchor="ctr" anchorCtr="1">
              <a:noAutofit/>
            </a:bodyPr>
            <a:p>
              <a:pPr>
                <a:lnSpc>
                  <a:spcPct val="100000"/>
                </a:lnSpc>
              </a:pPr>
              <a:endParaRPr b="0" lang="el-GR" sz="1800" spc="-1" strike="noStrike">
                <a:solidFill>
                  <a:srgbClr val="000000"/>
                </a:solidFill>
                <a:latin typeface="Arial"/>
              </a:endParaRPr>
            </a:p>
          </p:txBody>
        </p:sp>
      </p:grpSp>
      <p:grpSp>
        <p:nvGrpSpPr>
          <p:cNvPr id="82" name=""/>
          <p:cNvGrpSpPr/>
          <p:nvPr/>
        </p:nvGrpSpPr>
        <p:grpSpPr>
          <a:xfrm>
            <a:off x="8460000" y="3780000"/>
            <a:ext cx="359640" cy="269640"/>
            <a:chOff x="8460000" y="3780000"/>
            <a:chExt cx="359640" cy="269640"/>
          </a:xfrm>
        </p:grpSpPr>
        <p:sp>
          <p:nvSpPr>
            <p:cNvPr id="83" name=""/>
            <p:cNvSpPr/>
            <p:nvPr/>
          </p:nvSpPr>
          <p:spPr>
            <a:xfrm>
              <a:off x="8608680" y="3780000"/>
              <a:ext cx="87120" cy="156240"/>
            </a:xfrm>
            <a:custGeom>
              <a:avLst/>
              <a:gdLst>
                <a:gd name="textAreaLeft" fmla="*/ 0 w 87120"/>
                <a:gd name="textAreaRight" fmla="*/ 87480 w 87120"/>
                <a:gd name="textAreaTop" fmla="*/ 0 h 156240"/>
                <a:gd name="textAreaBottom" fmla="*/ 156600 h 156240"/>
              </a:gdLst>
              <a:ahLst/>
              <a:rect l="textAreaLeft" t="textAreaTop" r="textAreaRight" b="textAreaBottom"/>
              <a:pathLst>
                <a:path w="243" h="435">
                  <a:moveTo>
                    <a:pt x="200" y="140"/>
                  </a:moveTo>
                  <a:cubicBezTo>
                    <a:pt x="157" y="59"/>
                    <a:pt x="65" y="-11"/>
                    <a:pt x="27" y="1"/>
                  </a:cubicBezTo>
                  <a:cubicBezTo>
                    <a:pt x="-1" y="14"/>
                    <a:pt x="31" y="68"/>
                    <a:pt x="57" y="97"/>
                  </a:cubicBezTo>
                  <a:cubicBezTo>
                    <a:pt x="60" y="99"/>
                    <a:pt x="58" y="103"/>
                    <a:pt x="54" y="103"/>
                  </a:cubicBezTo>
                  <a:cubicBezTo>
                    <a:pt x="42" y="100"/>
                    <a:pt x="28" y="100"/>
                    <a:pt x="22" y="107"/>
                  </a:cubicBezTo>
                  <a:cubicBezTo>
                    <a:pt x="8" y="124"/>
                    <a:pt x="28" y="148"/>
                    <a:pt x="45" y="164"/>
                  </a:cubicBezTo>
                  <a:cubicBezTo>
                    <a:pt x="48" y="166"/>
                    <a:pt x="46" y="171"/>
                    <a:pt x="42" y="170"/>
                  </a:cubicBezTo>
                  <a:cubicBezTo>
                    <a:pt x="27" y="167"/>
                    <a:pt x="12" y="167"/>
                    <a:pt x="7" y="173"/>
                  </a:cubicBezTo>
                  <a:cubicBezTo>
                    <a:pt x="-14" y="198"/>
                    <a:pt x="17" y="271"/>
                    <a:pt x="35" y="298"/>
                  </a:cubicBezTo>
                  <a:cubicBezTo>
                    <a:pt x="57" y="330"/>
                    <a:pt x="80" y="362"/>
                    <a:pt x="109" y="387"/>
                  </a:cubicBezTo>
                  <a:cubicBezTo>
                    <a:pt x="139" y="413"/>
                    <a:pt x="176" y="432"/>
                    <a:pt x="215" y="435"/>
                  </a:cubicBezTo>
                  <a:cubicBezTo>
                    <a:pt x="217" y="435"/>
                    <a:pt x="219" y="435"/>
                    <a:pt x="220" y="435"/>
                  </a:cubicBezTo>
                  <a:cubicBezTo>
                    <a:pt x="222" y="434"/>
                    <a:pt x="223" y="431"/>
                    <a:pt x="224" y="429"/>
                  </a:cubicBezTo>
                  <a:cubicBezTo>
                    <a:pt x="231" y="411"/>
                    <a:pt x="233" y="404"/>
                    <a:pt x="236" y="389"/>
                  </a:cubicBezTo>
                  <a:cubicBezTo>
                    <a:pt x="239" y="328"/>
                    <a:pt x="262" y="259"/>
                    <a:pt x="200" y="140"/>
                  </a:cubicBezTo>
                  <a:close/>
                </a:path>
              </a:pathLst>
            </a:custGeom>
            <a:solidFill>
              <a:srgbClr val="74b531"/>
            </a:solidFill>
            <a:ln w="0">
              <a:noFill/>
            </a:ln>
          </p:spPr>
          <p:style>
            <a:lnRef idx="0"/>
            <a:fillRef idx="0"/>
            <a:effectRef idx="0"/>
            <a:fontRef idx="minor"/>
          </p:style>
          <p:txBody>
            <a:bodyPr lIns="90000" rIns="90000" tIns="156960" bIns="156960" anchor="ctr" anchorCtr="1">
              <a:noAutofit/>
            </a:bodyPr>
            <a:p>
              <a:pPr>
                <a:lnSpc>
                  <a:spcPct val="100000"/>
                </a:lnSpc>
              </a:pPr>
              <a:endParaRPr b="0" lang="el-GR" sz="1800" spc="-1" strike="noStrike">
                <a:solidFill>
                  <a:srgbClr val="000000"/>
                </a:solidFill>
                <a:latin typeface="Arial"/>
              </a:endParaRPr>
            </a:p>
          </p:txBody>
        </p:sp>
        <p:sp>
          <p:nvSpPr>
            <p:cNvPr id="84" name=""/>
            <p:cNvSpPr/>
            <p:nvPr/>
          </p:nvSpPr>
          <p:spPr>
            <a:xfrm>
              <a:off x="8460000" y="3780000"/>
              <a:ext cx="326160" cy="269640"/>
            </a:xfrm>
            <a:custGeom>
              <a:avLst/>
              <a:gdLst>
                <a:gd name="textAreaLeft" fmla="*/ 0 w 326160"/>
                <a:gd name="textAreaRight" fmla="*/ 326520 w 326160"/>
                <a:gd name="textAreaTop" fmla="*/ 0 h 269640"/>
                <a:gd name="textAreaBottom" fmla="*/ 270000 h 269640"/>
              </a:gdLst>
              <a:ahLst/>
              <a:rect l="textAreaLeft" t="textAreaTop" r="textAreaRight" b="textAreaBottom"/>
              <a:pathLst>
                <a:path w="907" h="750">
                  <a:moveTo>
                    <a:pt x="752" y="285"/>
                  </a:moveTo>
                  <a:cubicBezTo>
                    <a:pt x="700" y="293"/>
                    <a:pt x="647" y="342"/>
                    <a:pt x="620" y="386"/>
                  </a:cubicBezTo>
                  <a:cubicBezTo>
                    <a:pt x="619" y="389"/>
                    <a:pt x="616" y="392"/>
                    <a:pt x="613" y="393"/>
                  </a:cubicBezTo>
                  <a:cubicBezTo>
                    <a:pt x="609" y="393"/>
                    <a:pt x="606" y="390"/>
                    <a:pt x="603" y="388"/>
                  </a:cubicBezTo>
                  <a:cubicBezTo>
                    <a:pt x="575" y="362"/>
                    <a:pt x="538" y="329"/>
                    <a:pt x="492" y="272"/>
                  </a:cubicBezTo>
                  <a:cubicBezTo>
                    <a:pt x="472" y="247"/>
                    <a:pt x="373" y="128"/>
                    <a:pt x="276" y="60"/>
                  </a:cubicBezTo>
                  <a:cubicBezTo>
                    <a:pt x="192" y="2"/>
                    <a:pt x="86" y="-13"/>
                    <a:pt x="50" y="11"/>
                  </a:cubicBezTo>
                  <a:cubicBezTo>
                    <a:pt x="33" y="22"/>
                    <a:pt x="30" y="47"/>
                    <a:pt x="37" y="66"/>
                  </a:cubicBezTo>
                  <a:cubicBezTo>
                    <a:pt x="45" y="85"/>
                    <a:pt x="71" y="107"/>
                    <a:pt x="91" y="116"/>
                  </a:cubicBezTo>
                  <a:cubicBezTo>
                    <a:pt x="66" y="113"/>
                    <a:pt x="34" y="133"/>
                    <a:pt x="34" y="157"/>
                  </a:cubicBezTo>
                  <a:cubicBezTo>
                    <a:pt x="34" y="199"/>
                    <a:pt x="109" y="245"/>
                    <a:pt x="133" y="252"/>
                  </a:cubicBezTo>
                  <a:cubicBezTo>
                    <a:pt x="112" y="253"/>
                    <a:pt x="95" y="277"/>
                    <a:pt x="100" y="297"/>
                  </a:cubicBezTo>
                  <a:cubicBezTo>
                    <a:pt x="109" y="336"/>
                    <a:pt x="181" y="354"/>
                    <a:pt x="203" y="357"/>
                  </a:cubicBezTo>
                  <a:cubicBezTo>
                    <a:pt x="183" y="361"/>
                    <a:pt x="172" y="386"/>
                    <a:pt x="179" y="405"/>
                  </a:cubicBezTo>
                  <a:cubicBezTo>
                    <a:pt x="190" y="435"/>
                    <a:pt x="262" y="454"/>
                    <a:pt x="282" y="458"/>
                  </a:cubicBezTo>
                  <a:cubicBezTo>
                    <a:pt x="264" y="474"/>
                    <a:pt x="271" y="500"/>
                    <a:pt x="290" y="514"/>
                  </a:cubicBezTo>
                  <a:cubicBezTo>
                    <a:pt x="306" y="527"/>
                    <a:pt x="328" y="535"/>
                    <a:pt x="349" y="538"/>
                  </a:cubicBezTo>
                  <a:cubicBezTo>
                    <a:pt x="295" y="532"/>
                    <a:pt x="232" y="524"/>
                    <a:pt x="179" y="523"/>
                  </a:cubicBezTo>
                  <a:cubicBezTo>
                    <a:pt x="127" y="522"/>
                    <a:pt x="48" y="539"/>
                    <a:pt x="0" y="582"/>
                  </a:cubicBezTo>
                  <a:cubicBezTo>
                    <a:pt x="69" y="610"/>
                    <a:pt x="149" y="669"/>
                    <a:pt x="180" y="750"/>
                  </a:cubicBezTo>
                  <a:cubicBezTo>
                    <a:pt x="231" y="748"/>
                    <a:pt x="267" y="720"/>
                    <a:pt x="307" y="690"/>
                  </a:cubicBezTo>
                  <a:cubicBezTo>
                    <a:pt x="313" y="685"/>
                    <a:pt x="319" y="680"/>
                    <a:pt x="327" y="679"/>
                  </a:cubicBezTo>
                  <a:cubicBezTo>
                    <a:pt x="332" y="679"/>
                    <a:pt x="338" y="680"/>
                    <a:pt x="343" y="682"/>
                  </a:cubicBezTo>
                  <a:cubicBezTo>
                    <a:pt x="365" y="689"/>
                    <a:pt x="466" y="740"/>
                    <a:pt x="594" y="734"/>
                  </a:cubicBezTo>
                  <a:cubicBezTo>
                    <a:pt x="692" y="729"/>
                    <a:pt x="777" y="688"/>
                    <a:pt x="817" y="613"/>
                  </a:cubicBezTo>
                  <a:cubicBezTo>
                    <a:pt x="856" y="540"/>
                    <a:pt x="860" y="462"/>
                    <a:pt x="864" y="440"/>
                  </a:cubicBezTo>
                  <a:cubicBezTo>
                    <a:pt x="868" y="419"/>
                    <a:pt x="888" y="408"/>
                    <a:pt x="907" y="402"/>
                  </a:cubicBezTo>
                  <a:cubicBezTo>
                    <a:pt x="905" y="381"/>
                    <a:pt x="908" y="354"/>
                    <a:pt x="905" y="332"/>
                  </a:cubicBezTo>
                  <a:cubicBezTo>
                    <a:pt x="865" y="299"/>
                    <a:pt x="804" y="277"/>
                    <a:pt x="752" y="28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85" name=""/>
            <p:cNvSpPr/>
            <p:nvPr/>
          </p:nvSpPr>
          <p:spPr>
            <a:xfrm>
              <a:off x="8780400" y="3898800"/>
              <a:ext cx="39240" cy="27000"/>
            </a:xfrm>
            <a:custGeom>
              <a:avLst/>
              <a:gdLst>
                <a:gd name="textAreaLeft" fmla="*/ 0 w 39240"/>
                <a:gd name="textAreaRight" fmla="*/ 39600 w 39240"/>
                <a:gd name="textAreaTop" fmla="*/ 0 h 27000"/>
                <a:gd name="textAreaBottom" fmla="*/ 27360 h 27000"/>
              </a:gdLst>
              <a:ahLst/>
              <a:rect l="textAreaLeft" t="textAreaTop" r="textAreaRight" b="textAreaBottom"/>
              <a:pathLst>
                <a:path w="110" h="76">
                  <a:moveTo>
                    <a:pt x="24" y="1"/>
                  </a:moveTo>
                  <a:cubicBezTo>
                    <a:pt x="21" y="0"/>
                    <a:pt x="17" y="0"/>
                    <a:pt x="14" y="0"/>
                  </a:cubicBezTo>
                  <a:cubicBezTo>
                    <a:pt x="8" y="1"/>
                    <a:pt x="6" y="3"/>
                    <a:pt x="4" y="8"/>
                  </a:cubicBezTo>
                  <a:cubicBezTo>
                    <a:pt x="-2" y="20"/>
                    <a:pt x="0" y="60"/>
                    <a:pt x="3" y="68"/>
                  </a:cubicBezTo>
                  <a:cubicBezTo>
                    <a:pt x="5" y="73"/>
                    <a:pt x="8" y="76"/>
                    <a:pt x="14" y="76"/>
                  </a:cubicBezTo>
                  <a:cubicBezTo>
                    <a:pt x="16" y="76"/>
                    <a:pt x="19" y="75"/>
                    <a:pt x="21" y="74"/>
                  </a:cubicBezTo>
                  <a:cubicBezTo>
                    <a:pt x="28" y="72"/>
                    <a:pt x="36" y="69"/>
                    <a:pt x="44" y="67"/>
                  </a:cubicBezTo>
                  <a:cubicBezTo>
                    <a:pt x="64" y="60"/>
                    <a:pt x="83" y="54"/>
                    <a:pt x="102" y="47"/>
                  </a:cubicBezTo>
                  <a:cubicBezTo>
                    <a:pt x="105" y="46"/>
                    <a:pt x="109" y="45"/>
                    <a:pt x="110" y="42"/>
                  </a:cubicBezTo>
                  <a:cubicBezTo>
                    <a:pt x="111" y="38"/>
                    <a:pt x="107" y="34"/>
                    <a:pt x="104" y="31"/>
                  </a:cubicBezTo>
                  <a:cubicBezTo>
                    <a:pt x="78" y="19"/>
                    <a:pt x="51" y="9"/>
                    <a:pt x="24" y="1"/>
                  </a:cubicBezTo>
                  <a:close/>
                </a:path>
              </a:pathLst>
            </a:custGeom>
            <a:solidFill>
              <a:srgbClr val="74b531"/>
            </a:solidFill>
            <a:ln w="0">
              <a:noFill/>
            </a:ln>
          </p:spPr>
          <p:style>
            <a:lnRef idx="0"/>
            <a:fillRef idx="0"/>
            <a:effectRef idx="0"/>
            <a:fontRef idx="minor"/>
          </p:style>
          <p:txBody>
            <a:bodyPr lIns="90000" rIns="90000" tIns="27360" bIns="27360" anchor="ctr" anchorCtr="1">
              <a:noAutofit/>
            </a:bodyPr>
            <a:p>
              <a:pPr>
                <a:lnSpc>
                  <a:spcPct val="100000"/>
                </a:lnSpc>
              </a:pPr>
              <a:endParaRPr b="0" lang="el-GR" sz="1800" spc="-1" strike="noStrike">
                <a:solidFill>
                  <a:srgbClr val="000000"/>
                </a:solidFill>
                <a:latin typeface="Arial"/>
              </a:endParaRPr>
            </a:p>
          </p:txBody>
        </p:sp>
        <p:sp>
          <p:nvSpPr>
            <p:cNvPr id="86" name=""/>
            <p:cNvSpPr/>
            <p:nvPr/>
          </p:nvSpPr>
          <p:spPr>
            <a:xfrm>
              <a:off x="8734680" y="3900960"/>
              <a:ext cx="20520" cy="19800"/>
            </a:xfrm>
            <a:custGeom>
              <a:avLst/>
              <a:gdLst>
                <a:gd name="textAreaLeft" fmla="*/ 0 w 20520"/>
                <a:gd name="textAreaRight" fmla="*/ 20880 w 20520"/>
                <a:gd name="textAreaTop" fmla="*/ 0 h 19800"/>
                <a:gd name="textAreaBottom" fmla="*/ 20160 h 19800"/>
              </a:gdLst>
              <a:ahLst/>
              <a:rect l="textAreaLeft" t="textAreaTop" r="textAreaRight" b="textAreaBottom"/>
              <a:pathLst>
                <a:path w="58" h="56">
                  <a:moveTo>
                    <a:pt x="0" y="28"/>
                  </a:moveTo>
                  <a:cubicBezTo>
                    <a:pt x="0" y="33"/>
                    <a:pt x="2" y="38"/>
                    <a:pt x="4" y="42"/>
                  </a:cubicBezTo>
                  <a:cubicBezTo>
                    <a:pt x="6" y="46"/>
                    <a:pt x="10" y="50"/>
                    <a:pt x="14" y="52"/>
                  </a:cubicBezTo>
                  <a:cubicBezTo>
                    <a:pt x="19" y="55"/>
                    <a:pt x="24" y="56"/>
                    <a:pt x="29" y="56"/>
                  </a:cubicBezTo>
                  <a:cubicBezTo>
                    <a:pt x="34" y="56"/>
                    <a:pt x="39" y="55"/>
                    <a:pt x="43" y="52"/>
                  </a:cubicBezTo>
                  <a:cubicBezTo>
                    <a:pt x="48" y="50"/>
                    <a:pt x="52" y="46"/>
                    <a:pt x="54" y="42"/>
                  </a:cubicBezTo>
                  <a:cubicBezTo>
                    <a:pt x="57" y="38"/>
                    <a:pt x="58" y="33"/>
                    <a:pt x="58" y="28"/>
                  </a:cubicBezTo>
                  <a:cubicBezTo>
                    <a:pt x="58" y="23"/>
                    <a:pt x="57" y="18"/>
                    <a:pt x="54" y="14"/>
                  </a:cubicBezTo>
                  <a:cubicBezTo>
                    <a:pt x="51" y="10"/>
                    <a:pt x="48" y="6"/>
                    <a:pt x="43" y="4"/>
                  </a:cubicBezTo>
                  <a:cubicBezTo>
                    <a:pt x="39" y="1"/>
                    <a:pt x="34" y="0"/>
                    <a:pt x="29" y="0"/>
                  </a:cubicBezTo>
                  <a:cubicBezTo>
                    <a:pt x="24" y="0"/>
                    <a:pt x="19" y="1"/>
                    <a:pt x="14" y="4"/>
                  </a:cubicBezTo>
                  <a:cubicBezTo>
                    <a:pt x="10" y="6"/>
                    <a:pt x="6" y="10"/>
                    <a:pt x="4" y="14"/>
                  </a:cubicBezTo>
                  <a:cubicBezTo>
                    <a:pt x="2" y="18"/>
                    <a:pt x="0" y="23"/>
                    <a:pt x="0" y="28"/>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sp>
          <p:nvSpPr>
            <p:cNvPr id="87" name=""/>
            <p:cNvSpPr/>
            <p:nvPr/>
          </p:nvSpPr>
          <p:spPr>
            <a:xfrm>
              <a:off x="8484480" y="3821760"/>
              <a:ext cx="49680" cy="19800"/>
            </a:xfrm>
            <a:custGeom>
              <a:avLst/>
              <a:gdLst>
                <a:gd name="textAreaLeft" fmla="*/ 0 w 49680"/>
                <a:gd name="textAreaRight" fmla="*/ 50040 w 49680"/>
                <a:gd name="textAreaTop" fmla="*/ 0 h 19800"/>
                <a:gd name="textAreaBottom" fmla="*/ 20160 h 19800"/>
              </a:gdLst>
              <a:ahLst/>
              <a:rect l="textAreaLeft" t="textAreaTop" r="textAreaRight" b="textAreaBottom"/>
              <a:pathLst>
                <a:path w="139" h="56">
                  <a:moveTo>
                    <a:pt x="77" y="27"/>
                  </a:moveTo>
                  <a:cubicBezTo>
                    <a:pt x="80" y="29"/>
                    <a:pt x="100" y="38"/>
                    <a:pt x="118" y="45"/>
                  </a:cubicBezTo>
                  <a:cubicBezTo>
                    <a:pt x="127" y="48"/>
                    <a:pt x="139" y="52"/>
                    <a:pt x="139" y="54"/>
                  </a:cubicBezTo>
                  <a:cubicBezTo>
                    <a:pt x="139" y="58"/>
                    <a:pt x="128" y="56"/>
                    <a:pt x="119" y="54"/>
                  </a:cubicBezTo>
                  <a:cubicBezTo>
                    <a:pt x="96" y="49"/>
                    <a:pt x="71" y="41"/>
                    <a:pt x="50" y="30"/>
                  </a:cubicBezTo>
                  <a:cubicBezTo>
                    <a:pt x="44" y="28"/>
                    <a:pt x="9" y="9"/>
                    <a:pt x="0" y="3"/>
                  </a:cubicBezTo>
                  <a:cubicBezTo>
                    <a:pt x="7" y="0"/>
                    <a:pt x="17" y="0"/>
                    <a:pt x="24" y="0"/>
                  </a:cubicBezTo>
                  <a:cubicBezTo>
                    <a:pt x="42" y="11"/>
                    <a:pt x="58" y="19"/>
                    <a:pt x="77" y="27"/>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sp>
          <p:nvSpPr>
            <p:cNvPr id="88" name=""/>
            <p:cNvSpPr/>
            <p:nvPr/>
          </p:nvSpPr>
          <p:spPr>
            <a:xfrm>
              <a:off x="8501400" y="3870720"/>
              <a:ext cx="56520" cy="11160"/>
            </a:xfrm>
            <a:custGeom>
              <a:avLst/>
              <a:gdLst>
                <a:gd name="textAreaLeft" fmla="*/ 0 w 56520"/>
                <a:gd name="textAreaRight" fmla="*/ 56880 w 56520"/>
                <a:gd name="textAreaTop" fmla="*/ 0 h 11160"/>
                <a:gd name="textAreaBottom" fmla="*/ 11520 h 11160"/>
              </a:gdLst>
              <a:ahLst/>
              <a:rect l="textAreaLeft" t="textAreaTop" r="textAreaRight" b="textAreaBottom"/>
              <a:pathLst>
                <a:path w="158" h="32">
                  <a:moveTo>
                    <a:pt x="125" y="23"/>
                  </a:moveTo>
                  <a:cubicBezTo>
                    <a:pt x="136" y="25"/>
                    <a:pt x="158" y="25"/>
                    <a:pt x="158" y="29"/>
                  </a:cubicBezTo>
                  <a:cubicBezTo>
                    <a:pt x="158" y="32"/>
                    <a:pt x="139" y="32"/>
                    <a:pt x="127" y="32"/>
                  </a:cubicBezTo>
                  <a:cubicBezTo>
                    <a:pt x="84" y="32"/>
                    <a:pt x="37" y="26"/>
                    <a:pt x="0" y="8"/>
                  </a:cubicBezTo>
                  <a:cubicBezTo>
                    <a:pt x="4" y="4"/>
                    <a:pt x="13" y="0"/>
                    <a:pt x="19" y="0"/>
                  </a:cubicBezTo>
                  <a:cubicBezTo>
                    <a:pt x="60" y="16"/>
                    <a:pt x="110" y="21"/>
                    <a:pt x="125" y="23"/>
                  </a:cubicBezTo>
                  <a:close/>
                </a:path>
              </a:pathLst>
            </a:custGeom>
            <a:solidFill>
              <a:srgbClr val="74b531"/>
            </a:solidFill>
            <a:ln w="0">
              <a:noFill/>
            </a:ln>
          </p:spPr>
          <p:style>
            <a:lnRef idx="0"/>
            <a:fillRef idx="0"/>
            <a:effectRef idx="0"/>
            <a:fontRef idx="minor"/>
          </p:style>
          <p:txBody>
            <a:bodyPr lIns="90000" rIns="90000" tIns="11520" bIns="11520" anchor="ctr" anchorCtr="1">
              <a:noAutofit/>
            </a:bodyPr>
            <a:p>
              <a:pPr>
                <a:lnSpc>
                  <a:spcPct val="100000"/>
                </a:lnSpc>
              </a:pPr>
              <a:endParaRPr b="0" lang="el-GR" sz="1800" spc="-1" strike="noStrike">
                <a:solidFill>
                  <a:srgbClr val="000000"/>
                </a:solidFill>
                <a:latin typeface="Arial"/>
              </a:endParaRPr>
            </a:p>
          </p:txBody>
        </p:sp>
        <p:sp>
          <p:nvSpPr>
            <p:cNvPr id="89" name=""/>
            <p:cNvSpPr/>
            <p:nvPr/>
          </p:nvSpPr>
          <p:spPr>
            <a:xfrm>
              <a:off x="8527320" y="3908520"/>
              <a:ext cx="51120" cy="6840"/>
            </a:xfrm>
            <a:custGeom>
              <a:avLst/>
              <a:gdLst>
                <a:gd name="textAreaLeft" fmla="*/ 0 w 51120"/>
                <a:gd name="textAreaRight" fmla="*/ 51480 w 51120"/>
                <a:gd name="textAreaTop" fmla="*/ 0 h 6840"/>
                <a:gd name="textAreaBottom" fmla="*/ 7200 h 6840"/>
              </a:gdLst>
              <a:ahLst/>
              <a:rect l="textAreaLeft" t="textAreaTop" r="textAreaRight" b="textAreaBottom"/>
              <a:pathLst>
                <a:path w="143" h="20">
                  <a:moveTo>
                    <a:pt x="106" y="9"/>
                  </a:moveTo>
                  <a:cubicBezTo>
                    <a:pt x="126" y="11"/>
                    <a:pt x="142" y="9"/>
                    <a:pt x="143" y="12"/>
                  </a:cubicBezTo>
                  <a:cubicBezTo>
                    <a:pt x="144" y="17"/>
                    <a:pt x="123" y="18"/>
                    <a:pt x="112" y="18"/>
                  </a:cubicBezTo>
                  <a:cubicBezTo>
                    <a:pt x="79" y="20"/>
                    <a:pt x="56" y="22"/>
                    <a:pt x="19" y="15"/>
                  </a:cubicBezTo>
                  <a:cubicBezTo>
                    <a:pt x="15" y="15"/>
                    <a:pt x="-1" y="12"/>
                    <a:pt x="0" y="10"/>
                  </a:cubicBezTo>
                  <a:cubicBezTo>
                    <a:pt x="3" y="6"/>
                    <a:pt x="11" y="1"/>
                    <a:pt x="16" y="0"/>
                  </a:cubicBezTo>
                  <a:cubicBezTo>
                    <a:pt x="37" y="5"/>
                    <a:pt x="85" y="8"/>
                    <a:pt x="106" y="9"/>
                  </a:cubicBezTo>
                  <a:close/>
                </a:path>
              </a:pathLst>
            </a:custGeom>
            <a:solidFill>
              <a:srgbClr val="74b531"/>
            </a:solidFill>
            <a:ln w="0">
              <a:noFill/>
            </a:ln>
          </p:spPr>
          <p:style>
            <a:lnRef idx="0"/>
            <a:fillRef idx="0"/>
            <a:effectRef idx="0"/>
            <a:fontRef idx="minor"/>
          </p:style>
          <p:txBody>
            <a:bodyPr lIns="90000" rIns="90000" tIns="7200" bIns="7200" anchor="ctr" anchorCtr="1">
              <a:noAutofit/>
            </a:bodyPr>
            <a:p>
              <a:pPr>
                <a:lnSpc>
                  <a:spcPct val="100000"/>
                </a:lnSpc>
              </a:pPr>
              <a:endParaRPr b="0" lang="el-GR" sz="1800" spc="-1" strike="noStrike">
                <a:solidFill>
                  <a:srgbClr val="000000"/>
                </a:solidFill>
                <a:latin typeface="Arial"/>
              </a:endParaRPr>
            </a:p>
          </p:txBody>
        </p:sp>
        <p:sp>
          <p:nvSpPr>
            <p:cNvPr id="90" name=""/>
            <p:cNvSpPr/>
            <p:nvPr/>
          </p:nvSpPr>
          <p:spPr>
            <a:xfrm>
              <a:off x="8559000" y="3945240"/>
              <a:ext cx="46800" cy="6480"/>
            </a:xfrm>
            <a:custGeom>
              <a:avLst/>
              <a:gdLst>
                <a:gd name="textAreaLeft" fmla="*/ 0 w 46800"/>
                <a:gd name="textAreaRight" fmla="*/ 47160 w 46800"/>
                <a:gd name="textAreaTop" fmla="*/ 0 h 6480"/>
                <a:gd name="textAreaBottom" fmla="*/ 6840 h 6480"/>
              </a:gdLst>
              <a:ahLst/>
              <a:rect l="textAreaLeft" t="textAreaTop" r="textAreaRight" b="textAreaBottom"/>
              <a:pathLst>
                <a:path w="131" h="19">
                  <a:moveTo>
                    <a:pt x="7" y="0"/>
                  </a:moveTo>
                  <a:cubicBezTo>
                    <a:pt x="24" y="3"/>
                    <a:pt x="38" y="5"/>
                    <a:pt x="55" y="6"/>
                  </a:cubicBezTo>
                  <a:cubicBezTo>
                    <a:pt x="67" y="7"/>
                    <a:pt x="85" y="9"/>
                    <a:pt x="101" y="9"/>
                  </a:cubicBezTo>
                  <a:cubicBezTo>
                    <a:pt x="114" y="10"/>
                    <a:pt x="131" y="8"/>
                    <a:pt x="131" y="11"/>
                  </a:cubicBezTo>
                  <a:cubicBezTo>
                    <a:pt x="131" y="16"/>
                    <a:pt x="112" y="18"/>
                    <a:pt x="99" y="19"/>
                  </a:cubicBezTo>
                  <a:cubicBezTo>
                    <a:pt x="70" y="19"/>
                    <a:pt x="37" y="19"/>
                    <a:pt x="3" y="11"/>
                  </a:cubicBezTo>
                  <a:cubicBezTo>
                    <a:pt x="2" y="11"/>
                    <a:pt x="0" y="9"/>
                    <a:pt x="0" y="9"/>
                  </a:cubicBezTo>
                  <a:cubicBezTo>
                    <a:pt x="2" y="6"/>
                    <a:pt x="5" y="2"/>
                    <a:pt x="7" y="0"/>
                  </a:cubicBezTo>
                  <a:close/>
                </a:path>
              </a:pathLst>
            </a:custGeom>
            <a:solidFill>
              <a:srgbClr val="74b531"/>
            </a:solidFill>
            <a:ln w="0">
              <a:noFill/>
            </a:ln>
          </p:spPr>
          <p:style>
            <a:lnRef idx="0"/>
            <a:fillRef idx="0"/>
            <a:effectRef idx="0"/>
            <a:fontRef idx="minor"/>
          </p:style>
          <p:txBody>
            <a:bodyPr lIns="90000" rIns="90000" tIns="7200" bIns="7200" anchor="ctr" anchorCtr="1">
              <a:noAutofit/>
            </a:bodyPr>
            <a:p>
              <a:pPr>
                <a:lnSpc>
                  <a:spcPct val="100000"/>
                </a:lnSpc>
              </a:pPr>
              <a:endParaRPr b="0" lang="el-GR" sz="1800" spc="-1" strike="noStrike">
                <a:solidFill>
                  <a:srgbClr val="000000"/>
                </a:solidFill>
                <a:latin typeface="Arial"/>
              </a:endParaRPr>
            </a:p>
          </p:txBody>
        </p:sp>
      </p:grpSp>
      <p:sp>
        <p:nvSpPr>
          <p:cNvPr id="91"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buNone/>
            </a:pPr>
            <a:r>
              <a:rPr b="0" lang="el-GR" sz="1800" spc="-1" strike="noStrike">
                <a:solidFill>
                  <a:srgbClr val="000000"/>
                </a:solidFill>
                <a:latin typeface="Arial"/>
              </a:rPr>
              <a:t>Πατήστε για επεξεργασία της μορφής κειμένου του τίτλου</a:t>
            </a:r>
            <a:endParaRPr b="0" lang="el-GR" sz="1800" spc="-1" strike="noStrike">
              <a:solidFill>
                <a:srgbClr val="000000"/>
              </a:solidFill>
              <a:latin typeface="Arial"/>
            </a:endParaRPr>
          </a:p>
        </p:txBody>
      </p:sp>
      <p:sp>
        <p:nvSpPr>
          <p:cNvPr id="92" name="PlaceHolder 2"/>
          <p:cNvSpPr>
            <a:spLocks noGrp="1"/>
          </p:cNvSpPr>
          <p:nvPr>
            <p:ph type="ftr" idx="1"/>
          </p:nvPr>
        </p:nvSpPr>
        <p:spPr>
          <a:xfrm>
            <a:off x="3447360" y="5165280"/>
            <a:ext cx="3194640" cy="390600"/>
          </a:xfrm>
          <a:prstGeom prst="rect">
            <a:avLst/>
          </a:prstGeom>
          <a:solidFill>
            <a:srgbClr val="74b531"/>
          </a:solidFill>
          <a:ln w="0">
            <a:noFill/>
          </a:ln>
        </p:spPr>
        <p:txBody>
          <a:bodyPr lIns="0" rIns="0" tIns="0" bIns="0" anchor="t">
            <a:noAutofit/>
          </a:bodyPr>
          <a:lstStyle>
            <a:lvl1pPr indent="0" algn="ctr">
              <a:lnSpc>
                <a:spcPct val="100000"/>
              </a:lnSpc>
              <a:buNone/>
              <a:tabLst>
                <a:tab algn="l" pos="0"/>
              </a:tabLst>
              <a:defRPr b="0" lang="el-GR" sz="1400" spc="-1" strike="noStrike">
                <a:solidFill>
                  <a:srgbClr val="000000"/>
                </a:solidFill>
                <a:latin typeface="Arial"/>
              </a:defRPr>
            </a:lvl1pPr>
          </a:lstStyle>
          <a:p>
            <a:pPr indent="0" algn="ctr">
              <a:lnSpc>
                <a:spcPct val="100000"/>
              </a:lnSpc>
              <a:buNone/>
              <a:tabLst>
                <a:tab algn="l" pos="0"/>
              </a:tabLst>
            </a:pPr>
            <a:r>
              <a:rPr b="0" lang="el-GR" sz="1400" spc="-1" strike="noStrike">
                <a:solidFill>
                  <a:srgbClr val="000000"/>
                </a:solidFill>
                <a:latin typeface="Arial"/>
              </a:rPr>
              <a:t> </a:t>
            </a:r>
            <a:endParaRPr b="0" lang="el-GR" sz="1400" spc="-1" strike="noStrike">
              <a:solidFill>
                <a:srgbClr val="000000"/>
              </a:solidFill>
              <a:latin typeface="Times New Roman"/>
            </a:endParaRPr>
          </a:p>
        </p:txBody>
      </p:sp>
      <p:sp>
        <p:nvSpPr>
          <p:cNvPr id="93" name="PlaceHolder 3"/>
          <p:cNvSpPr>
            <a:spLocks noGrp="1"/>
          </p:cNvSpPr>
          <p:nvPr>
            <p:ph type="sldNum" idx="2"/>
          </p:nvPr>
        </p:nvSpPr>
        <p:spPr>
          <a:xfrm>
            <a:off x="7227360" y="5165280"/>
            <a:ext cx="2347920" cy="390600"/>
          </a:xfrm>
          <a:prstGeom prst="rect">
            <a:avLst/>
          </a:prstGeom>
          <a:noFill/>
          <a:ln w="0">
            <a:noFill/>
          </a:ln>
        </p:spPr>
        <p:txBody>
          <a:bodyPr lIns="0" rIns="0" tIns="0" bIns="0" anchor="t">
            <a:noAutofit/>
          </a:bodyPr>
          <a:lstStyle>
            <a:lvl1pPr indent="0" algn="r">
              <a:lnSpc>
                <a:spcPct val="100000"/>
              </a:lnSpc>
              <a:buNone/>
              <a:tabLst>
                <a:tab algn="l" pos="0"/>
              </a:tabLst>
              <a:defRPr b="0" lang="el-GR" sz="1400" spc="-1" strike="noStrike">
                <a:solidFill>
                  <a:srgbClr val="000000"/>
                </a:solidFill>
                <a:latin typeface="Arial"/>
              </a:defRPr>
            </a:lvl1pPr>
          </a:lstStyle>
          <a:p>
            <a:pPr indent="0" algn="r">
              <a:lnSpc>
                <a:spcPct val="100000"/>
              </a:lnSpc>
              <a:buNone/>
              <a:tabLst>
                <a:tab algn="l" pos="0"/>
              </a:tabLst>
            </a:pPr>
            <a:fld id="{2DADC8F9-B286-4558-A320-96CEF01EDF22}" type="slidenum">
              <a:rPr b="0" lang="el-GR" sz="1400" spc="-1" strike="noStrike">
                <a:solidFill>
                  <a:srgbClr val="000000"/>
                </a:solidFill>
                <a:latin typeface="Arial"/>
              </a:rPr>
              <a:t>19</a:t>
            </a:fld>
            <a:endParaRPr b="0" lang="el-GR" sz="1400" spc="-1" strike="noStrike">
              <a:solidFill>
                <a:srgbClr val="000000"/>
              </a:solidFill>
              <a:latin typeface="Times New Roman"/>
            </a:endParaRPr>
          </a:p>
        </p:txBody>
      </p:sp>
      <p:sp>
        <p:nvSpPr>
          <p:cNvPr id="94" name="PlaceHolder 4"/>
          <p:cNvSpPr>
            <a:spLocks noGrp="1"/>
          </p:cNvSpPr>
          <p:nvPr>
            <p:ph type="dt" idx="3"/>
          </p:nvPr>
        </p:nvSpPr>
        <p:spPr>
          <a:xfrm>
            <a:off x="504000" y="5165280"/>
            <a:ext cx="2347920" cy="390600"/>
          </a:xfrm>
          <a:prstGeom prst="rect">
            <a:avLst/>
          </a:prstGeom>
          <a:noFill/>
          <a:ln w="0">
            <a:noFill/>
          </a:ln>
        </p:spPr>
        <p:txBody>
          <a:bodyPr lIns="0" rIns="0" tIns="0" bIns="0" anchor="t">
            <a:noAutofit/>
          </a:bodyPr>
          <a:lstStyle>
            <a:lvl1pPr indent="0">
              <a:buNone/>
              <a:defRPr b="0" lang="el-GR" sz="1400" spc="-1" strike="noStrike">
                <a:solidFill>
                  <a:srgbClr val="000000"/>
                </a:solidFill>
                <a:latin typeface="Times New Roman"/>
              </a:defRPr>
            </a:lvl1pPr>
          </a:lstStyle>
          <a:p>
            <a:pPr indent="0">
              <a:buNone/>
            </a:pPr>
            <a:r>
              <a:rPr b="0" lang="el-GR" sz="1400" spc="-1" strike="noStrike">
                <a:solidFill>
                  <a:srgbClr val="000000"/>
                </a:solidFill>
                <a:latin typeface="Times New Roman"/>
              </a:rPr>
              <a:t> </a:t>
            </a:r>
            <a:endParaRPr b="0" lang="el-GR" sz="1400" spc="-1" strike="noStrike">
              <a:solidFill>
                <a:srgbClr val="000000"/>
              </a:solidFill>
              <a:latin typeface="Times New Roman"/>
            </a:endParaRPr>
          </a:p>
        </p:txBody>
      </p:sp>
      <p:sp>
        <p:nvSpPr>
          <p:cNvPr id="95"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l-GR" sz="3200" spc="-1" strike="noStrike">
                <a:solidFill>
                  <a:srgbClr val="000000"/>
                </a:solidFill>
                <a:latin typeface="Arial"/>
              </a:rPr>
              <a:t>Πατήστε για επεξεργασία της μορφής κειμένου διάρθρωσης</a:t>
            </a:r>
            <a:endParaRPr b="0" lang="el-GR"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l-GR" sz="2800" spc="-1" strike="noStrike">
                <a:solidFill>
                  <a:srgbClr val="000000"/>
                </a:solidFill>
                <a:latin typeface="Arial"/>
              </a:rPr>
              <a:t>Δεύτερο επίπεδο διάρθρωσης</a:t>
            </a:r>
            <a:endParaRPr b="0" lang="el-GR"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l-GR" sz="2400" spc="-1" strike="noStrike">
                <a:solidFill>
                  <a:srgbClr val="000000"/>
                </a:solidFill>
                <a:latin typeface="Arial"/>
              </a:rPr>
              <a:t>Τρίτο επίπεδο διάρθρωσης</a:t>
            </a:r>
            <a:endParaRPr b="0" lang="el-G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l-GR" sz="2000" spc="-1" strike="noStrike">
                <a:solidFill>
                  <a:srgbClr val="000000"/>
                </a:solidFill>
                <a:latin typeface="Arial"/>
              </a:rPr>
              <a:t>Τέταρτο επίπεδο διάρθρωσης</a:t>
            </a:r>
            <a:endParaRPr b="0" lang="el-GR"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l-GR" sz="2000" spc="-1" strike="noStrike">
                <a:solidFill>
                  <a:srgbClr val="000000"/>
                </a:solidFill>
                <a:latin typeface="Arial"/>
              </a:rPr>
              <a:t>Πέμπτο επίπεδο διάρθρωσης</a:t>
            </a:r>
            <a:endParaRPr b="0" lang="el-G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l-GR" sz="2000" spc="-1" strike="noStrike">
                <a:solidFill>
                  <a:srgbClr val="000000"/>
                </a:solidFill>
                <a:latin typeface="Arial"/>
              </a:rPr>
              <a:t>Έκτο επίπεδο διάρθρωσης</a:t>
            </a:r>
            <a:endParaRPr b="0" lang="el-G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l-GR" sz="2000" spc="-1" strike="noStrike">
                <a:solidFill>
                  <a:srgbClr val="000000"/>
                </a:solidFill>
                <a:latin typeface="Arial"/>
              </a:rPr>
              <a:t>Έβδομο επίπεδο διάρθρωσης</a:t>
            </a:r>
            <a:endParaRPr b="0" lang="el-G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
          <p:cNvSpPr/>
          <p:nvPr/>
        </p:nvSpPr>
        <p:spPr>
          <a:xfrm>
            <a:off x="0" y="5040000"/>
            <a:ext cx="10079640" cy="629640"/>
          </a:xfrm>
          <a:prstGeom prst="rect">
            <a:avLst/>
          </a:prstGeom>
          <a:solidFill>
            <a:srgbClr val="9ecf6c"/>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grpSp>
        <p:nvGrpSpPr>
          <p:cNvPr id="133" name=""/>
          <p:cNvGrpSpPr/>
          <p:nvPr/>
        </p:nvGrpSpPr>
        <p:grpSpPr>
          <a:xfrm>
            <a:off x="2727360" y="4707720"/>
            <a:ext cx="506880" cy="663840"/>
            <a:chOff x="2727360" y="4707720"/>
            <a:chExt cx="506880" cy="663840"/>
          </a:xfrm>
        </p:grpSpPr>
        <p:sp>
          <p:nvSpPr>
            <p:cNvPr id="134" name=""/>
            <p:cNvSpPr/>
            <p:nvPr/>
          </p:nvSpPr>
          <p:spPr>
            <a:xfrm>
              <a:off x="3145680" y="5162760"/>
              <a:ext cx="88560" cy="96840"/>
            </a:xfrm>
            <a:custGeom>
              <a:avLst/>
              <a:gdLst>
                <a:gd name="textAreaLeft" fmla="*/ 0 w 88560"/>
                <a:gd name="textAreaRight" fmla="*/ 88920 w 88560"/>
                <a:gd name="textAreaTop" fmla="*/ 0 h 96840"/>
                <a:gd name="textAreaBottom" fmla="*/ 97200 h 96840"/>
              </a:gdLst>
              <a:ahLst/>
              <a:rect l="textAreaLeft" t="textAreaTop" r="textAreaRight" b="textAreaBottom"/>
              <a:pathLst>
                <a:path w="247" h="270">
                  <a:moveTo>
                    <a:pt x="247" y="135"/>
                  </a:moveTo>
                  <a:cubicBezTo>
                    <a:pt x="247" y="159"/>
                    <a:pt x="241" y="182"/>
                    <a:pt x="230" y="203"/>
                  </a:cubicBezTo>
                  <a:cubicBezTo>
                    <a:pt x="219" y="223"/>
                    <a:pt x="204" y="240"/>
                    <a:pt x="185" y="252"/>
                  </a:cubicBezTo>
                  <a:cubicBezTo>
                    <a:pt x="166" y="264"/>
                    <a:pt x="145" y="270"/>
                    <a:pt x="124" y="270"/>
                  </a:cubicBezTo>
                  <a:cubicBezTo>
                    <a:pt x="102" y="270"/>
                    <a:pt x="81" y="264"/>
                    <a:pt x="62" y="252"/>
                  </a:cubicBezTo>
                  <a:cubicBezTo>
                    <a:pt x="43" y="240"/>
                    <a:pt x="28" y="223"/>
                    <a:pt x="17" y="203"/>
                  </a:cubicBezTo>
                  <a:cubicBezTo>
                    <a:pt x="6" y="182"/>
                    <a:pt x="0" y="159"/>
                    <a:pt x="0" y="135"/>
                  </a:cubicBezTo>
                  <a:cubicBezTo>
                    <a:pt x="0" y="111"/>
                    <a:pt x="6" y="88"/>
                    <a:pt x="17" y="67"/>
                  </a:cubicBezTo>
                  <a:cubicBezTo>
                    <a:pt x="28" y="47"/>
                    <a:pt x="43" y="30"/>
                    <a:pt x="62" y="18"/>
                  </a:cubicBezTo>
                  <a:cubicBezTo>
                    <a:pt x="81" y="6"/>
                    <a:pt x="102" y="0"/>
                    <a:pt x="124" y="0"/>
                  </a:cubicBezTo>
                  <a:cubicBezTo>
                    <a:pt x="145" y="0"/>
                    <a:pt x="166" y="6"/>
                    <a:pt x="185" y="18"/>
                  </a:cubicBezTo>
                  <a:cubicBezTo>
                    <a:pt x="204" y="30"/>
                    <a:pt x="219" y="47"/>
                    <a:pt x="230" y="67"/>
                  </a:cubicBezTo>
                  <a:cubicBezTo>
                    <a:pt x="241" y="88"/>
                    <a:pt x="247" y="111"/>
                    <a:pt x="247" y="135"/>
                  </a:cubicBezTo>
                  <a:close/>
                </a:path>
              </a:pathLst>
            </a:custGeom>
            <a:solidFill>
              <a:srgbClr val="74b531"/>
            </a:solidFill>
            <a:ln w="0">
              <a:noFill/>
            </a:ln>
          </p:spPr>
          <p:style>
            <a:lnRef idx="0"/>
            <a:fillRef idx="0"/>
            <a:effectRef idx="0"/>
            <a:fontRef idx="minor"/>
          </p:style>
          <p:txBody>
            <a:bodyPr lIns="90000" rIns="90000" tIns="97200" bIns="97200" anchor="ctr" anchorCtr="1">
              <a:noAutofit/>
            </a:bodyPr>
            <a:p>
              <a:pPr>
                <a:lnSpc>
                  <a:spcPct val="100000"/>
                </a:lnSpc>
              </a:pPr>
              <a:endParaRPr b="0" lang="el-GR" sz="1800" spc="-1" strike="noStrike">
                <a:solidFill>
                  <a:srgbClr val="000000"/>
                </a:solidFill>
                <a:latin typeface="Arial"/>
              </a:endParaRPr>
            </a:p>
          </p:txBody>
        </p:sp>
        <p:sp>
          <p:nvSpPr>
            <p:cNvPr id="135" name=""/>
            <p:cNvSpPr/>
            <p:nvPr/>
          </p:nvSpPr>
          <p:spPr>
            <a:xfrm>
              <a:off x="3048480" y="5151600"/>
              <a:ext cx="153360" cy="193320"/>
            </a:xfrm>
            <a:custGeom>
              <a:avLst/>
              <a:gdLst>
                <a:gd name="textAreaLeft" fmla="*/ 0 w 153360"/>
                <a:gd name="textAreaRight" fmla="*/ 153720 w 153360"/>
                <a:gd name="textAreaTop" fmla="*/ 0 h 193320"/>
                <a:gd name="textAreaBottom" fmla="*/ 193680 h 193320"/>
              </a:gdLst>
              <a:ahLst/>
              <a:rect l="textAreaLeft" t="textAreaTop" r="textAreaRight" b="textAreaBottom"/>
              <a:pathLst>
                <a:path w="427" h="538">
                  <a:moveTo>
                    <a:pt x="403" y="452"/>
                  </a:moveTo>
                  <a:cubicBezTo>
                    <a:pt x="495" y="104"/>
                    <a:pt x="301" y="151"/>
                    <a:pt x="250" y="0"/>
                  </a:cubicBezTo>
                  <a:cubicBezTo>
                    <a:pt x="177" y="36"/>
                    <a:pt x="104" y="71"/>
                    <a:pt x="31" y="107"/>
                  </a:cubicBezTo>
                  <a:cubicBezTo>
                    <a:pt x="31" y="104"/>
                    <a:pt x="-36" y="440"/>
                    <a:pt x="28" y="514"/>
                  </a:cubicBezTo>
                  <a:cubicBezTo>
                    <a:pt x="78" y="569"/>
                    <a:pt x="384" y="523"/>
                    <a:pt x="403" y="452"/>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36" name=""/>
            <p:cNvSpPr/>
            <p:nvPr/>
          </p:nvSpPr>
          <p:spPr>
            <a:xfrm>
              <a:off x="3059280" y="5259600"/>
              <a:ext cx="90720" cy="46800"/>
            </a:xfrm>
            <a:custGeom>
              <a:avLst/>
              <a:gdLst>
                <a:gd name="textAreaLeft" fmla="*/ 0 w 90720"/>
                <a:gd name="textAreaRight" fmla="*/ 91080 w 90720"/>
                <a:gd name="textAreaTop" fmla="*/ 0 h 46800"/>
                <a:gd name="textAreaBottom" fmla="*/ 47160 h 46800"/>
              </a:gdLst>
              <a:ahLst/>
              <a:rect l="textAreaLeft" t="textAreaTop" r="textAreaRight" b="textAreaBottom"/>
              <a:pathLst>
                <a:path w="253" h="131">
                  <a:moveTo>
                    <a:pt x="34" y="63"/>
                  </a:moveTo>
                  <a:cubicBezTo>
                    <a:pt x="52" y="44"/>
                    <a:pt x="74" y="26"/>
                    <a:pt x="99" y="17"/>
                  </a:cubicBezTo>
                  <a:cubicBezTo>
                    <a:pt x="148" y="-5"/>
                    <a:pt x="204" y="-5"/>
                    <a:pt x="253" y="14"/>
                  </a:cubicBezTo>
                  <a:cubicBezTo>
                    <a:pt x="200" y="14"/>
                    <a:pt x="154" y="17"/>
                    <a:pt x="108" y="38"/>
                  </a:cubicBezTo>
                  <a:cubicBezTo>
                    <a:pt x="87" y="47"/>
                    <a:pt x="65" y="60"/>
                    <a:pt x="47" y="75"/>
                  </a:cubicBezTo>
                  <a:cubicBezTo>
                    <a:pt x="31" y="91"/>
                    <a:pt x="13" y="109"/>
                    <a:pt x="0" y="131"/>
                  </a:cubicBezTo>
                  <a:cubicBezTo>
                    <a:pt x="4" y="106"/>
                    <a:pt x="15" y="81"/>
                    <a:pt x="34" y="63"/>
                  </a:cubicBezTo>
                  <a:close/>
                </a:path>
              </a:pathLst>
            </a:custGeom>
            <a:solidFill>
              <a:srgbClr val="74b531"/>
            </a:solidFill>
            <a:ln w="0">
              <a:noFill/>
            </a:ln>
          </p:spPr>
          <p:style>
            <a:lnRef idx="0"/>
            <a:fillRef idx="0"/>
            <a:effectRef idx="0"/>
            <a:fontRef idx="minor"/>
          </p:style>
          <p:txBody>
            <a:bodyPr lIns="90000" rIns="90000" tIns="47520" bIns="47520" anchor="ctr" anchorCtr="1">
              <a:noAutofit/>
            </a:bodyPr>
            <a:p>
              <a:pPr>
                <a:lnSpc>
                  <a:spcPct val="100000"/>
                </a:lnSpc>
              </a:pPr>
              <a:endParaRPr b="0" lang="el-GR" sz="1800" spc="-1" strike="noStrike">
                <a:solidFill>
                  <a:srgbClr val="000000"/>
                </a:solidFill>
                <a:latin typeface="Arial"/>
              </a:endParaRPr>
            </a:p>
          </p:txBody>
        </p:sp>
        <p:sp>
          <p:nvSpPr>
            <p:cNvPr id="137" name=""/>
            <p:cNvSpPr/>
            <p:nvPr/>
          </p:nvSpPr>
          <p:spPr>
            <a:xfrm>
              <a:off x="2947680" y="5136120"/>
              <a:ext cx="130680" cy="235440"/>
            </a:xfrm>
            <a:custGeom>
              <a:avLst/>
              <a:gdLst>
                <a:gd name="textAreaLeft" fmla="*/ 0 w 130680"/>
                <a:gd name="textAreaRight" fmla="*/ 131040 w 130680"/>
                <a:gd name="textAreaTop" fmla="*/ 0 h 235440"/>
                <a:gd name="textAreaBottom" fmla="*/ 235800 h 235440"/>
              </a:gdLst>
              <a:ahLst/>
              <a:rect l="textAreaLeft" t="textAreaTop" r="textAreaRight" b="textAreaBottom"/>
              <a:pathLst>
                <a:path w="364" h="655">
                  <a:moveTo>
                    <a:pt x="290" y="615"/>
                  </a:moveTo>
                  <a:cubicBezTo>
                    <a:pt x="364" y="538"/>
                    <a:pt x="361" y="197"/>
                    <a:pt x="364" y="27"/>
                  </a:cubicBezTo>
                  <a:cubicBezTo>
                    <a:pt x="259" y="18"/>
                    <a:pt x="154" y="9"/>
                    <a:pt x="50" y="0"/>
                  </a:cubicBezTo>
                  <a:cubicBezTo>
                    <a:pt x="47" y="0"/>
                    <a:pt x="-39" y="541"/>
                    <a:pt x="22" y="615"/>
                  </a:cubicBezTo>
                  <a:cubicBezTo>
                    <a:pt x="68" y="670"/>
                    <a:pt x="238" y="667"/>
                    <a:pt x="290" y="61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38" name=""/>
            <p:cNvSpPr/>
            <p:nvPr/>
          </p:nvSpPr>
          <p:spPr>
            <a:xfrm>
              <a:off x="2832840" y="5136120"/>
              <a:ext cx="130680" cy="235440"/>
            </a:xfrm>
            <a:custGeom>
              <a:avLst/>
              <a:gdLst>
                <a:gd name="textAreaLeft" fmla="*/ 0 w 130680"/>
                <a:gd name="textAreaRight" fmla="*/ 131040 w 130680"/>
                <a:gd name="textAreaTop" fmla="*/ 0 h 235440"/>
                <a:gd name="textAreaBottom" fmla="*/ 235800 h 235440"/>
              </a:gdLst>
              <a:ahLst/>
              <a:rect l="textAreaLeft" t="textAreaTop" r="textAreaRight" b="textAreaBottom"/>
              <a:pathLst>
                <a:path w="364" h="655">
                  <a:moveTo>
                    <a:pt x="74" y="615"/>
                  </a:moveTo>
                  <a:cubicBezTo>
                    <a:pt x="0" y="538"/>
                    <a:pt x="3" y="197"/>
                    <a:pt x="0" y="27"/>
                  </a:cubicBezTo>
                  <a:cubicBezTo>
                    <a:pt x="105" y="18"/>
                    <a:pt x="209" y="9"/>
                    <a:pt x="314" y="0"/>
                  </a:cubicBezTo>
                  <a:cubicBezTo>
                    <a:pt x="323" y="205"/>
                    <a:pt x="403" y="541"/>
                    <a:pt x="341" y="615"/>
                  </a:cubicBezTo>
                  <a:cubicBezTo>
                    <a:pt x="295" y="670"/>
                    <a:pt x="126" y="667"/>
                    <a:pt x="74" y="61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39" name=""/>
            <p:cNvSpPr/>
            <p:nvPr/>
          </p:nvSpPr>
          <p:spPr>
            <a:xfrm>
              <a:off x="2951280" y="5262120"/>
              <a:ext cx="8640" cy="95040"/>
            </a:xfrm>
            <a:custGeom>
              <a:avLst/>
              <a:gdLst>
                <a:gd name="textAreaLeft" fmla="*/ 0 w 8640"/>
                <a:gd name="textAreaRight" fmla="*/ 9000 w 8640"/>
                <a:gd name="textAreaTop" fmla="*/ 0 h 95040"/>
                <a:gd name="textAreaBottom" fmla="*/ 95400 h 95040"/>
              </a:gdLst>
              <a:ahLst/>
              <a:rect l="textAreaLeft" t="textAreaTop" r="textAreaRight" b="textAreaBottom"/>
              <a:pathLst>
                <a:path w="25" h="265">
                  <a:moveTo>
                    <a:pt x="0" y="133"/>
                  </a:moveTo>
                  <a:cubicBezTo>
                    <a:pt x="0" y="90"/>
                    <a:pt x="3" y="44"/>
                    <a:pt x="12" y="0"/>
                  </a:cubicBezTo>
                  <a:cubicBezTo>
                    <a:pt x="21" y="44"/>
                    <a:pt x="25" y="90"/>
                    <a:pt x="25" y="133"/>
                  </a:cubicBezTo>
                  <a:cubicBezTo>
                    <a:pt x="21" y="179"/>
                    <a:pt x="21" y="222"/>
                    <a:pt x="12" y="265"/>
                  </a:cubicBezTo>
                  <a:cubicBezTo>
                    <a:pt x="3" y="222"/>
                    <a:pt x="0" y="176"/>
                    <a:pt x="0" y="133"/>
                  </a:cubicBezTo>
                  <a:close/>
                </a:path>
              </a:pathLst>
            </a:custGeom>
            <a:solidFill>
              <a:srgbClr val="74b531"/>
            </a:solidFill>
            <a:ln w="0">
              <a:noFill/>
            </a:ln>
          </p:spPr>
          <p:style>
            <a:lnRef idx="0"/>
            <a:fillRef idx="0"/>
            <a:effectRef idx="0"/>
            <a:fontRef idx="minor"/>
          </p:style>
          <p:txBody>
            <a:bodyPr lIns="90000" rIns="90000" tIns="95760" bIns="95760" anchor="ctr" anchorCtr="1">
              <a:noAutofit/>
            </a:bodyPr>
            <a:p>
              <a:pPr>
                <a:lnSpc>
                  <a:spcPct val="100000"/>
                </a:lnSpc>
              </a:pPr>
              <a:endParaRPr b="0" lang="el-GR" sz="1800" spc="-1" strike="noStrike">
                <a:solidFill>
                  <a:srgbClr val="000000"/>
                </a:solidFill>
                <a:latin typeface="Arial"/>
              </a:endParaRPr>
            </a:p>
          </p:txBody>
        </p:sp>
        <p:sp>
          <p:nvSpPr>
            <p:cNvPr id="140" name=""/>
            <p:cNvSpPr/>
            <p:nvPr/>
          </p:nvSpPr>
          <p:spPr>
            <a:xfrm>
              <a:off x="2855880" y="5127120"/>
              <a:ext cx="199080" cy="192240"/>
            </a:xfrm>
            <a:custGeom>
              <a:avLst/>
              <a:gdLst>
                <a:gd name="textAreaLeft" fmla="*/ 0 w 199080"/>
                <a:gd name="textAreaRight" fmla="*/ 199440 w 199080"/>
                <a:gd name="textAreaTop" fmla="*/ 0 h 192240"/>
                <a:gd name="textAreaBottom" fmla="*/ 192600 h 192240"/>
              </a:gdLst>
              <a:ahLst/>
              <a:rect l="textAreaLeft" t="textAreaTop" r="textAreaRight" b="textAreaBottom"/>
              <a:pathLst>
                <a:path w="554" h="535">
                  <a:moveTo>
                    <a:pt x="277" y="535"/>
                  </a:moveTo>
                  <a:cubicBezTo>
                    <a:pt x="185" y="440"/>
                    <a:pt x="0" y="390"/>
                    <a:pt x="0" y="252"/>
                  </a:cubicBezTo>
                  <a:cubicBezTo>
                    <a:pt x="0" y="113"/>
                    <a:pt x="123" y="0"/>
                    <a:pt x="277" y="0"/>
                  </a:cubicBezTo>
                  <a:cubicBezTo>
                    <a:pt x="431" y="0"/>
                    <a:pt x="554" y="113"/>
                    <a:pt x="554" y="252"/>
                  </a:cubicBezTo>
                  <a:cubicBezTo>
                    <a:pt x="554" y="390"/>
                    <a:pt x="369" y="440"/>
                    <a:pt x="277" y="53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41" name=""/>
            <p:cNvSpPr/>
            <p:nvPr/>
          </p:nvSpPr>
          <p:spPr>
            <a:xfrm>
              <a:off x="3033000" y="4707720"/>
              <a:ext cx="149760" cy="290880"/>
            </a:xfrm>
            <a:custGeom>
              <a:avLst/>
              <a:gdLst>
                <a:gd name="textAreaLeft" fmla="*/ 0 w 149760"/>
                <a:gd name="textAreaRight" fmla="*/ 150120 w 149760"/>
                <a:gd name="textAreaTop" fmla="*/ 0 h 290880"/>
                <a:gd name="textAreaBottom" fmla="*/ 291240 h 290880"/>
              </a:gdLst>
              <a:ahLst/>
              <a:rect l="textAreaLeft" t="textAreaTop" r="textAreaRight" b="textAreaBottom"/>
              <a:pathLst>
                <a:path w="417" h="809">
                  <a:moveTo>
                    <a:pt x="37" y="354"/>
                  </a:moveTo>
                  <a:cubicBezTo>
                    <a:pt x="21" y="677"/>
                    <a:pt x="12" y="629"/>
                    <a:pt x="0" y="766"/>
                  </a:cubicBezTo>
                  <a:cubicBezTo>
                    <a:pt x="57" y="780"/>
                    <a:pt x="115" y="795"/>
                    <a:pt x="172" y="809"/>
                  </a:cubicBezTo>
                  <a:cubicBezTo>
                    <a:pt x="243" y="686"/>
                    <a:pt x="163" y="778"/>
                    <a:pt x="384" y="440"/>
                  </a:cubicBezTo>
                  <a:cubicBezTo>
                    <a:pt x="464" y="314"/>
                    <a:pt x="378" y="18"/>
                    <a:pt x="329" y="0"/>
                  </a:cubicBezTo>
                  <a:cubicBezTo>
                    <a:pt x="298" y="-9"/>
                    <a:pt x="43" y="188"/>
                    <a:pt x="37" y="35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42" name=""/>
            <p:cNvSpPr/>
            <p:nvPr/>
          </p:nvSpPr>
          <p:spPr>
            <a:xfrm>
              <a:off x="3044880" y="4766040"/>
              <a:ext cx="108720" cy="230040"/>
            </a:xfrm>
            <a:custGeom>
              <a:avLst/>
              <a:gdLst>
                <a:gd name="textAreaLeft" fmla="*/ 0 w 108720"/>
                <a:gd name="textAreaRight" fmla="*/ 109080 w 108720"/>
                <a:gd name="textAreaTop" fmla="*/ 0 h 230040"/>
                <a:gd name="textAreaBottom" fmla="*/ 230400 h 230040"/>
              </a:gdLst>
              <a:ahLst/>
              <a:rect l="textAreaLeft" t="textAreaTop" r="textAreaRight" b="textAreaBottom"/>
              <a:pathLst>
                <a:path w="303" h="640">
                  <a:moveTo>
                    <a:pt x="77" y="210"/>
                  </a:moveTo>
                  <a:cubicBezTo>
                    <a:pt x="19" y="523"/>
                    <a:pt x="26" y="478"/>
                    <a:pt x="0" y="612"/>
                  </a:cubicBezTo>
                  <a:cubicBezTo>
                    <a:pt x="38" y="622"/>
                    <a:pt x="76" y="631"/>
                    <a:pt x="114" y="640"/>
                  </a:cubicBezTo>
                  <a:cubicBezTo>
                    <a:pt x="169" y="513"/>
                    <a:pt x="114" y="618"/>
                    <a:pt x="280" y="258"/>
                  </a:cubicBezTo>
                  <a:cubicBezTo>
                    <a:pt x="324" y="167"/>
                    <a:pt x="299" y="16"/>
                    <a:pt x="253" y="1"/>
                  </a:cubicBezTo>
                  <a:cubicBezTo>
                    <a:pt x="222" y="-8"/>
                    <a:pt x="102" y="81"/>
                    <a:pt x="77" y="21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43" name=""/>
            <p:cNvSpPr/>
            <p:nvPr/>
          </p:nvSpPr>
          <p:spPr>
            <a:xfrm>
              <a:off x="2727360" y="4707720"/>
              <a:ext cx="150480" cy="290880"/>
            </a:xfrm>
            <a:custGeom>
              <a:avLst/>
              <a:gdLst>
                <a:gd name="textAreaLeft" fmla="*/ 0 w 150480"/>
                <a:gd name="textAreaRight" fmla="*/ 150840 w 150480"/>
                <a:gd name="textAreaTop" fmla="*/ 0 h 290880"/>
                <a:gd name="textAreaBottom" fmla="*/ 291240 h 290880"/>
              </a:gdLst>
              <a:ahLst/>
              <a:rect l="textAreaLeft" t="textAreaTop" r="textAreaRight" b="textAreaBottom"/>
              <a:pathLst>
                <a:path w="419" h="809">
                  <a:moveTo>
                    <a:pt x="382" y="354"/>
                  </a:moveTo>
                  <a:cubicBezTo>
                    <a:pt x="397" y="677"/>
                    <a:pt x="406" y="629"/>
                    <a:pt x="419" y="766"/>
                  </a:cubicBezTo>
                  <a:cubicBezTo>
                    <a:pt x="361" y="780"/>
                    <a:pt x="304" y="795"/>
                    <a:pt x="247" y="809"/>
                  </a:cubicBezTo>
                  <a:cubicBezTo>
                    <a:pt x="176" y="686"/>
                    <a:pt x="256" y="778"/>
                    <a:pt x="34" y="440"/>
                  </a:cubicBezTo>
                  <a:cubicBezTo>
                    <a:pt x="-49" y="314"/>
                    <a:pt x="40" y="18"/>
                    <a:pt x="90" y="0"/>
                  </a:cubicBezTo>
                  <a:cubicBezTo>
                    <a:pt x="120" y="-9"/>
                    <a:pt x="376" y="188"/>
                    <a:pt x="382" y="35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44" name=""/>
            <p:cNvSpPr/>
            <p:nvPr/>
          </p:nvSpPr>
          <p:spPr>
            <a:xfrm>
              <a:off x="2756880" y="4766040"/>
              <a:ext cx="108720" cy="231120"/>
            </a:xfrm>
            <a:custGeom>
              <a:avLst/>
              <a:gdLst>
                <a:gd name="textAreaLeft" fmla="*/ 0 w 108720"/>
                <a:gd name="textAreaRight" fmla="*/ 109080 w 108720"/>
                <a:gd name="textAreaTop" fmla="*/ 0 h 231120"/>
                <a:gd name="textAreaBottom" fmla="*/ 231480 h 231120"/>
              </a:gdLst>
              <a:ahLst/>
              <a:rect l="textAreaLeft" t="textAreaTop" r="textAreaRight" b="textAreaBottom"/>
              <a:pathLst>
                <a:path w="303" h="643">
                  <a:moveTo>
                    <a:pt x="226" y="210"/>
                  </a:moveTo>
                  <a:cubicBezTo>
                    <a:pt x="285" y="523"/>
                    <a:pt x="277" y="478"/>
                    <a:pt x="303" y="612"/>
                  </a:cubicBezTo>
                  <a:cubicBezTo>
                    <a:pt x="266" y="623"/>
                    <a:pt x="229" y="633"/>
                    <a:pt x="192" y="643"/>
                  </a:cubicBezTo>
                  <a:cubicBezTo>
                    <a:pt x="136" y="516"/>
                    <a:pt x="192" y="622"/>
                    <a:pt x="23" y="262"/>
                  </a:cubicBezTo>
                  <a:cubicBezTo>
                    <a:pt x="-20" y="167"/>
                    <a:pt x="1" y="16"/>
                    <a:pt x="51" y="1"/>
                  </a:cubicBezTo>
                  <a:cubicBezTo>
                    <a:pt x="81" y="-8"/>
                    <a:pt x="201" y="81"/>
                    <a:pt x="226" y="21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45" name=""/>
            <p:cNvSpPr/>
            <p:nvPr/>
          </p:nvSpPr>
          <p:spPr>
            <a:xfrm>
              <a:off x="2752560" y="4884840"/>
              <a:ext cx="405360" cy="355320"/>
            </a:xfrm>
            <a:custGeom>
              <a:avLst/>
              <a:gdLst>
                <a:gd name="textAreaLeft" fmla="*/ 0 w 405360"/>
                <a:gd name="textAreaRight" fmla="*/ 405720 w 405360"/>
                <a:gd name="textAreaTop" fmla="*/ 0 h 355320"/>
                <a:gd name="textAreaBottom" fmla="*/ 355680 h 355320"/>
              </a:gdLst>
              <a:ahLst/>
              <a:rect l="textAreaLeft" t="textAreaTop" r="textAreaRight" b="textAreaBottom"/>
              <a:pathLst>
                <a:path w="1127" h="988">
                  <a:moveTo>
                    <a:pt x="564" y="0"/>
                  </a:moveTo>
                  <a:cubicBezTo>
                    <a:pt x="874" y="0"/>
                    <a:pt x="1016" y="133"/>
                    <a:pt x="1016" y="317"/>
                  </a:cubicBezTo>
                  <a:cubicBezTo>
                    <a:pt x="1016" y="471"/>
                    <a:pt x="1249" y="699"/>
                    <a:pt x="1040" y="849"/>
                  </a:cubicBezTo>
                  <a:cubicBezTo>
                    <a:pt x="939" y="923"/>
                    <a:pt x="766" y="988"/>
                    <a:pt x="564" y="988"/>
                  </a:cubicBezTo>
                  <a:cubicBezTo>
                    <a:pt x="361" y="988"/>
                    <a:pt x="189" y="923"/>
                    <a:pt x="87" y="849"/>
                  </a:cubicBezTo>
                  <a:cubicBezTo>
                    <a:pt x="-122" y="696"/>
                    <a:pt x="112" y="471"/>
                    <a:pt x="112" y="317"/>
                  </a:cubicBezTo>
                  <a:cubicBezTo>
                    <a:pt x="112" y="133"/>
                    <a:pt x="250" y="0"/>
                    <a:pt x="564"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46" name=""/>
            <p:cNvSpPr/>
            <p:nvPr/>
          </p:nvSpPr>
          <p:spPr>
            <a:xfrm>
              <a:off x="2777040" y="4933440"/>
              <a:ext cx="354240" cy="294120"/>
            </a:xfrm>
            <a:custGeom>
              <a:avLst/>
              <a:gdLst>
                <a:gd name="textAreaLeft" fmla="*/ 0 w 354240"/>
                <a:gd name="textAreaRight" fmla="*/ 354600 w 354240"/>
                <a:gd name="textAreaTop" fmla="*/ 0 h 294120"/>
                <a:gd name="textAreaBottom" fmla="*/ 294480 h 294120"/>
              </a:gdLst>
              <a:ahLst/>
              <a:rect l="textAreaLeft" t="textAreaTop" r="textAreaRight" b="textAreaBottom"/>
              <a:pathLst>
                <a:path w="985" h="818">
                  <a:moveTo>
                    <a:pt x="536" y="28"/>
                  </a:moveTo>
                  <a:cubicBezTo>
                    <a:pt x="509" y="-9"/>
                    <a:pt x="484" y="-9"/>
                    <a:pt x="456" y="28"/>
                  </a:cubicBezTo>
                  <a:cubicBezTo>
                    <a:pt x="392" y="111"/>
                    <a:pt x="290" y="290"/>
                    <a:pt x="284" y="438"/>
                  </a:cubicBezTo>
                  <a:cubicBezTo>
                    <a:pt x="167" y="422"/>
                    <a:pt x="35" y="428"/>
                    <a:pt x="7" y="490"/>
                  </a:cubicBezTo>
                  <a:cubicBezTo>
                    <a:pt x="-45" y="612"/>
                    <a:pt x="201" y="818"/>
                    <a:pt x="493" y="818"/>
                  </a:cubicBezTo>
                  <a:cubicBezTo>
                    <a:pt x="789" y="818"/>
                    <a:pt x="1031" y="612"/>
                    <a:pt x="978" y="490"/>
                  </a:cubicBezTo>
                  <a:cubicBezTo>
                    <a:pt x="958" y="428"/>
                    <a:pt x="822" y="422"/>
                    <a:pt x="709" y="438"/>
                  </a:cubicBezTo>
                  <a:cubicBezTo>
                    <a:pt x="702" y="290"/>
                    <a:pt x="601" y="111"/>
                    <a:pt x="536" y="28"/>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47" name=""/>
            <p:cNvSpPr/>
            <p:nvPr/>
          </p:nvSpPr>
          <p:spPr>
            <a:xfrm>
              <a:off x="2871720" y="5143680"/>
              <a:ext cx="167400" cy="60480"/>
            </a:xfrm>
            <a:custGeom>
              <a:avLst/>
              <a:gdLst>
                <a:gd name="textAreaLeft" fmla="*/ 0 w 167400"/>
                <a:gd name="textAreaRight" fmla="*/ 167760 w 167400"/>
                <a:gd name="textAreaTop" fmla="*/ 0 h 60480"/>
                <a:gd name="textAreaBottom" fmla="*/ 60840 h 60480"/>
              </a:gdLst>
              <a:ahLst/>
              <a:rect l="textAreaLeft" t="textAreaTop" r="textAreaRight" b="textAreaBottom"/>
              <a:pathLst>
                <a:path w="466" h="169">
                  <a:moveTo>
                    <a:pt x="372" y="62"/>
                  </a:moveTo>
                  <a:cubicBezTo>
                    <a:pt x="338" y="65"/>
                    <a:pt x="301" y="56"/>
                    <a:pt x="273" y="37"/>
                  </a:cubicBezTo>
                  <a:cubicBezTo>
                    <a:pt x="258" y="28"/>
                    <a:pt x="246" y="16"/>
                    <a:pt x="233" y="0"/>
                  </a:cubicBezTo>
                  <a:cubicBezTo>
                    <a:pt x="224" y="16"/>
                    <a:pt x="209" y="28"/>
                    <a:pt x="193" y="37"/>
                  </a:cubicBezTo>
                  <a:cubicBezTo>
                    <a:pt x="162" y="56"/>
                    <a:pt x="129" y="65"/>
                    <a:pt x="95" y="62"/>
                  </a:cubicBezTo>
                  <a:cubicBezTo>
                    <a:pt x="61" y="62"/>
                    <a:pt x="27" y="49"/>
                    <a:pt x="2" y="28"/>
                  </a:cubicBezTo>
                  <a:cubicBezTo>
                    <a:pt x="-13" y="16"/>
                    <a:pt x="67" y="169"/>
                    <a:pt x="233" y="169"/>
                  </a:cubicBezTo>
                  <a:cubicBezTo>
                    <a:pt x="399" y="169"/>
                    <a:pt x="479" y="16"/>
                    <a:pt x="464" y="28"/>
                  </a:cubicBezTo>
                  <a:cubicBezTo>
                    <a:pt x="439" y="46"/>
                    <a:pt x="406" y="59"/>
                    <a:pt x="372" y="62"/>
                  </a:cubicBezTo>
                  <a:close/>
                </a:path>
              </a:pathLst>
            </a:custGeom>
            <a:solidFill>
              <a:srgbClr val="74b531"/>
            </a:solidFill>
            <a:ln w="0">
              <a:noFill/>
            </a:ln>
          </p:spPr>
          <p:style>
            <a:lnRef idx="0"/>
            <a:fillRef idx="0"/>
            <a:effectRef idx="0"/>
            <a:fontRef idx="minor"/>
          </p:style>
          <p:txBody>
            <a:bodyPr lIns="90000" rIns="90000" tIns="61200" bIns="61200" anchor="ctr" anchorCtr="1">
              <a:noAutofit/>
            </a:bodyPr>
            <a:p>
              <a:pPr>
                <a:lnSpc>
                  <a:spcPct val="100000"/>
                </a:lnSpc>
              </a:pPr>
              <a:endParaRPr b="0" lang="el-GR" sz="1800" spc="-1" strike="noStrike">
                <a:solidFill>
                  <a:srgbClr val="000000"/>
                </a:solidFill>
                <a:latin typeface="Arial"/>
              </a:endParaRPr>
            </a:p>
          </p:txBody>
        </p:sp>
        <p:sp>
          <p:nvSpPr>
            <p:cNvPr id="148" name=""/>
            <p:cNvSpPr/>
            <p:nvPr/>
          </p:nvSpPr>
          <p:spPr>
            <a:xfrm>
              <a:off x="3000240" y="4977000"/>
              <a:ext cx="97920" cy="116640"/>
            </a:xfrm>
            <a:custGeom>
              <a:avLst/>
              <a:gdLst>
                <a:gd name="textAreaLeft" fmla="*/ 0 w 97920"/>
                <a:gd name="textAreaRight" fmla="*/ 98280 w 97920"/>
                <a:gd name="textAreaTop" fmla="*/ 0 h 116640"/>
                <a:gd name="textAreaBottom" fmla="*/ 117000 h 116640"/>
              </a:gdLst>
              <a:ahLst/>
              <a:rect l="textAreaLeft" t="textAreaTop" r="textAreaRight" b="textAreaBottom"/>
              <a:pathLst>
                <a:path w="273" h="325">
                  <a:moveTo>
                    <a:pt x="95" y="9"/>
                  </a:moveTo>
                  <a:cubicBezTo>
                    <a:pt x="187" y="-28"/>
                    <a:pt x="249" y="61"/>
                    <a:pt x="264" y="110"/>
                  </a:cubicBezTo>
                  <a:cubicBezTo>
                    <a:pt x="289" y="184"/>
                    <a:pt x="258" y="267"/>
                    <a:pt x="249" y="286"/>
                  </a:cubicBezTo>
                  <a:cubicBezTo>
                    <a:pt x="242" y="298"/>
                    <a:pt x="175" y="357"/>
                    <a:pt x="24" y="301"/>
                  </a:cubicBezTo>
                  <a:cubicBezTo>
                    <a:pt x="27" y="301"/>
                    <a:pt x="-13" y="218"/>
                    <a:pt x="5" y="141"/>
                  </a:cubicBezTo>
                  <a:cubicBezTo>
                    <a:pt x="35" y="97"/>
                    <a:pt x="15" y="40"/>
                    <a:pt x="95" y="9"/>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149" name=""/>
            <p:cNvSpPr/>
            <p:nvPr/>
          </p:nvSpPr>
          <p:spPr>
            <a:xfrm>
              <a:off x="3001680" y="4970520"/>
              <a:ext cx="102600" cy="126000"/>
            </a:xfrm>
            <a:custGeom>
              <a:avLst/>
              <a:gdLst>
                <a:gd name="textAreaLeft" fmla="*/ 0 w 102600"/>
                <a:gd name="textAreaRight" fmla="*/ 102960 w 102600"/>
                <a:gd name="textAreaTop" fmla="*/ 0 h 126000"/>
                <a:gd name="textAreaBottom" fmla="*/ 126360 h 126000"/>
              </a:gdLst>
              <a:ahLst/>
              <a:rect l="textAreaLeft" t="textAreaTop" r="textAreaRight" b="textAreaBottom"/>
              <a:pathLst>
                <a:path w="286" h="351">
                  <a:moveTo>
                    <a:pt x="34" y="57"/>
                  </a:moveTo>
                  <a:cubicBezTo>
                    <a:pt x="47" y="41"/>
                    <a:pt x="59" y="29"/>
                    <a:pt x="74" y="20"/>
                  </a:cubicBezTo>
                  <a:cubicBezTo>
                    <a:pt x="80" y="14"/>
                    <a:pt x="90" y="10"/>
                    <a:pt x="99" y="7"/>
                  </a:cubicBezTo>
                  <a:cubicBezTo>
                    <a:pt x="108" y="4"/>
                    <a:pt x="117" y="1"/>
                    <a:pt x="127" y="1"/>
                  </a:cubicBezTo>
                  <a:cubicBezTo>
                    <a:pt x="164" y="-5"/>
                    <a:pt x="200" y="14"/>
                    <a:pt x="225" y="38"/>
                  </a:cubicBezTo>
                  <a:cubicBezTo>
                    <a:pt x="250" y="63"/>
                    <a:pt x="270" y="98"/>
                    <a:pt x="280" y="134"/>
                  </a:cubicBezTo>
                  <a:cubicBezTo>
                    <a:pt x="289" y="171"/>
                    <a:pt x="287" y="210"/>
                    <a:pt x="277" y="247"/>
                  </a:cubicBezTo>
                  <a:cubicBezTo>
                    <a:pt x="274" y="266"/>
                    <a:pt x="268" y="284"/>
                    <a:pt x="259" y="300"/>
                  </a:cubicBezTo>
                  <a:cubicBezTo>
                    <a:pt x="258" y="302"/>
                    <a:pt x="257" y="304"/>
                    <a:pt x="256" y="306"/>
                  </a:cubicBezTo>
                  <a:cubicBezTo>
                    <a:pt x="256" y="309"/>
                    <a:pt x="256" y="312"/>
                    <a:pt x="256" y="315"/>
                  </a:cubicBezTo>
                  <a:cubicBezTo>
                    <a:pt x="255" y="316"/>
                    <a:pt x="254" y="317"/>
                    <a:pt x="253" y="318"/>
                  </a:cubicBezTo>
                  <a:cubicBezTo>
                    <a:pt x="250" y="321"/>
                    <a:pt x="247" y="324"/>
                    <a:pt x="240" y="327"/>
                  </a:cubicBezTo>
                  <a:cubicBezTo>
                    <a:pt x="231" y="334"/>
                    <a:pt x="225" y="337"/>
                    <a:pt x="216" y="340"/>
                  </a:cubicBezTo>
                  <a:cubicBezTo>
                    <a:pt x="182" y="352"/>
                    <a:pt x="148" y="352"/>
                    <a:pt x="114" y="349"/>
                  </a:cubicBezTo>
                  <a:cubicBezTo>
                    <a:pt x="80" y="343"/>
                    <a:pt x="50" y="334"/>
                    <a:pt x="19" y="318"/>
                  </a:cubicBezTo>
                  <a:cubicBezTo>
                    <a:pt x="50" y="324"/>
                    <a:pt x="83" y="334"/>
                    <a:pt x="114" y="334"/>
                  </a:cubicBezTo>
                  <a:cubicBezTo>
                    <a:pt x="144" y="334"/>
                    <a:pt x="179" y="330"/>
                    <a:pt x="207" y="318"/>
                  </a:cubicBezTo>
                  <a:cubicBezTo>
                    <a:pt x="213" y="315"/>
                    <a:pt x="219" y="312"/>
                    <a:pt x="225" y="306"/>
                  </a:cubicBezTo>
                  <a:cubicBezTo>
                    <a:pt x="228" y="303"/>
                    <a:pt x="231" y="303"/>
                    <a:pt x="231" y="300"/>
                  </a:cubicBezTo>
                  <a:cubicBezTo>
                    <a:pt x="232" y="298"/>
                    <a:pt x="233" y="296"/>
                    <a:pt x="234" y="294"/>
                  </a:cubicBezTo>
                  <a:cubicBezTo>
                    <a:pt x="240" y="278"/>
                    <a:pt x="244" y="263"/>
                    <a:pt x="250" y="247"/>
                  </a:cubicBezTo>
                  <a:cubicBezTo>
                    <a:pt x="256" y="214"/>
                    <a:pt x="259" y="180"/>
                    <a:pt x="250" y="149"/>
                  </a:cubicBezTo>
                  <a:cubicBezTo>
                    <a:pt x="244" y="118"/>
                    <a:pt x="225" y="90"/>
                    <a:pt x="204" y="69"/>
                  </a:cubicBezTo>
                  <a:cubicBezTo>
                    <a:pt x="182" y="47"/>
                    <a:pt x="154" y="32"/>
                    <a:pt x="127" y="35"/>
                  </a:cubicBezTo>
                  <a:cubicBezTo>
                    <a:pt x="120" y="35"/>
                    <a:pt x="111" y="35"/>
                    <a:pt x="105" y="38"/>
                  </a:cubicBezTo>
                  <a:cubicBezTo>
                    <a:pt x="99" y="41"/>
                    <a:pt x="90" y="41"/>
                    <a:pt x="84" y="44"/>
                  </a:cubicBezTo>
                  <a:cubicBezTo>
                    <a:pt x="68" y="50"/>
                    <a:pt x="56" y="60"/>
                    <a:pt x="47" y="72"/>
                  </a:cubicBezTo>
                  <a:cubicBezTo>
                    <a:pt x="25" y="90"/>
                    <a:pt x="10" y="121"/>
                    <a:pt x="0" y="158"/>
                  </a:cubicBezTo>
                  <a:cubicBezTo>
                    <a:pt x="0" y="121"/>
                    <a:pt x="13" y="87"/>
                    <a:pt x="34" y="57"/>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150" name=""/>
            <p:cNvSpPr/>
            <p:nvPr/>
          </p:nvSpPr>
          <p:spPr>
            <a:xfrm>
              <a:off x="3015000" y="5004720"/>
              <a:ext cx="57240" cy="70200"/>
            </a:xfrm>
            <a:custGeom>
              <a:avLst/>
              <a:gdLst>
                <a:gd name="textAreaLeft" fmla="*/ 0 w 57240"/>
                <a:gd name="textAreaRight" fmla="*/ 57600 w 57240"/>
                <a:gd name="textAreaTop" fmla="*/ 0 h 70200"/>
                <a:gd name="textAreaBottom" fmla="*/ 70560 h 70200"/>
              </a:gdLst>
              <a:ahLst/>
              <a:rect l="textAreaLeft" t="textAreaTop" r="textAreaRight" b="textAreaBottom"/>
              <a:pathLst>
                <a:path w="160" h="196">
                  <a:moveTo>
                    <a:pt x="160" y="98"/>
                  </a:moveTo>
                  <a:cubicBezTo>
                    <a:pt x="160" y="115"/>
                    <a:pt x="157" y="132"/>
                    <a:pt x="150" y="147"/>
                  </a:cubicBezTo>
                  <a:cubicBezTo>
                    <a:pt x="143" y="162"/>
                    <a:pt x="132" y="174"/>
                    <a:pt x="120" y="183"/>
                  </a:cubicBezTo>
                  <a:cubicBezTo>
                    <a:pt x="107" y="191"/>
                    <a:pt x="94" y="196"/>
                    <a:pt x="80" y="196"/>
                  </a:cubicBezTo>
                  <a:cubicBezTo>
                    <a:pt x="66" y="196"/>
                    <a:pt x="52" y="191"/>
                    <a:pt x="40" y="183"/>
                  </a:cubicBezTo>
                  <a:cubicBezTo>
                    <a:pt x="27" y="174"/>
                    <a:pt x="18" y="162"/>
                    <a:pt x="11" y="147"/>
                  </a:cubicBezTo>
                  <a:cubicBezTo>
                    <a:pt x="4" y="132"/>
                    <a:pt x="0" y="115"/>
                    <a:pt x="0" y="98"/>
                  </a:cubicBezTo>
                  <a:cubicBezTo>
                    <a:pt x="0" y="81"/>
                    <a:pt x="4" y="64"/>
                    <a:pt x="11" y="49"/>
                  </a:cubicBezTo>
                  <a:cubicBezTo>
                    <a:pt x="18" y="34"/>
                    <a:pt x="27" y="21"/>
                    <a:pt x="40" y="13"/>
                  </a:cubicBezTo>
                  <a:cubicBezTo>
                    <a:pt x="52" y="4"/>
                    <a:pt x="66" y="0"/>
                    <a:pt x="80" y="0"/>
                  </a:cubicBezTo>
                  <a:cubicBezTo>
                    <a:pt x="94" y="0"/>
                    <a:pt x="107" y="4"/>
                    <a:pt x="120" y="13"/>
                  </a:cubicBezTo>
                  <a:cubicBezTo>
                    <a:pt x="132" y="21"/>
                    <a:pt x="143" y="34"/>
                    <a:pt x="150" y="49"/>
                  </a:cubicBezTo>
                  <a:cubicBezTo>
                    <a:pt x="157" y="64"/>
                    <a:pt x="160" y="81"/>
                    <a:pt x="160" y="98"/>
                  </a:cubicBezTo>
                  <a:close/>
                </a:path>
              </a:pathLst>
            </a:custGeom>
            <a:solidFill>
              <a:srgbClr val="74b531"/>
            </a:solidFill>
            <a:ln w="0">
              <a:noFill/>
            </a:ln>
          </p:spPr>
          <p:style>
            <a:lnRef idx="0"/>
            <a:fillRef idx="0"/>
            <a:effectRef idx="0"/>
            <a:fontRef idx="minor"/>
          </p:style>
          <p:txBody>
            <a:bodyPr lIns="90000" rIns="90000" tIns="70560" bIns="70560" anchor="ctr" anchorCtr="1">
              <a:noAutofit/>
            </a:bodyPr>
            <a:p>
              <a:pPr>
                <a:lnSpc>
                  <a:spcPct val="100000"/>
                </a:lnSpc>
              </a:pPr>
              <a:endParaRPr b="0" lang="el-GR" sz="1800" spc="-1" strike="noStrike">
                <a:solidFill>
                  <a:srgbClr val="000000"/>
                </a:solidFill>
                <a:latin typeface="Arial"/>
              </a:endParaRPr>
            </a:p>
          </p:txBody>
        </p:sp>
        <p:sp>
          <p:nvSpPr>
            <p:cNvPr id="151" name=""/>
            <p:cNvSpPr/>
            <p:nvPr/>
          </p:nvSpPr>
          <p:spPr>
            <a:xfrm>
              <a:off x="2812680" y="4977000"/>
              <a:ext cx="96840" cy="116640"/>
            </a:xfrm>
            <a:custGeom>
              <a:avLst/>
              <a:gdLst>
                <a:gd name="textAreaLeft" fmla="*/ 0 w 96840"/>
                <a:gd name="textAreaRight" fmla="*/ 97200 w 96840"/>
                <a:gd name="textAreaTop" fmla="*/ 0 h 116640"/>
                <a:gd name="textAreaBottom" fmla="*/ 117000 h 116640"/>
              </a:gdLst>
              <a:ahLst/>
              <a:rect l="textAreaLeft" t="textAreaTop" r="textAreaRight" b="textAreaBottom"/>
              <a:pathLst>
                <a:path w="270" h="325">
                  <a:moveTo>
                    <a:pt x="178" y="9"/>
                  </a:moveTo>
                  <a:cubicBezTo>
                    <a:pt x="86" y="-28"/>
                    <a:pt x="25" y="61"/>
                    <a:pt x="10" y="110"/>
                  </a:cubicBezTo>
                  <a:cubicBezTo>
                    <a:pt x="-15" y="184"/>
                    <a:pt x="15" y="267"/>
                    <a:pt x="25" y="286"/>
                  </a:cubicBezTo>
                  <a:cubicBezTo>
                    <a:pt x="30" y="298"/>
                    <a:pt x="99" y="357"/>
                    <a:pt x="249" y="301"/>
                  </a:cubicBezTo>
                  <a:cubicBezTo>
                    <a:pt x="245" y="301"/>
                    <a:pt x="282" y="218"/>
                    <a:pt x="267" y="141"/>
                  </a:cubicBezTo>
                  <a:cubicBezTo>
                    <a:pt x="238" y="97"/>
                    <a:pt x="258" y="40"/>
                    <a:pt x="178" y="9"/>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152" name=""/>
            <p:cNvSpPr/>
            <p:nvPr/>
          </p:nvSpPr>
          <p:spPr>
            <a:xfrm>
              <a:off x="2805840" y="4971600"/>
              <a:ext cx="102960" cy="124200"/>
            </a:xfrm>
            <a:custGeom>
              <a:avLst/>
              <a:gdLst>
                <a:gd name="textAreaLeft" fmla="*/ 0 w 102960"/>
                <a:gd name="textAreaRight" fmla="*/ 103320 w 102960"/>
                <a:gd name="textAreaTop" fmla="*/ 0 h 124200"/>
                <a:gd name="textAreaBottom" fmla="*/ 124560 h 124200"/>
              </a:gdLst>
              <a:ahLst/>
              <a:rect l="textAreaLeft" t="textAreaTop" r="textAreaRight" b="textAreaBottom"/>
              <a:pathLst>
                <a:path w="287" h="346">
                  <a:moveTo>
                    <a:pt x="241" y="66"/>
                  </a:moveTo>
                  <a:cubicBezTo>
                    <a:pt x="229" y="54"/>
                    <a:pt x="216" y="44"/>
                    <a:pt x="204" y="38"/>
                  </a:cubicBezTo>
                  <a:cubicBezTo>
                    <a:pt x="198" y="35"/>
                    <a:pt x="189" y="32"/>
                    <a:pt x="182" y="32"/>
                  </a:cubicBezTo>
                  <a:cubicBezTo>
                    <a:pt x="176" y="29"/>
                    <a:pt x="167" y="29"/>
                    <a:pt x="161" y="29"/>
                  </a:cubicBezTo>
                  <a:cubicBezTo>
                    <a:pt x="133" y="29"/>
                    <a:pt x="102" y="41"/>
                    <a:pt x="84" y="63"/>
                  </a:cubicBezTo>
                  <a:cubicBezTo>
                    <a:pt x="62" y="84"/>
                    <a:pt x="44" y="115"/>
                    <a:pt x="38" y="143"/>
                  </a:cubicBezTo>
                  <a:cubicBezTo>
                    <a:pt x="32" y="174"/>
                    <a:pt x="32" y="207"/>
                    <a:pt x="38" y="241"/>
                  </a:cubicBezTo>
                  <a:cubicBezTo>
                    <a:pt x="41" y="257"/>
                    <a:pt x="47" y="275"/>
                    <a:pt x="53" y="287"/>
                  </a:cubicBezTo>
                  <a:cubicBezTo>
                    <a:pt x="54" y="289"/>
                    <a:pt x="55" y="292"/>
                    <a:pt x="56" y="294"/>
                  </a:cubicBezTo>
                  <a:cubicBezTo>
                    <a:pt x="59" y="297"/>
                    <a:pt x="62" y="297"/>
                    <a:pt x="62" y="300"/>
                  </a:cubicBezTo>
                  <a:cubicBezTo>
                    <a:pt x="69" y="303"/>
                    <a:pt x="75" y="309"/>
                    <a:pt x="81" y="312"/>
                  </a:cubicBezTo>
                  <a:cubicBezTo>
                    <a:pt x="109" y="324"/>
                    <a:pt x="139" y="331"/>
                    <a:pt x="173" y="327"/>
                  </a:cubicBezTo>
                  <a:cubicBezTo>
                    <a:pt x="204" y="327"/>
                    <a:pt x="238" y="321"/>
                    <a:pt x="269" y="312"/>
                  </a:cubicBezTo>
                  <a:cubicBezTo>
                    <a:pt x="238" y="327"/>
                    <a:pt x="207" y="337"/>
                    <a:pt x="173" y="343"/>
                  </a:cubicBezTo>
                  <a:cubicBezTo>
                    <a:pt x="139" y="349"/>
                    <a:pt x="105" y="346"/>
                    <a:pt x="72" y="334"/>
                  </a:cubicBezTo>
                  <a:cubicBezTo>
                    <a:pt x="62" y="331"/>
                    <a:pt x="56" y="327"/>
                    <a:pt x="47" y="321"/>
                  </a:cubicBezTo>
                  <a:cubicBezTo>
                    <a:pt x="44" y="318"/>
                    <a:pt x="38" y="315"/>
                    <a:pt x="35" y="312"/>
                  </a:cubicBezTo>
                  <a:cubicBezTo>
                    <a:pt x="34" y="311"/>
                    <a:pt x="33" y="310"/>
                    <a:pt x="32" y="309"/>
                  </a:cubicBezTo>
                  <a:cubicBezTo>
                    <a:pt x="31" y="308"/>
                    <a:pt x="30" y="307"/>
                    <a:pt x="29" y="306"/>
                  </a:cubicBezTo>
                  <a:cubicBezTo>
                    <a:pt x="29" y="305"/>
                    <a:pt x="29" y="304"/>
                    <a:pt x="29" y="303"/>
                  </a:cubicBezTo>
                  <a:cubicBezTo>
                    <a:pt x="28" y="302"/>
                    <a:pt x="27" y="301"/>
                    <a:pt x="25" y="300"/>
                  </a:cubicBezTo>
                  <a:cubicBezTo>
                    <a:pt x="19" y="281"/>
                    <a:pt x="13" y="266"/>
                    <a:pt x="7" y="247"/>
                  </a:cubicBezTo>
                  <a:cubicBezTo>
                    <a:pt x="-2" y="211"/>
                    <a:pt x="-2" y="174"/>
                    <a:pt x="4" y="134"/>
                  </a:cubicBezTo>
                  <a:cubicBezTo>
                    <a:pt x="13" y="97"/>
                    <a:pt x="35" y="63"/>
                    <a:pt x="59" y="38"/>
                  </a:cubicBezTo>
                  <a:cubicBezTo>
                    <a:pt x="87" y="14"/>
                    <a:pt x="121" y="-5"/>
                    <a:pt x="158" y="1"/>
                  </a:cubicBezTo>
                  <a:cubicBezTo>
                    <a:pt x="167" y="1"/>
                    <a:pt x="176" y="4"/>
                    <a:pt x="185" y="7"/>
                  </a:cubicBezTo>
                  <a:cubicBezTo>
                    <a:pt x="195" y="11"/>
                    <a:pt x="201" y="14"/>
                    <a:pt x="210" y="20"/>
                  </a:cubicBezTo>
                  <a:cubicBezTo>
                    <a:pt x="225" y="29"/>
                    <a:pt x="238" y="41"/>
                    <a:pt x="250" y="57"/>
                  </a:cubicBezTo>
                  <a:cubicBezTo>
                    <a:pt x="272" y="81"/>
                    <a:pt x="284" y="118"/>
                    <a:pt x="287" y="155"/>
                  </a:cubicBezTo>
                  <a:cubicBezTo>
                    <a:pt x="278" y="121"/>
                    <a:pt x="265" y="87"/>
                    <a:pt x="241" y="66"/>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153" name=""/>
            <p:cNvSpPr/>
            <p:nvPr/>
          </p:nvSpPr>
          <p:spPr>
            <a:xfrm>
              <a:off x="2837160" y="5004720"/>
              <a:ext cx="57240" cy="70200"/>
            </a:xfrm>
            <a:custGeom>
              <a:avLst/>
              <a:gdLst>
                <a:gd name="textAreaLeft" fmla="*/ 0 w 57240"/>
                <a:gd name="textAreaRight" fmla="*/ 57600 w 57240"/>
                <a:gd name="textAreaTop" fmla="*/ 0 h 70200"/>
                <a:gd name="textAreaBottom" fmla="*/ 70560 h 70200"/>
              </a:gdLst>
              <a:ahLst/>
              <a:rect l="textAreaLeft" t="textAreaTop" r="textAreaRight" b="textAreaBottom"/>
              <a:pathLst>
                <a:path w="160" h="196">
                  <a:moveTo>
                    <a:pt x="160" y="98"/>
                  </a:moveTo>
                  <a:cubicBezTo>
                    <a:pt x="160" y="115"/>
                    <a:pt x="156" y="132"/>
                    <a:pt x="149" y="147"/>
                  </a:cubicBezTo>
                  <a:cubicBezTo>
                    <a:pt x="142" y="162"/>
                    <a:pt x="132" y="174"/>
                    <a:pt x="120" y="183"/>
                  </a:cubicBezTo>
                  <a:cubicBezTo>
                    <a:pt x="108" y="191"/>
                    <a:pt x="94" y="196"/>
                    <a:pt x="80" y="196"/>
                  </a:cubicBezTo>
                  <a:cubicBezTo>
                    <a:pt x="66" y="196"/>
                    <a:pt x="52" y="191"/>
                    <a:pt x="40" y="183"/>
                  </a:cubicBezTo>
                  <a:cubicBezTo>
                    <a:pt x="28" y="174"/>
                    <a:pt x="18" y="162"/>
                    <a:pt x="11" y="147"/>
                  </a:cubicBezTo>
                  <a:cubicBezTo>
                    <a:pt x="4" y="132"/>
                    <a:pt x="0" y="115"/>
                    <a:pt x="0" y="98"/>
                  </a:cubicBezTo>
                  <a:cubicBezTo>
                    <a:pt x="0" y="81"/>
                    <a:pt x="4" y="64"/>
                    <a:pt x="11" y="49"/>
                  </a:cubicBezTo>
                  <a:cubicBezTo>
                    <a:pt x="18" y="34"/>
                    <a:pt x="28" y="21"/>
                    <a:pt x="40" y="13"/>
                  </a:cubicBezTo>
                  <a:cubicBezTo>
                    <a:pt x="52" y="4"/>
                    <a:pt x="66" y="0"/>
                    <a:pt x="80" y="0"/>
                  </a:cubicBezTo>
                  <a:cubicBezTo>
                    <a:pt x="94" y="0"/>
                    <a:pt x="108" y="4"/>
                    <a:pt x="120" y="13"/>
                  </a:cubicBezTo>
                  <a:cubicBezTo>
                    <a:pt x="132" y="21"/>
                    <a:pt x="142" y="34"/>
                    <a:pt x="149" y="49"/>
                  </a:cubicBezTo>
                  <a:cubicBezTo>
                    <a:pt x="156" y="64"/>
                    <a:pt x="160" y="81"/>
                    <a:pt x="160" y="98"/>
                  </a:cubicBezTo>
                  <a:close/>
                </a:path>
              </a:pathLst>
            </a:custGeom>
            <a:solidFill>
              <a:srgbClr val="74b531"/>
            </a:solidFill>
            <a:ln w="0">
              <a:noFill/>
            </a:ln>
          </p:spPr>
          <p:style>
            <a:lnRef idx="0"/>
            <a:fillRef idx="0"/>
            <a:effectRef idx="0"/>
            <a:fontRef idx="minor"/>
          </p:style>
          <p:txBody>
            <a:bodyPr lIns="90000" rIns="90000" tIns="70560" bIns="70560" anchor="ctr" anchorCtr="1">
              <a:noAutofit/>
            </a:bodyPr>
            <a:p>
              <a:pPr>
                <a:lnSpc>
                  <a:spcPct val="100000"/>
                </a:lnSpc>
              </a:pPr>
              <a:endParaRPr b="0" lang="el-GR" sz="1800" spc="-1" strike="noStrike">
                <a:solidFill>
                  <a:srgbClr val="000000"/>
                </a:solidFill>
                <a:latin typeface="Arial"/>
              </a:endParaRPr>
            </a:p>
          </p:txBody>
        </p:sp>
        <p:sp>
          <p:nvSpPr>
            <p:cNvPr id="154" name=""/>
            <p:cNvSpPr/>
            <p:nvPr/>
          </p:nvSpPr>
          <p:spPr>
            <a:xfrm>
              <a:off x="2925720" y="5129280"/>
              <a:ext cx="58320" cy="48600"/>
            </a:xfrm>
            <a:custGeom>
              <a:avLst/>
              <a:gdLst>
                <a:gd name="textAreaLeft" fmla="*/ 0 w 58320"/>
                <a:gd name="textAreaRight" fmla="*/ 58680 w 58320"/>
                <a:gd name="textAreaTop" fmla="*/ 0 h 48600"/>
                <a:gd name="textAreaBottom" fmla="*/ 48960 h 48600"/>
              </a:gdLst>
              <a:ahLst/>
              <a:rect l="textAreaLeft" t="textAreaTop" r="textAreaRight" b="textAreaBottom"/>
              <a:pathLst>
                <a:path w="163" h="136">
                  <a:moveTo>
                    <a:pt x="0" y="0"/>
                  </a:moveTo>
                  <a:cubicBezTo>
                    <a:pt x="54" y="0"/>
                    <a:pt x="109" y="0"/>
                    <a:pt x="163" y="0"/>
                  </a:cubicBezTo>
                  <a:cubicBezTo>
                    <a:pt x="163" y="45"/>
                    <a:pt x="163" y="91"/>
                    <a:pt x="163" y="136"/>
                  </a:cubicBezTo>
                  <a:cubicBezTo>
                    <a:pt x="109" y="136"/>
                    <a:pt x="54" y="136"/>
                    <a:pt x="0" y="136"/>
                  </a:cubicBezTo>
                  <a:cubicBezTo>
                    <a:pt x="0" y="91"/>
                    <a:pt x="0" y="45"/>
                    <a:pt x="0" y="0"/>
                  </a:cubicBezTo>
                  <a:close/>
                </a:path>
              </a:pathLst>
            </a:custGeom>
            <a:solidFill>
              <a:srgbClr val="74b531"/>
            </a:solidFill>
            <a:ln w="0">
              <a:noFill/>
            </a:ln>
          </p:spPr>
          <p:style>
            <a:lnRef idx="0"/>
            <a:fillRef idx="0"/>
            <a:effectRef idx="0"/>
            <a:fontRef idx="minor"/>
          </p:style>
          <p:txBody>
            <a:bodyPr lIns="90000" rIns="90000" tIns="48960" bIns="48960" anchor="ctr" anchorCtr="1">
              <a:noAutofit/>
            </a:bodyPr>
            <a:p>
              <a:pPr>
                <a:lnSpc>
                  <a:spcPct val="100000"/>
                </a:lnSpc>
              </a:pPr>
              <a:endParaRPr b="0" lang="el-GR" sz="1800" spc="-1" strike="noStrike">
                <a:solidFill>
                  <a:srgbClr val="000000"/>
                </a:solidFill>
                <a:latin typeface="Arial"/>
              </a:endParaRPr>
            </a:p>
          </p:txBody>
        </p:sp>
        <p:sp>
          <p:nvSpPr>
            <p:cNvPr id="155" name=""/>
            <p:cNvSpPr/>
            <p:nvPr/>
          </p:nvSpPr>
          <p:spPr>
            <a:xfrm>
              <a:off x="2843640" y="5088240"/>
              <a:ext cx="221400" cy="78840"/>
            </a:xfrm>
            <a:custGeom>
              <a:avLst/>
              <a:gdLst>
                <a:gd name="textAreaLeft" fmla="*/ 0 w 221400"/>
                <a:gd name="textAreaRight" fmla="*/ 221760 w 221400"/>
                <a:gd name="textAreaTop" fmla="*/ 0 h 78840"/>
                <a:gd name="textAreaBottom" fmla="*/ 79200 h 78840"/>
              </a:gdLst>
              <a:ahLst/>
              <a:rect l="textAreaLeft" t="textAreaTop" r="textAreaRight" b="textAreaBottom"/>
              <a:pathLst>
                <a:path w="616" h="220">
                  <a:moveTo>
                    <a:pt x="465" y="188"/>
                  </a:moveTo>
                  <a:cubicBezTo>
                    <a:pt x="434" y="185"/>
                    <a:pt x="404" y="178"/>
                    <a:pt x="379" y="163"/>
                  </a:cubicBezTo>
                  <a:cubicBezTo>
                    <a:pt x="354" y="147"/>
                    <a:pt x="336" y="127"/>
                    <a:pt x="333" y="105"/>
                  </a:cubicBezTo>
                  <a:cubicBezTo>
                    <a:pt x="326" y="70"/>
                    <a:pt x="318" y="35"/>
                    <a:pt x="311" y="0"/>
                  </a:cubicBezTo>
                  <a:cubicBezTo>
                    <a:pt x="304" y="35"/>
                    <a:pt x="297" y="70"/>
                    <a:pt x="290" y="105"/>
                  </a:cubicBezTo>
                  <a:cubicBezTo>
                    <a:pt x="284" y="130"/>
                    <a:pt x="268" y="147"/>
                    <a:pt x="244" y="163"/>
                  </a:cubicBezTo>
                  <a:cubicBezTo>
                    <a:pt x="219" y="178"/>
                    <a:pt x="188" y="188"/>
                    <a:pt x="157" y="188"/>
                  </a:cubicBezTo>
                  <a:cubicBezTo>
                    <a:pt x="124" y="188"/>
                    <a:pt x="93" y="185"/>
                    <a:pt x="65" y="170"/>
                  </a:cubicBezTo>
                  <a:cubicBezTo>
                    <a:pt x="37" y="157"/>
                    <a:pt x="13" y="136"/>
                    <a:pt x="0" y="108"/>
                  </a:cubicBezTo>
                  <a:cubicBezTo>
                    <a:pt x="4" y="139"/>
                    <a:pt x="22" y="167"/>
                    <a:pt x="50" y="185"/>
                  </a:cubicBezTo>
                  <a:cubicBezTo>
                    <a:pt x="77" y="203"/>
                    <a:pt x="117" y="216"/>
                    <a:pt x="154" y="219"/>
                  </a:cubicBezTo>
                  <a:cubicBezTo>
                    <a:pt x="194" y="222"/>
                    <a:pt x="231" y="213"/>
                    <a:pt x="265" y="194"/>
                  </a:cubicBezTo>
                  <a:cubicBezTo>
                    <a:pt x="284" y="185"/>
                    <a:pt x="296" y="173"/>
                    <a:pt x="308" y="157"/>
                  </a:cubicBezTo>
                  <a:cubicBezTo>
                    <a:pt x="320" y="173"/>
                    <a:pt x="336" y="185"/>
                    <a:pt x="351" y="194"/>
                  </a:cubicBezTo>
                  <a:cubicBezTo>
                    <a:pt x="385" y="213"/>
                    <a:pt x="425" y="222"/>
                    <a:pt x="462" y="219"/>
                  </a:cubicBezTo>
                  <a:cubicBezTo>
                    <a:pt x="499" y="219"/>
                    <a:pt x="539" y="207"/>
                    <a:pt x="567" y="185"/>
                  </a:cubicBezTo>
                  <a:cubicBezTo>
                    <a:pt x="594" y="167"/>
                    <a:pt x="616" y="136"/>
                    <a:pt x="616" y="108"/>
                  </a:cubicBezTo>
                  <a:cubicBezTo>
                    <a:pt x="610" y="133"/>
                    <a:pt x="585" y="154"/>
                    <a:pt x="557" y="170"/>
                  </a:cubicBezTo>
                  <a:cubicBezTo>
                    <a:pt x="530" y="182"/>
                    <a:pt x="496" y="188"/>
                    <a:pt x="465" y="188"/>
                  </a:cubicBezTo>
                  <a:close/>
                </a:path>
              </a:pathLst>
            </a:custGeom>
            <a:solidFill>
              <a:srgbClr val="74b531"/>
            </a:solidFill>
            <a:ln w="0">
              <a:noFill/>
            </a:ln>
          </p:spPr>
          <p:style>
            <a:lnRef idx="0"/>
            <a:fillRef idx="0"/>
            <a:effectRef idx="0"/>
            <a:fontRef idx="minor"/>
          </p:style>
          <p:txBody>
            <a:bodyPr lIns="90000" rIns="90000" tIns="79200" bIns="79200" anchor="ctr" anchorCtr="1">
              <a:noAutofit/>
            </a:bodyPr>
            <a:p>
              <a:pPr>
                <a:lnSpc>
                  <a:spcPct val="100000"/>
                </a:lnSpc>
              </a:pPr>
              <a:endParaRPr b="0" lang="el-GR" sz="1800" spc="-1" strike="noStrike">
                <a:solidFill>
                  <a:srgbClr val="000000"/>
                </a:solidFill>
                <a:latin typeface="Arial"/>
              </a:endParaRPr>
            </a:p>
          </p:txBody>
        </p:sp>
        <p:sp>
          <p:nvSpPr>
            <p:cNvPr id="156" name=""/>
            <p:cNvSpPr/>
            <p:nvPr/>
          </p:nvSpPr>
          <p:spPr>
            <a:xfrm>
              <a:off x="2912040" y="5073840"/>
              <a:ext cx="84240" cy="39600"/>
            </a:xfrm>
            <a:custGeom>
              <a:avLst/>
              <a:gdLst>
                <a:gd name="textAreaLeft" fmla="*/ 0 w 84240"/>
                <a:gd name="textAreaRight" fmla="*/ 84600 w 84240"/>
                <a:gd name="textAreaTop" fmla="*/ 0 h 39600"/>
                <a:gd name="textAreaBottom" fmla="*/ 39960 h 39600"/>
              </a:gdLst>
              <a:ahLst/>
              <a:rect l="textAreaLeft" t="textAreaTop" r="textAreaRight" b="textAreaBottom"/>
              <a:pathLst>
                <a:path w="235" h="111">
                  <a:moveTo>
                    <a:pt x="117" y="0"/>
                  </a:moveTo>
                  <a:cubicBezTo>
                    <a:pt x="96" y="0"/>
                    <a:pt x="31" y="0"/>
                    <a:pt x="6" y="19"/>
                  </a:cubicBezTo>
                  <a:cubicBezTo>
                    <a:pt x="-9" y="31"/>
                    <a:pt x="3" y="62"/>
                    <a:pt x="43" y="90"/>
                  </a:cubicBezTo>
                  <a:cubicBezTo>
                    <a:pt x="71" y="108"/>
                    <a:pt x="96" y="111"/>
                    <a:pt x="114" y="111"/>
                  </a:cubicBezTo>
                  <a:cubicBezTo>
                    <a:pt x="136" y="111"/>
                    <a:pt x="160" y="105"/>
                    <a:pt x="185" y="90"/>
                  </a:cubicBezTo>
                  <a:cubicBezTo>
                    <a:pt x="234" y="62"/>
                    <a:pt x="243" y="31"/>
                    <a:pt x="228" y="19"/>
                  </a:cubicBezTo>
                  <a:cubicBezTo>
                    <a:pt x="206" y="0"/>
                    <a:pt x="139" y="0"/>
                    <a:pt x="117" y="0"/>
                  </a:cubicBezTo>
                  <a:close/>
                </a:path>
              </a:pathLst>
            </a:custGeom>
            <a:solidFill>
              <a:srgbClr val="74b531"/>
            </a:solidFill>
            <a:ln w="0">
              <a:noFill/>
            </a:ln>
          </p:spPr>
          <p:style>
            <a:lnRef idx="0"/>
            <a:fillRef idx="0"/>
            <a:effectRef idx="0"/>
            <a:fontRef idx="minor"/>
          </p:style>
          <p:txBody>
            <a:bodyPr lIns="90000" rIns="90000" tIns="40320" bIns="40320" anchor="ctr" anchorCtr="1">
              <a:noAutofit/>
            </a:bodyPr>
            <a:p>
              <a:pPr>
                <a:lnSpc>
                  <a:spcPct val="100000"/>
                </a:lnSpc>
              </a:pPr>
              <a:endParaRPr b="0" lang="el-GR" sz="1800" spc="-1" strike="noStrike">
                <a:solidFill>
                  <a:srgbClr val="000000"/>
                </a:solidFill>
                <a:latin typeface="Arial"/>
              </a:endParaRPr>
            </a:p>
          </p:txBody>
        </p:sp>
      </p:grpSp>
      <p:grpSp>
        <p:nvGrpSpPr>
          <p:cNvPr id="157" name=""/>
          <p:cNvGrpSpPr/>
          <p:nvPr/>
        </p:nvGrpSpPr>
        <p:grpSpPr>
          <a:xfrm>
            <a:off x="1313280" y="4818960"/>
            <a:ext cx="252720" cy="331920"/>
            <a:chOff x="1313280" y="4818960"/>
            <a:chExt cx="252720" cy="331920"/>
          </a:xfrm>
        </p:grpSpPr>
        <p:sp>
          <p:nvSpPr>
            <p:cNvPr id="158" name=""/>
            <p:cNvSpPr/>
            <p:nvPr/>
          </p:nvSpPr>
          <p:spPr>
            <a:xfrm>
              <a:off x="1313280" y="5046480"/>
              <a:ext cx="43920" cy="48240"/>
            </a:xfrm>
            <a:custGeom>
              <a:avLst/>
              <a:gdLst>
                <a:gd name="textAreaLeft" fmla="*/ 0 w 43920"/>
                <a:gd name="textAreaRight" fmla="*/ 44280 w 43920"/>
                <a:gd name="textAreaTop" fmla="*/ 0 h 48240"/>
                <a:gd name="textAreaBottom" fmla="*/ 48600 h 48240"/>
              </a:gdLst>
              <a:ahLst/>
              <a:rect l="textAreaLeft" t="textAreaTop" r="textAreaRight" b="textAreaBottom"/>
              <a:pathLst>
                <a:path w="123" h="135">
                  <a:moveTo>
                    <a:pt x="0" y="67"/>
                  </a:moveTo>
                  <a:cubicBezTo>
                    <a:pt x="0" y="79"/>
                    <a:pt x="3" y="90"/>
                    <a:pt x="8" y="101"/>
                  </a:cubicBezTo>
                  <a:cubicBezTo>
                    <a:pt x="13" y="111"/>
                    <a:pt x="20" y="120"/>
                    <a:pt x="30" y="126"/>
                  </a:cubicBezTo>
                  <a:cubicBezTo>
                    <a:pt x="39" y="132"/>
                    <a:pt x="50" y="135"/>
                    <a:pt x="61" y="135"/>
                  </a:cubicBezTo>
                  <a:cubicBezTo>
                    <a:pt x="72" y="135"/>
                    <a:pt x="83" y="132"/>
                    <a:pt x="92" y="126"/>
                  </a:cubicBezTo>
                  <a:cubicBezTo>
                    <a:pt x="101" y="120"/>
                    <a:pt x="109" y="111"/>
                    <a:pt x="115" y="101"/>
                  </a:cubicBezTo>
                  <a:cubicBezTo>
                    <a:pt x="120" y="90"/>
                    <a:pt x="123" y="79"/>
                    <a:pt x="123" y="67"/>
                  </a:cubicBezTo>
                  <a:cubicBezTo>
                    <a:pt x="123" y="56"/>
                    <a:pt x="120" y="44"/>
                    <a:pt x="115" y="34"/>
                  </a:cubicBezTo>
                  <a:cubicBezTo>
                    <a:pt x="109" y="23"/>
                    <a:pt x="101" y="15"/>
                    <a:pt x="92" y="9"/>
                  </a:cubicBezTo>
                  <a:cubicBezTo>
                    <a:pt x="83" y="3"/>
                    <a:pt x="72" y="0"/>
                    <a:pt x="61" y="0"/>
                  </a:cubicBezTo>
                  <a:cubicBezTo>
                    <a:pt x="50" y="0"/>
                    <a:pt x="39" y="3"/>
                    <a:pt x="30" y="9"/>
                  </a:cubicBezTo>
                  <a:cubicBezTo>
                    <a:pt x="20" y="15"/>
                    <a:pt x="13" y="23"/>
                    <a:pt x="8" y="34"/>
                  </a:cubicBezTo>
                  <a:cubicBezTo>
                    <a:pt x="3" y="44"/>
                    <a:pt x="0" y="56"/>
                    <a:pt x="0" y="67"/>
                  </a:cubicBezTo>
                  <a:close/>
                </a:path>
              </a:pathLst>
            </a:custGeom>
            <a:solidFill>
              <a:srgbClr val="74b531"/>
            </a:solidFill>
            <a:ln w="0">
              <a:noFill/>
            </a:ln>
          </p:spPr>
          <p:style>
            <a:lnRef idx="0"/>
            <a:fillRef idx="0"/>
            <a:effectRef idx="0"/>
            <a:fontRef idx="minor"/>
          </p:style>
          <p:txBody>
            <a:bodyPr lIns="90000" rIns="90000" tIns="48960" bIns="48960" anchor="ctr" anchorCtr="1">
              <a:noAutofit/>
            </a:bodyPr>
            <a:p>
              <a:pPr>
                <a:lnSpc>
                  <a:spcPct val="100000"/>
                </a:lnSpc>
              </a:pPr>
              <a:endParaRPr b="0" lang="el-GR" sz="1800" spc="-1" strike="noStrike">
                <a:solidFill>
                  <a:srgbClr val="000000"/>
                </a:solidFill>
                <a:latin typeface="Arial"/>
              </a:endParaRPr>
            </a:p>
          </p:txBody>
        </p:sp>
        <p:sp>
          <p:nvSpPr>
            <p:cNvPr id="159" name=""/>
            <p:cNvSpPr/>
            <p:nvPr/>
          </p:nvSpPr>
          <p:spPr>
            <a:xfrm>
              <a:off x="1329120" y="5040720"/>
              <a:ext cx="76320" cy="96480"/>
            </a:xfrm>
            <a:custGeom>
              <a:avLst/>
              <a:gdLst>
                <a:gd name="textAreaLeft" fmla="*/ 0 w 76320"/>
                <a:gd name="textAreaRight" fmla="*/ 76680 w 76320"/>
                <a:gd name="textAreaTop" fmla="*/ 0 h 96480"/>
                <a:gd name="textAreaBottom" fmla="*/ 96840 h 96480"/>
              </a:gdLst>
              <a:ahLst/>
              <a:rect l="textAreaLeft" t="textAreaTop" r="textAreaRight" b="textAreaBottom"/>
              <a:pathLst>
                <a:path w="213" h="269">
                  <a:moveTo>
                    <a:pt x="13" y="227"/>
                  </a:moveTo>
                  <a:cubicBezTo>
                    <a:pt x="-34" y="53"/>
                    <a:pt x="64" y="76"/>
                    <a:pt x="89" y="0"/>
                  </a:cubicBezTo>
                  <a:cubicBezTo>
                    <a:pt x="126" y="18"/>
                    <a:pt x="162" y="36"/>
                    <a:pt x="198" y="54"/>
                  </a:cubicBezTo>
                  <a:cubicBezTo>
                    <a:pt x="198" y="53"/>
                    <a:pt x="232" y="220"/>
                    <a:pt x="199" y="257"/>
                  </a:cubicBezTo>
                  <a:cubicBezTo>
                    <a:pt x="175" y="285"/>
                    <a:pt x="22" y="262"/>
                    <a:pt x="13" y="227"/>
                  </a:cubicBezTo>
                  <a:close/>
                </a:path>
              </a:pathLst>
            </a:custGeom>
            <a:solidFill>
              <a:srgbClr val="74b531"/>
            </a:solidFill>
            <a:ln w="0">
              <a:noFill/>
            </a:ln>
          </p:spPr>
          <p:style>
            <a:lnRef idx="0"/>
            <a:fillRef idx="0"/>
            <a:effectRef idx="0"/>
            <a:fontRef idx="minor"/>
          </p:style>
          <p:txBody>
            <a:bodyPr lIns="90000" rIns="90000" tIns="97200" bIns="97200" anchor="ctr" anchorCtr="1">
              <a:noAutofit/>
            </a:bodyPr>
            <a:p>
              <a:pPr>
                <a:lnSpc>
                  <a:spcPct val="100000"/>
                </a:lnSpc>
              </a:pPr>
              <a:endParaRPr b="0" lang="el-GR" sz="1800" spc="-1" strike="noStrike">
                <a:solidFill>
                  <a:srgbClr val="000000"/>
                </a:solidFill>
                <a:latin typeface="Arial"/>
              </a:endParaRPr>
            </a:p>
          </p:txBody>
        </p:sp>
        <p:sp>
          <p:nvSpPr>
            <p:cNvPr id="160" name=""/>
            <p:cNvSpPr/>
            <p:nvPr/>
          </p:nvSpPr>
          <p:spPr>
            <a:xfrm>
              <a:off x="1355400" y="5095080"/>
              <a:ext cx="45000" cy="23040"/>
            </a:xfrm>
            <a:custGeom>
              <a:avLst/>
              <a:gdLst>
                <a:gd name="textAreaLeft" fmla="*/ 0 w 45000"/>
                <a:gd name="textAreaRight" fmla="*/ 45360 w 45000"/>
                <a:gd name="textAreaTop" fmla="*/ 0 h 23040"/>
                <a:gd name="textAreaBottom" fmla="*/ 23400 h 23040"/>
              </a:gdLst>
              <a:ahLst/>
              <a:rect l="textAreaLeft" t="textAreaTop" r="textAreaRight" b="textAreaBottom"/>
              <a:pathLst>
                <a:path w="126" h="65">
                  <a:moveTo>
                    <a:pt x="109" y="31"/>
                  </a:moveTo>
                  <a:cubicBezTo>
                    <a:pt x="100" y="22"/>
                    <a:pt x="89" y="13"/>
                    <a:pt x="77" y="9"/>
                  </a:cubicBezTo>
                  <a:cubicBezTo>
                    <a:pt x="52" y="-2"/>
                    <a:pt x="24" y="-2"/>
                    <a:pt x="0" y="7"/>
                  </a:cubicBezTo>
                  <a:cubicBezTo>
                    <a:pt x="26" y="7"/>
                    <a:pt x="49" y="9"/>
                    <a:pt x="72" y="19"/>
                  </a:cubicBezTo>
                  <a:cubicBezTo>
                    <a:pt x="83" y="23"/>
                    <a:pt x="93" y="29"/>
                    <a:pt x="103" y="37"/>
                  </a:cubicBezTo>
                  <a:cubicBezTo>
                    <a:pt x="110" y="45"/>
                    <a:pt x="120" y="54"/>
                    <a:pt x="126" y="65"/>
                  </a:cubicBezTo>
                  <a:cubicBezTo>
                    <a:pt x="124" y="52"/>
                    <a:pt x="118" y="40"/>
                    <a:pt x="109" y="31"/>
                  </a:cubicBezTo>
                  <a:close/>
                </a:path>
              </a:pathLst>
            </a:custGeom>
            <a:solidFill>
              <a:srgbClr val="74b531"/>
            </a:solidFill>
            <a:ln w="0">
              <a:noFill/>
            </a:ln>
          </p:spPr>
          <p:style>
            <a:lnRef idx="0"/>
            <a:fillRef idx="0"/>
            <a:effectRef idx="0"/>
            <a:fontRef idx="minor"/>
          </p:style>
          <p:txBody>
            <a:bodyPr lIns="90000" rIns="90000" tIns="23760" bIns="23760" anchor="ctr" anchorCtr="1">
              <a:noAutofit/>
            </a:bodyPr>
            <a:p>
              <a:pPr>
                <a:lnSpc>
                  <a:spcPct val="100000"/>
                </a:lnSpc>
              </a:pPr>
              <a:endParaRPr b="0" lang="el-GR" sz="1800" spc="-1" strike="noStrike">
                <a:solidFill>
                  <a:srgbClr val="000000"/>
                </a:solidFill>
                <a:latin typeface="Arial"/>
              </a:endParaRPr>
            </a:p>
          </p:txBody>
        </p:sp>
        <p:sp>
          <p:nvSpPr>
            <p:cNvPr id="161" name=""/>
            <p:cNvSpPr/>
            <p:nvPr/>
          </p:nvSpPr>
          <p:spPr>
            <a:xfrm>
              <a:off x="1391400" y="5033160"/>
              <a:ext cx="64800" cy="117720"/>
            </a:xfrm>
            <a:custGeom>
              <a:avLst/>
              <a:gdLst>
                <a:gd name="textAreaLeft" fmla="*/ 0 w 64800"/>
                <a:gd name="textAreaRight" fmla="*/ 65160 w 64800"/>
                <a:gd name="textAreaTop" fmla="*/ 0 h 117720"/>
                <a:gd name="textAreaBottom" fmla="*/ 118080 h 117720"/>
              </a:gdLst>
              <a:ahLst/>
              <a:rect l="textAreaLeft" t="textAreaTop" r="textAreaRight" b="textAreaBottom"/>
              <a:pathLst>
                <a:path w="181" h="328">
                  <a:moveTo>
                    <a:pt x="37" y="308"/>
                  </a:moveTo>
                  <a:cubicBezTo>
                    <a:pt x="0" y="269"/>
                    <a:pt x="1" y="98"/>
                    <a:pt x="0" y="14"/>
                  </a:cubicBezTo>
                  <a:cubicBezTo>
                    <a:pt x="52" y="9"/>
                    <a:pt x="105" y="5"/>
                    <a:pt x="157" y="0"/>
                  </a:cubicBezTo>
                  <a:cubicBezTo>
                    <a:pt x="158" y="0"/>
                    <a:pt x="201" y="271"/>
                    <a:pt x="170" y="308"/>
                  </a:cubicBezTo>
                  <a:cubicBezTo>
                    <a:pt x="147" y="335"/>
                    <a:pt x="63" y="334"/>
                    <a:pt x="37" y="308"/>
                  </a:cubicBezTo>
                  <a:close/>
                </a:path>
              </a:pathLst>
            </a:custGeom>
            <a:solidFill>
              <a:srgbClr val="74b531"/>
            </a:solidFill>
            <a:ln w="0">
              <a:noFill/>
            </a:ln>
          </p:spPr>
          <p:style>
            <a:lnRef idx="0"/>
            <a:fillRef idx="0"/>
            <a:effectRef idx="0"/>
            <a:fontRef idx="minor"/>
          </p:style>
          <p:txBody>
            <a:bodyPr lIns="90000" rIns="90000" tIns="118080" bIns="118080" anchor="ctr" anchorCtr="1">
              <a:noAutofit/>
            </a:bodyPr>
            <a:p>
              <a:pPr>
                <a:lnSpc>
                  <a:spcPct val="100000"/>
                </a:lnSpc>
              </a:pPr>
              <a:endParaRPr b="0" lang="el-GR" sz="1800" spc="-1" strike="noStrike">
                <a:solidFill>
                  <a:srgbClr val="000000"/>
                </a:solidFill>
                <a:latin typeface="Arial"/>
              </a:endParaRPr>
            </a:p>
          </p:txBody>
        </p:sp>
        <p:sp>
          <p:nvSpPr>
            <p:cNvPr id="162" name=""/>
            <p:cNvSpPr/>
            <p:nvPr/>
          </p:nvSpPr>
          <p:spPr>
            <a:xfrm>
              <a:off x="1448280" y="5033160"/>
              <a:ext cx="65160" cy="117720"/>
            </a:xfrm>
            <a:custGeom>
              <a:avLst/>
              <a:gdLst>
                <a:gd name="textAreaLeft" fmla="*/ 0 w 65160"/>
                <a:gd name="textAreaRight" fmla="*/ 65520 w 65160"/>
                <a:gd name="textAreaTop" fmla="*/ 0 h 117720"/>
                <a:gd name="textAreaBottom" fmla="*/ 118080 h 117720"/>
              </a:gdLst>
              <a:ahLst/>
              <a:rect l="textAreaLeft" t="textAreaTop" r="textAreaRight" b="textAreaBottom"/>
              <a:pathLst>
                <a:path w="182" h="328">
                  <a:moveTo>
                    <a:pt x="145" y="308"/>
                  </a:moveTo>
                  <a:cubicBezTo>
                    <a:pt x="182" y="269"/>
                    <a:pt x="181" y="98"/>
                    <a:pt x="182" y="14"/>
                  </a:cubicBezTo>
                  <a:cubicBezTo>
                    <a:pt x="130" y="9"/>
                    <a:pt x="78" y="5"/>
                    <a:pt x="25" y="0"/>
                  </a:cubicBezTo>
                  <a:cubicBezTo>
                    <a:pt x="21" y="103"/>
                    <a:pt x="-19" y="271"/>
                    <a:pt x="11" y="308"/>
                  </a:cubicBezTo>
                  <a:cubicBezTo>
                    <a:pt x="34" y="335"/>
                    <a:pt x="119" y="334"/>
                    <a:pt x="145" y="308"/>
                  </a:cubicBezTo>
                  <a:close/>
                </a:path>
              </a:pathLst>
            </a:custGeom>
            <a:solidFill>
              <a:srgbClr val="74b531"/>
            </a:solidFill>
            <a:ln w="0">
              <a:noFill/>
            </a:ln>
          </p:spPr>
          <p:style>
            <a:lnRef idx="0"/>
            <a:fillRef idx="0"/>
            <a:effectRef idx="0"/>
            <a:fontRef idx="minor"/>
          </p:style>
          <p:txBody>
            <a:bodyPr lIns="90000" rIns="90000" tIns="118080" bIns="118080" anchor="ctr" anchorCtr="1">
              <a:noAutofit/>
            </a:bodyPr>
            <a:p>
              <a:pPr>
                <a:lnSpc>
                  <a:spcPct val="100000"/>
                </a:lnSpc>
              </a:pPr>
              <a:endParaRPr b="0" lang="el-GR" sz="1800" spc="-1" strike="noStrike">
                <a:solidFill>
                  <a:srgbClr val="000000"/>
                </a:solidFill>
                <a:latin typeface="Arial"/>
              </a:endParaRPr>
            </a:p>
          </p:txBody>
        </p:sp>
        <p:sp>
          <p:nvSpPr>
            <p:cNvPr id="163" name=""/>
            <p:cNvSpPr/>
            <p:nvPr/>
          </p:nvSpPr>
          <p:spPr>
            <a:xfrm>
              <a:off x="1450080" y="5096160"/>
              <a:ext cx="4320" cy="47520"/>
            </a:xfrm>
            <a:custGeom>
              <a:avLst/>
              <a:gdLst>
                <a:gd name="textAreaLeft" fmla="*/ 0 w 4320"/>
                <a:gd name="textAreaRight" fmla="*/ 4680 w 4320"/>
                <a:gd name="textAreaTop" fmla="*/ 0 h 47520"/>
                <a:gd name="textAreaBottom" fmla="*/ 47880 h 47520"/>
              </a:gdLst>
              <a:ahLst/>
              <a:rect l="textAreaLeft" t="textAreaTop" r="textAreaRight" b="textAreaBottom"/>
              <a:pathLst>
                <a:path w="13" h="133">
                  <a:moveTo>
                    <a:pt x="13" y="66"/>
                  </a:moveTo>
                  <a:cubicBezTo>
                    <a:pt x="13" y="44"/>
                    <a:pt x="11" y="22"/>
                    <a:pt x="6" y="0"/>
                  </a:cubicBezTo>
                  <a:cubicBezTo>
                    <a:pt x="2" y="22"/>
                    <a:pt x="0" y="45"/>
                    <a:pt x="0" y="66"/>
                  </a:cubicBezTo>
                  <a:cubicBezTo>
                    <a:pt x="2" y="89"/>
                    <a:pt x="2" y="111"/>
                    <a:pt x="6" y="133"/>
                  </a:cubicBezTo>
                  <a:cubicBezTo>
                    <a:pt x="11" y="111"/>
                    <a:pt x="13" y="87"/>
                    <a:pt x="13" y="66"/>
                  </a:cubicBezTo>
                  <a:close/>
                </a:path>
              </a:pathLst>
            </a:custGeom>
            <a:solidFill>
              <a:srgbClr val="74b531"/>
            </a:solidFill>
            <a:ln w="0">
              <a:noFill/>
            </a:ln>
          </p:spPr>
          <p:style>
            <a:lnRef idx="0"/>
            <a:fillRef idx="0"/>
            <a:effectRef idx="0"/>
            <a:fontRef idx="minor"/>
          </p:style>
          <p:txBody>
            <a:bodyPr lIns="90000" rIns="90000" tIns="48240" bIns="48240" anchor="ctr" anchorCtr="1">
              <a:noAutofit/>
            </a:bodyPr>
            <a:p>
              <a:pPr>
                <a:lnSpc>
                  <a:spcPct val="100000"/>
                </a:lnSpc>
              </a:pPr>
              <a:endParaRPr b="0" lang="el-GR" sz="1800" spc="-1" strike="noStrike">
                <a:solidFill>
                  <a:srgbClr val="000000"/>
                </a:solidFill>
                <a:latin typeface="Arial"/>
              </a:endParaRPr>
            </a:p>
          </p:txBody>
        </p:sp>
        <p:sp>
          <p:nvSpPr>
            <p:cNvPr id="164" name=""/>
            <p:cNvSpPr/>
            <p:nvPr/>
          </p:nvSpPr>
          <p:spPr>
            <a:xfrm>
              <a:off x="1402920" y="5028840"/>
              <a:ext cx="99360" cy="95760"/>
            </a:xfrm>
            <a:custGeom>
              <a:avLst/>
              <a:gdLst>
                <a:gd name="textAreaLeft" fmla="*/ 0 w 99360"/>
                <a:gd name="textAreaRight" fmla="*/ 99720 w 99360"/>
                <a:gd name="textAreaTop" fmla="*/ 0 h 95760"/>
                <a:gd name="textAreaBottom" fmla="*/ 96120 h 95760"/>
              </a:gdLst>
              <a:ahLst/>
              <a:rect l="textAreaLeft" t="textAreaTop" r="textAreaRight" b="textAreaBottom"/>
              <a:pathLst>
                <a:path w="277" h="267">
                  <a:moveTo>
                    <a:pt x="138" y="267"/>
                  </a:moveTo>
                  <a:cubicBezTo>
                    <a:pt x="184" y="220"/>
                    <a:pt x="277" y="195"/>
                    <a:pt x="277" y="126"/>
                  </a:cubicBezTo>
                  <a:cubicBezTo>
                    <a:pt x="277" y="56"/>
                    <a:pt x="215" y="0"/>
                    <a:pt x="138" y="0"/>
                  </a:cubicBezTo>
                  <a:cubicBezTo>
                    <a:pt x="61" y="0"/>
                    <a:pt x="0" y="56"/>
                    <a:pt x="0" y="126"/>
                  </a:cubicBezTo>
                  <a:cubicBezTo>
                    <a:pt x="0" y="195"/>
                    <a:pt x="92" y="220"/>
                    <a:pt x="138" y="267"/>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165" name=""/>
            <p:cNvSpPr/>
            <p:nvPr/>
          </p:nvSpPr>
          <p:spPr>
            <a:xfrm>
              <a:off x="1338480" y="4818960"/>
              <a:ext cx="74880" cy="145440"/>
            </a:xfrm>
            <a:custGeom>
              <a:avLst/>
              <a:gdLst>
                <a:gd name="textAreaLeft" fmla="*/ 0 w 74880"/>
                <a:gd name="textAreaRight" fmla="*/ 75240 w 74880"/>
                <a:gd name="textAreaTop" fmla="*/ 0 h 145440"/>
                <a:gd name="textAreaBottom" fmla="*/ 145800 h 145440"/>
              </a:gdLst>
              <a:ahLst/>
              <a:rect l="textAreaLeft" t="textAreaTop" r="textAreaRight" b="textAreaBottom"/>
              <a:pathLst>
                <a:path w="209" h="405">
                  <a:moveTo>
                    <a:pt x="190" y="177"/>
                  </a:moveTo>
                  <a:cubicBezTo>
                    <a:pt x="198" y="339"/>
                    <a:pt x="203" y="315"/>
                    <a:pt x="209" y="384"/>
                  </a:cubicBezTo>
                  <a:cubicBezTo>
                    <a:pt x="180" y="391"/>
                    <a:pt x="152" y="398"/>
                    <a:pt x="123" y="405"/>
                  </a:cubicBezTo>
                  <a:cubicBezTo>
                    <a:pt x="88" y="343"/>
                    <a:pt x="127" y="390"/>
                    <a:pt x="16" y="220"/>
                  </a:cubicBezTo>
                  <a:cubicBezTo>
                    <a:pt x="-24" y="157"/>
                    <a:pt x="19" y="10"/>
                    <a:pt x="44" y="0"/>
                  </a:cubicBezTo>
                  <a:cubicBezTo>
                    <a:pt x="59" y="-4"/>
                    <a:pt x="187" y="94"/>
                    <a:pt x="190" y="177"/>
                  </a:cubicBezTo>
                  <a:close/>
                </a:path>
              </a:pathLst>
            </a:custGeom>
            <a:solidFill>
              <a:srgbClr val="74b531"/>
            </a:solidFill>
            <a:ln w="0">
              <a:noFill/>
            </a:ln>
          </p:spPr>
          <p:style>
            <a:lnRef idx="0"/>
            <a:fillRef idx="0"/>
            <a:effectRef idx="0"/>
            <a:fontRef idx="minor"/>
          </p:style>
          <p:txBody>
            <a:bodyPr lIns="90000" rIns="90000" tIns="146160" bIns="146160" anchor="ctr" anchorCtr="1">
              <a:noAutofit/>
            </a:bodyPr>
            <a:p>
              <a:pPr>
                <a:lnSpc>
                  <a:spcPct val="100000"/>
                </a:lnSpc>
              </a:pPr>
              <a:endParaRPr b="0" lang="el-GR" sz="1800" spc="-1" strike="noStrike">
                <a:solidFill>
                  <a:srgbClr val="000000"/>
                </a:solidFill>
                <a:latin typeface="Arial"/>
              </a:endParaRPr>
            </a:p>
          </p:txBody>
        </p:sp>
        <p:sp>
          <p:nvSpPr>
            <p:cNvPr id="166" name=""/>
            <p:cNvSpPr/>
            <p:nvPr/>
          </p:nvSpPr>
          <p:spPr>
            <a:xfrm>
              <a:off x="1353240" y="4848480"/>
              <a:ext cx="54000" cy="114840"/>
            </a:xfrm>
            <a:custGeom>
              <a:avLst/>
              <a:gdLst>
                <a:gd name="textAreaLeft" fmla="*/ 0 w 54000"/>
                <a:gd name="textAreaRight" fmla="*/ 54360 w 54000"/>
                <a:gd name="textAreaTop" fmla="*/ 0 h 114840"/>
                <a:gd name="textAreaBottom" fmla="*/ 115200 h 114840"/>
              </a:gdLst>
              <a:ahLst/>
              <a:rect l="textAreaLeft" t="textAreaTop" r="textAreaRight" b="textAreaBottom"/>
              <a:pathLst>
                <a:path w="151" h="320">
                  <a:moveTo>
                    <a:pt x="112" y="105"/>
                  </a:moveTo>
                  <a:cubicBezTo>
                    <a:pt x="142" y="262"/>
                    <a:pt x="138" y="239"/>
                    <a:pt x="151" y="306"/>
                  </a:cubicBezTo>
                  <a:cubicBezTo>
                    <a:pt x="132" y="311"/>
                    <a:pt x="113" y="315"/>
                    <a:pt x="94" y="320"/>
                  </a:cubicBezTo>
                  <a:cubicBezTo>
                    <a:pt x="67" y="256"/>
                    <a:pt x="94" y="309"/>
                    <a:pt x="11" y="129"/>
                  </a:cubicBezTo>
                  <a:cubicBezTo>
                    <a:pt x="-11" y="83"/>
                    <a:pt x="2" y="8"/>
                    <a:pt x="25" y="0"/>
                  </a:cubicBezTo>
                  <a:cubicBezTo>
                    <a:pt x="40" y="-5"/>
                    <a:pt x="100" y="40"/>
                    <a:pt x="112" y="105"/>
                  </a:cubicBezTo>
                  <a:close/>
                </a:path>
              </a:pathLst>
            </a:custGeom>
            <a:solidFill>
              <a:srgbClr val="74b531"/>
            </a:solidFill>
            <a:ln w="0">
              <a:noFill/>
            </a:ln>
          </p:spPr>
          <p:style>
            <a:lnRef idx="0"/>
            <a:fillRef idx="0"/>
            <a:effectRef idx="0"/>
            <a:fontRef idx="minor"/>
          </p:style>
          <p:txBody>
            <a:bodyPr lIns="90000" rIns="90000" tIns="115200" bIns="115200" anchor="ctr" anchorCtr="1">
              <a:noAutofit/>
            </a:bodyPr>
            <a:p>
              <a:pPr>
                <a:lnSpc>
                  <a:spcPct val="100000"/>
                </a:lnSpc>
              </a:pPr>
              <a:endParaRPr b="0" lang="el-GR" sz="1800" spc="-1" strike="noStrike">
                <a:solidFill>
                  <a:srgbClr val="000000"/>
                </a:solidFill>
                <a:latin typeface="Arial"/>
              </a:endParaRPr>
            </a:p>
          </p:txBody>
        </p:sp>
        <p:sp>
          <p:nvSpPr>
            <p:cNvPr id="167" name=""/>
            <p:cNvSpPr/>
            <p:nvPr/>
          </p:nvSpPr>
          <p:spPr>
            <a:xfrm>
              <a:off x="1491120" y="4818960"/>
              <a:ext cx="74880" cy="145440"/>
            </a:xfrm>
            <a:custGeom>
              <a:avLst/>
              <a:gdLst>
                <a:gd name="textAreaLeft" fmla="*/ 0 w 74880"/>
                <a:gd name="textAreaRight" fmla="*/ 75240 w 74880"/>
                <a:gd name="textAreaTop" fmla="*/ 0 h 145440"/>
                <a:gd name="textAreaBottom" fmla="*/ 145800 h 145440"/>
              </a:gdLst>
              <a:ahLst/>
              <a:rect l="textAreaLeft" t="textAreaTop" r="textAreaRight" b="textAreaBottom"/>
              <a:pathLst>
                <a:path w="209" h="405">
                  <a:moveTo>
                    <a:pt x="19" y="177"/>
                  </a:moveTo>
                  <a:cubicBezTo>
                    <a:pt x="11" y="339"/>
                    <a:pt x="6" y="315"/>
                    <a:pt x="0" y="384"/>
                  </a:cubicBezTo>
                  <a:cubicBezTo>
                    <a:pt x="29" y="391"/>
                    <a:pt x="57" y="398"/>
                    <a:pt x="86" y="405"/>
                  </a:cubicBezTo>
                  <a:cubicBezTo>
                    <a:pt x="121" y="343"/>
                    <a:pt x="82" y="390"/>
                    <a:pt x="192" y="220"/>
                  </a:cubicBezTo>
                  <a:cubicBezTo>
                    <a:pt x="234" y="157"/>
                    <a:pt x="189" y="10"/>
                    <a:pt x="165" y="0"/>
                  </a:cubicBezTo>
                  <a:cubicBezTo>
                    <a:pt x="149" y="-4"/>
                    <a:pt x="22" y="94"/>
                    <a:pt x="19" y="177"/>
                  </a:cubicBezTo>
                  <a:close/>
                </a:path>
              </a:pathLst>
            </a:custGeom>
            <a:solidFill>
              <a:srgbClr val="74b531"/>
            </a:solidFill>
            <a:ln w="0">
              <a:noFill/>
            </a:ln>
          </p:spPr>
          <p:style>
            <a:lnRef idx="0"/>
            <a:fillRef idx="0"/>
            <a:effectRef idx="0"/>
            <a:fontRef idx="minor"/>
          </p:style>
          <p:txBody>
            <a:bodyPr lIns="90000" rIns="90000" tIns="146160" bIns="146160" anchor="ctr" anchorCtr="1">
              <a:noAutofit/>
            </a:bodyPr>
            <a:p>
              <a:pPr>
                <a:lnSpc>
                  <a:spcPct val="100000"/>
                </a:lnSpc>
              </a:pPr>
              <a:endParaRPr b="0" lang="el-GR" sz="1800" spc="-1" strike="noStrike">
                <a:solidFill>
                  <a:srgbClr val="000000"/>
                </a:solidFill>
                <a:latin typeface="Arial"/>
              </a:endParaRPr>
            </a:p>
          </p:txBody>
        </p:sp>
        <p:sp>
          <p:nvSpPr>
            <p:cNvPr id="168" name=""/>
            <p:cNvSpPr/>
            <p:nvPr/>
          </p:nvSpPr>
          <p:spPr>
            <a:xfrm>
              <a:off x="1497240" y="4848480"/>
              <a:ext cx="54360" cy="115560"/>
            </a:xfrm>
            <a:custGeom>
              <a:avLst/>
              <a:gdLst>
                <a:gd name="textAreaLeft" fmla="*/ 0 w 54360"/>
                <a:gd name="textAreaRight" fmla="*/ 54720 w 54360"/>
                <a:gd name="textAreaTop" fmla="*/ 0 h 115560"/>
                <a:gd name="textAreaBottom" fmla="*/ 115920 h 115560"/>
              </a:gdLst>
              <a:ahLst/>
              <a:rect l="textAreaLeft" t="textAreaTop" r="textAreaRight" b="textAreaBottom"/>
              <a:pathLst>
                <a:path w="152" h="322">
                  <a:moveTo>
                    <a:pt x="38" y="105"/>
                  </a:moveTo>
                  <a:cubicBezTo>
                    <a:pt x="9" y="262"/>
                    <a:pt x="13" y="239"/>
                    <a:pt x="0" y="306"/>
                  </a:cubicBezTo>
                  <a:cubicBezTo>
                    <a:pt x="18" y="311"/>
                    <a:pt x="37" y="317"/>
                    <a:pt x="55" y="322"/>
                  </a:cubicBezTo>
                  <a:cubicBezTo>
                    <a:pt x="83" y="258"/>
                    <a:pt x="55" y="311"/>
                    <a:pt x="140" y="131"/>
                  </a:cubicBezTo>
                  <a:cubicBezTo>
                    <a:pt x="162" y="83"/>
                    <a:pt x="151" y="8"/>
                    <a:pt x="126" y="0"/>
                  </a:cubicBezTo>
                  <a:cubicBezTo>
                    <a:pt x="111" y="-5"/>
                    <a:pt x="51" y="40"/>
                    <a:pt x="38" y="105"/>
                  </a:cubicBezTo>
                  <a:close/>
                </a:path>
              </a:pathLst>
            </a:custGeom>
            <a:solidFill>
              <a:srgbClr val="74b531"/>
            </a:solidFill>
            <a:ln w="0">
              <a:noFill/>
            </a:ln>
          </p:spPr>
          <p:style>
            <a:lnRef idx="0"/>
            <a:fillRef idx="0"/>
            <a:effectRef idx="0"/>
            <a:fontRef idx="minor"/>
          </p:style>
          <p:txBody>
            <a:bodyPr lIns="90000" rIns="90000" tIns="115920" bIns="115920" anchor="ctr" anchorCtr="1">
              <a:noAutofit/>
            </a:bodyPr>
            <a:p>
              <a:pPr>
                <a:lnSpc>
                  <a:spcPct val="100000"/>
                </a:lnSpc>
              </a:pPr>
              <a:endParaRPr b="0" lang="el-GR" sz="1800" spc="-1" strike="noStrike">
                <a:solidFill>
                  <a:srgbClr val="000000"/>
                </a:solidFill>
                <a:latin typeface="Arial"/>
              </a:endParaRPr>
            </a:p>
          </p:txBody>
        </p:sp>
        <p:sp>
          <p:nvSpPr>
            <p:cNvPr id="169" name=""/>
            <p:cNvSpPr/>
            <p:nvPr/>
          </p:nvSpPr>
          <p:spPr>
            <a:xfrm>
              <a:off x="1351080" y="4907880"/>
              <a:ext cx="202320" cy="177120"/>
            </a:xfrm>
            <a:custGeom>
              <a:avLst/>
              <a:gdLst>
                <a:gd name="textAreaLeft" fmla="*/ 0 w 202320"/>
                <a:gd name="textAreaRight" fmla="*/ 202680 w 202320"/>
                <a:gd name="textAreaTop" fmla="*/ 0 h 177120"/>
                <a:gd name="textAreaBottom" fmla="*/ 177480 h 177120"/>
              </a:gdLst>
              <a:ahLst/>
              <a:rect l="textAreaLeft" t="textAreaTop" r="textAreaRight" b="textAreaBottom"/>
              <a:pathLst>
                <a:path w="563" h="493">
                  <a:moveTo>
                    <a:pt x="281" y="0"/>
                  </a:moveTo>
                  <a:cubicBezTo>
                    <a:pt x="127" y="0"/>
                    <a:pt x="56" y="66"/>
                    <a:pt x="56" y="158"/>
                  </a:cubicBezTo>
                  <a:cubicBezTo>
                    <a:pt x="56" y="235"/>
                    <a:pt x="-61" y="349"/>
                    <a:pt x="44" y="424"/>
                  </a:cubicBezTo>
                  <a:cubicBezTo>
                    <a:pt x="95" y="461"/>
                    <a:pt x="180" y="493"/>
                    <a:pt x="281" y="493"/>
                  </a:cubicBezTo>
                  <a:cubicBezTo>
                    <a:pt x="383" y="493"/>
                    <a:pt x="469" y="461"/>
                    <a:pt x="520" y="424"/>
                  </a:cubicBezTo>
                  <a:cubicBezTo>
                    <a:pt x="624" y="347"/>
                    <a:pt x="508" y="235"/>
                    <a:pt x="508" y="158"/>
                  </a:cubicBezTo>
                  <a:cubicBezTo>
                    <a:pt x="508" y="66"/>
                    <a:pt x="438" y="0"/>
                    <a:pt x="281" y="0"/>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170" name=""/>
            <p:cNvSpPr/>
            <p:nvPr/>
          </p:nvSpPr>
          <p:spPr>
            <a:xfrm>
              <a:off x="1364400" y="4932000"/>
              <a:ext cx="176760" cy="146880"/>
            </a:xfrm>
            <a:custGeom>
              <a:avLst/>
              <a:gdLst>
                <a:gd name="textAreaLeft" fmla="*/ 0 w 176760"/>
                <a:gd name="textAreaRight" fmla="*/ 177120 w 176760"/>
                <a:gd name="textAreaTop" fmla="*/ 0 h 146880"/>
                <a:gd name="textAreaBottom" fmla="*/ 147240 h 146880"/>
              </a:gdLst>
              <a:ahLst/>
              <a:rect l="textAreaLeft" t="textAreaTop" r="textAreaRight" b="textAreaBottom"/>
              <a:pathLst>
                <a:path w="492" h="409">
                  <a:moveTo>
                    <a:pt x="224" y="13"/>
                  </a:moveTo>
                  <a:cubicBezTo>
                    <a:pt x="238" y="-4"/>
                    <a:pt x="251" y="-4"/>
                    <a:pt x="264" y="13"/>
                  </a:cubicBezTo>
                  <a:cubicBezTo>
                    <a:pt x="297" y="55"/>
                    <a:pt x="347" y="144"/>
                    <a:pt x="351" y="218"/>
                  </a:cubicBezTo>
                  <a:cubicBezTo>
                    <a:pt x="409" y="210"/>
                    <a:pt x="475" y="213"/>
                    <a:pt x="489" y="244"/>
                  </a:cubicBezTo>
                  <a:cubicBezTo>
                    <a:pt x="515" y="305"/>
                    <a:pt x="392" y="409"/>
                    <a:pt x="246" y="409"/>
                  </a:cubicBezTo>
                  <a:cubicBezTo>
                    <a:pt x="98" y="409"/>
                    <a:pt x="-22" y="305"/>
                    <a:pt x="4" y="244"/>
                  </a:cubicBezTo>
                  <a:cubicBezTo>
                    <a:pt x="15" y="213"/>
                    <a:pt x="81" y="210"/>
                    <a:pt x="138" y="218"/>
                  </a:cubicBezTo>
                  <a:cubicBezTo>
                    <a:pt x="141" y="144"/>
                    <a:pt x="192" y="55"/>
                    <a:pt x="224" y="13"/>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171" name=""/>
            <p:cNvSpPr/>
            <p:nvPr/>
          </p:nvSpPr>
          <p:spPr>
            <a:xfrm>
              <a:off x="1410840" y="5037120"/>
              <a:ext cx="83520" cy="29880"/>
            </a:xfrm>
            <a:custGeom>
              <a:avLst/>
              <a:gdLst>
                <a:gd name="textAreaLeft" fmla="*/ 0 w 83520"/>
                <a:gd name="textAreaRight" fmla="*/ 83880 w 83520"/>
                <a:gd name="textAreaTop" fmla="*/ 0 h 29880"/>
                <a:gd name="textAreaBottom" fmla="*/ 30240 h 29880"/>
              </a:gdLst>
              <a:ahLst/>
              <a:rect l="textAreaLeft" t="textAreaTop" r="textAreaRight" b="textAreaBottom"/>
              <a:pathLst>
                <a:path w="233" h="84">
                  <a:moveTo>
                    <a:pt x="47" y="30"/>
                  </a:moveTo>
                  <a:cubicBezTo>
                    <a:pt x="64" y="31"/>
                    <a:pt x="83" y="27"/>
                    <a:pt x="96" y="18"/>
                  </a:cubicBezTo>
                  <a:cubicBezTo>
                    <a:pt x="104" y="13"/>
                    <a:pt x="110" y="7"/>
                    <a:pt x="116" y="0"/>
                  </a:cubicBezTo>
                  <a:cubicBezTo>
                    <a:pt x="121" y="7"/>
                    <a:pt x="129" y="13"/>
                    <a:pt x="136" y="18"/>
                  </a:cubicBezTo>
                  <a:cubicBezTo>
                    <a:pt x="152" y="27"/>
                    <a:pt x="169" y="32"/>
                    <a:pt x="186" y="30"/>
                  </a:cubicBezTo>
                  <a:cubicBezTo>
                    <a:pt x="203" y="30"/>
                    <a:pt x="219" y="24"/>
                    <a:pt x="232" y="13"/>
                  </a:cubicBezTo>
                  <a:cubicBezTo>
                    <a:pt x="239" y="7"/>
                    <a:pt x="199" y="84"/>
                    <a:pt x="116" y="84"/>
                  </a:cubicBezTo>
                  <a:cubicBezTo>
                    <a:pt x="33" y="84"/>
                    <a:pt x="-7" y="7"/>
                    <a:pt x="1" y="13"/>
                  </a:cubicBezTo>
                  <a:cubicBezTo>
                    <a:pt x="13" y="23"/>
                    <a:pt x="30" y="28"/>
                    <a:pt x="47" y="30"/>
                  </a:cubicBezTo>
                  <a:close/>
                </a:path>
              </a:pathLst>
            </a:custGeom>
            <a:solidFill>
              <a:srgbClr val="74b531"/>
            </a:solidFill>
            <a:ln w="0">
              <a:noFill/>
            </a:ln>
          </p:spPr>
          <p:style>
            <a:lnRef idx="0"/>
            <a:fillRef idx="0"/>
            <a:effectRef idx="0"/>
            <a:fontRef idx="minor"/>
          </p:style>
          <p:txBody>
            <a:bodyPr lIns="90000" rIns="90000" tIns="30240" bIns="30240" anchor="ctr" anchorCtr="1">
              <a:noAutofit/>
            </a:bodyPr>
            <a:p>
              <a:pPr>
                <a:lnSpc>
                  <a:spcPct val="100000"/>
                </a:lnSpc>
              </a:pPr>
              <a:endParaRPr b="0" lang="el-GR" sz="1800" spc="-1" strike="noStrike">
                <a:solidFill>
                  <a:srgbClr val="000000"/>
                </a:solidFill>
                <a:latin typeface="Arial"/>
              </a:endParaRPr>
            </a:p>
          </p:txBody>
        </p:sp>
        <p:sp>
          <p:nvSpPr>
            <p:cNvPr id="172" name=""/>
            <p:cNvSpPr/>
            <p:nvPr/>
          </p:nvSpPr>
          <p:spPr>
            <a:xfrm>
              <a:off x="1381320" y="4953600"/>
              <a:ext cx="48600" cy="57960"/>
            </a:xfrm>
            <a:custGeom>
              <a:avLst/>
              <a:gdLst>
                <a:gd name="textAreaLeft" fmla="*/ 0 w 48600"/>
                <a:gd name="textAreaRight" fmla="*/ 48960 w 48600"/>
                <a:gd name="textAreaTop" fmla="*/ 0 h 57960"/>
                <a:gd name="textAreaBottom" fmla="*/ 58320 h 57960"/>
              </a:gdLst>
              <a:ahLst/>
              <a:rect l="textAreaLeft" t="textAreaTop" r="textAreaRight" b="textAreaBottom"/>
              <a:pathLst>
                <a:path w="136" h="162">
                  <a:moveTo>
                    <a:pt x="89" y="5"/>
                  </a:moveTo>
                  <a:cubicBezTo>
                    <a:pt x="43" y="-14"/>
                    <a:pt x="12" y="31"/>
                    <a:pt x="5" y="56"/>
                  </a:cubicBezTo>
                  <a:cubicBezTo>
                    <a:pt x="-8" y="92"/>
                    <a:pt x="8" y="133"/>
                    <a:pt x="12" y="142"/>
                  </a:cubicBezTo>
                  <a:cubicBezTo>
                    <a:pt x="15" y="149"/>
                    <a:pt x="49" y="178"/>
                    <a:pt x="125" y="150"/>
                  </a:cubicBezTo>
                  <a:cubicBezTo>
                    <a:pt x="123" y="150"/>
                    <a:pt x="143" y="109"/>
                    <a:pt x="134" y="70"/>
                  </a:cubicBezTo>
                  <a:cubicBezTo>
                    <a:pt x="119" y="49"/>
                    <a:pt x="129" y="20"/>
                    <a:pt x="89" y="5"/>
                  </a:cubicBezTo>
                  <a:close/>
                </a:path>
              </a:pathLst>
            </a:custGeom>
            <a:solidFill>
              <a:srgbClr val="74b531"/>
            </a:solidFill>
            <a:ln w="0">
              <a:noFill/>
            </a:ln>
          </p:spPr>
          <p:style>
            <a:lnRef idx="0"/>
            <a:fillRef idx="0"/>
            <a:effectRef idx="0"/>
            <a:fontRef idx="minor"/>
          </p:style>
          <p:txBody>
            <a:bodyPr lIns="90000" rIns="90000" tIns="58320" bIns="58320" anchor="ctr" anchorCtr="1">
              <a:noAutofit/>
            </a:bodyPr>
            <a:p>
              <a:pPr>
                <a:lnSpc>
                  <a:spcPct val="100000"/>
                </a:lnSpc>
              </a:pPr>
              <a:endParaRPr b="0" lang="el-GR" sz="1800" spc="-1" strike="noStrike">
                <a:solidFill>
                  <a:srgbClr val="000000"/>
                </a:solidFill>
                <a:latin typeface="Arial"/>
              </a:endParaRPr>
            </a:p>
          </p:txBody>
        </p:sp>
        <p:sp>
          <p:nvSpPr>
            <p:cNvPr id="173" name=""/>
            <p:cNvSpPr/>
            <p:nvPr/>
          </p:nvSpPr>
          <p:spPr>
            <a:xfrm>
              <a:off x="1378080" y="4950720"/>
              <a:ext cx="51120" cy="62280"/>
            </a:xfrm>
            <a:custGeom>
              <a:avLst/>
              <a:gdLst>
                <a:gd name="textAreaLeft" fmla="*/ 0 w 51120"/>
                <a:gd name="textAreaRight" fmla="*/ 51480 w 51120"/>
                <a:gd name="textAreaTop" fmla="*/ 0 h 62280"/>
                <a:gd name="textAreaBottom" fmla="*/ 62640 h 62280"/>
              </a:gdLst>
              <a:ahLst/>
              <a:rect l="textAreaLeft" t="textAreaTop" r="textAreaRight" b="textAreaBottom"/>
              <a:pathLst>
                <a:path w="143" h="174">
                  <a:moveTo>
                    <a:pt x="126" y="28"/>
                  </a:moveTo>
                  <a:cubicBezTo>
                    <a:pt x="120" y="21"/>
                    <a:pt x="114" y="14"/>
                    <a:pt x="106" y="10"/>
                  </a:cubicBezTo>
                  <a:cubicBezTo>
                    <a:pt x="103" y="7"/>
                    <a:pt x="98" y="5"/>
                    <a:pt x="94" y="4"/>
                  </a:cubicBezTo>
                  <a:cubicBezTo>
                    <a:pt x="89" y="2"/>
                    <a:pt x="84" y="1"/>
                    <a:pt x="80" y="1"/>
                  </a:cubicBezTo>
                  <a:cubicBezTo>
                    <a:pt x="61" y="-2"/>
                    <a:pt x="43" y="7"/>
                    <a:pt x="30" y="19"/>
                  </a:cubicBezTo>
                  <a:cubicBezTo>
                    <a:pt x="18" y="31"/>
                    <a:pt x="7" y="48"/>
                    <a:pt x="3" y="67"/>
                  </a:cubicBezTo>
                  <a:cubicBezTo>
                    <a:pt x="-2" y="85"/>
                    <a:pt x="0" y="104"/>
                    <a:pt x="4" y="123"/>
                  </a:cubicBezTo>
                  <a:cubicBezTo>
                    <a:pt x="6" y="132"/>
                    <a:pt x="9" y="141"/>
                    <a:pt x="14" y="149"/>
                  </a:cubicBezTo>
                  <a:cubicBezTo>
                    <a:pt x="14" y="150"/>
                    <a:pt x="14" y="151"/>
                    <a:pt x="15" y="152"/>
                  </a:cubicBezTo>
                  <a:cubicBezTo>
                    <a:pt x="15" y="154"/>
                    <a:pt x="15" y="156"/>
                    <a:pt x="15" y="157"/>
                  </a:cubicBezTo>
                  <a:cubicBezTo>
                    <a:pt x="15" y="158"/>
                    <a:pt x="16" y="158"/>
                    <a:pt x="17" y="158"/>
                  </a:cubicBezTo>
                  <a:cubicBezTo>
                    <a:pt x="18" y="160"/>
                    <a:pt x="20" y="161"/>
                    <a:pt x="23" y="163"/>
                  </a:cubicBezTo>
                  <a:cubicBezTo>
                    <a:pt x="27" y="166"/>
                    <a:pt x="30" y="167"/>
                    <a:pt x="35" y="169"/>
                  </a:cubicBezTo>
                  <a:cubicBezTo>
                    <a:pt x="52" y="175"/>
                    <a:pt x="69" y="175"/>
                    <a:pt x="86" y="173"/>
                  </a:cubicBezTo>
                  <a:cubicBezTo>
                    <a:pt x="103" y="170"/>
                    <a:pt x="118" y="166"/>
                    <a:pt x="134" y="158"/>
                  </a:cubicBezTo>
                  <a:cubicBezTo>
                    <a:pt x="118" y="161"/>
                    <a:pt x="101" y="166"/>
                    <a:pt x="86" y="166"/>
                  </a:cubicBezTo>
                  <a:cubicBezTo>
                    <a:pt x="70" y="166"/>
                    <a:pt x="54" y="164"/>
                    <a:pt x="40" y="158"/>
                  </a:cubicBezTo>
                  <a:cubicBezTo>
                    <a:pt x="37" y="157"/>
                    <a:pt x="34" y="155"/>
                    <a:pt x="30" y="152"/>
                  </a:cubicBezTo>
                  <a:cubicBezTo>
                    <a:pt x="29" y="150"/>
                    <a:pt x="27" y="150"/>
                    <a:pt x="27" y="149"/>
                  </a:cubicBezTo>
                  <a:cubicBezTo>
                    <a:pt x="26" y="148"/>
                    <a:pt x="26" y="147"/>
                    <a:pt x="26" y="146"/>
                  </a:cubicBezTo>
                  <a:cubicBezTo>
                    <a:pt x="23" y="138"/>
                    <a:pt x="21" y="130"/>
                    <a:pt x="18" y="123"/>
                  </a:cubicBezTo>
                  <a:cubicBezTo>
                    <a:pt x="15" y="106"/>
                    <a:pt x="14" y="89"/>
                    <a:pt x="18" y="74"/>
                  </a:cubicBezTo>
                  <a:cubicBezTo>
                    <a:pt x="21" y="59"/>
                    <a:pt x="30" y="45"/>
                    <a:pt x="41" y="34"/>
                  </a:cubicBezTo>
                  <a:cubicBezTo>
                    <a:pt x="52" y="24"/>
                    <a:pt x="66" y="16"/>
                    <a:pt x="80" y="18"/>
                  </a:cubicBezTo>
                  <a:cubicBezTo>
                    <a:pt x="83" y="18"/>
                    <a:pt x="86" y="17"/>
                    <a:pt x="90" y="19"/>
                  </a:cubicBezTo>
                  <a:cubicBezTo>
                    <a:pt x="93" y="20"/>
                    <a:pt x="98" y="21"/>
                    <a:pt x="101" y="22"/>
                  </a:cubicBezTo>
                  <a:cubicBezTo>
                    <a:pt x="109" y="25"/>
                    <a:pt x="115" y="30"/>
                    <a:pt x="120" y="36"/>
                  </a:cubicBezTo>
                  <a:cubicBezTo>
                    <a:pt x="130" y="45"/>
                    <a:pt x="138" y="61"/>
                    <a:pt x="143" y="79"/>
                  </a:cubicBezTo>
                  <a:cubicBezTo>
                    <a:pt x="143" y="61"/>
                    <a:pt x="137" y="44"/>
                    <a:pt x="126" y="28"/>
                  </a:cubicBezTo>
                  <a:close/>
                </a:path>
              </a:pathLst>
            </a:custGeom>
            <a:solidFill>
              <a:srgbClr val="74b531"/>
            </a:solidFill>
            <a:ln w="0">
              <a:noFill/>
            </a:ln>
          </p:spPr>
          <p:style>
            <a:lnRef idx="0"/>
            <a:fillRef idx="0"/>
            <a:effectRef idx="0"/>
            <a:fontRef idx="minor"/>
          </p:style>
          <p:txBody>
            <a:bodyPr lIns="90000" rIns="90000" tIns="62640" bIns="62640" anchor="ctr" anchorCtr="1">
              <a:noAutofit/>
            </a:bodyPr>
            <a:p>
              <a:pPr>
                <a:lnSpc>
                  <a:spcPct val="100000"/>
                </a:lnSpc>
              </a:pPr>
              <a:endParaRPr b="0" lang="el-GR" sz="1800" spc="-1" strike="noStrike">
                <a:solidFill>
                  <a:srgbClr val="000000"/>
                </a:solidFill>
                <a:latin typeface="Arial"/>
              </a:endParaRPr>
            </a:p>
          </p:txBody>
        </p:sp>
        <p:sp>
          <p:nvSpPr>
            <p:cNvPr id="174" name=""/>
            <p:cNvSpPr/>
            <p:nvPr/>
          </p:nvSpPr>
          <p:spPr>
            <a:xfrm>
              <a:off x="1393920" y="4967640"/>
              <a:ext cx="28440" cy="34920"/>
            </a:xfrm>
            <a:custGeom>
              <a:avLst/>
              <a:gdLst>
                <a:gd name="textAreaLeft" fmla="*/ 0 w 28440"/>
                <a:gd name="textAreaRight" fmla="*/ 28800 w 28440"/>
                <a:gd name="textAreaTop" fmla="*/ 0 h 34920"/>
                <a:gd name="textAreaBottom" fmla="*/ 35280 h 34920"/>
              </a:gdLst>
              <a:ahLst/>
              <a:rect l="textAreaLeft" t="textAreaTop" r="textAreaRight" b="textAreaBottom"/>
              <a:pathLst>
                <a:path w="80" h="98">
                  <a:moveTo>
                    <a:pt x="0" y="49"/>
                  </a:moveTo>
                  <a:cubicBezTo>
                    <a:pt x="0" y="58"/>
                    <a:pt x="2" y="66"/>
                    <a:pt x="6" y="74"/>
                  </a:cubicBezTo>
                  <a:cubicBezTo>
                    <a:pt x="9" y="81"/>
                    <a:pt x="14" y="87"/>
                    <a:pt x="20" y="92"/>
                  </a:cubicBezTo>
                  <a:cubicBezTo>
                    <a:pt x="26" y="96"/>
                    <a:pt x="33" y="98"/>
                    <a:pt x="40" y="98"/>
                  </a:cubicBezTo>
                  <a:cubicBezTo>
                    <a:pt x="47" y="98"/>
                    <a:pt x="54" y="96"/>
                    <a:pt x="60" y="92"/>
                  </a:cubicBezTo>
                  <a:cubicBezTo>
                    <a:pt x="66" y="87"/>
                    <a:pt x="71" y="81"/>
                    <a:pt x="75" y="74"/>
                  </a:cubicBezTo>
                  <a:cubicBezTo>
                    <a:pt x="78" y="66"/>
                    <a:pt x="80" y="58"/>
                    <a:pt x="80" y="49"/>
                  </a:cubicBezTo>
                  <a:cubicBezTo>
                    <a:pt x="80" y="40"/>
                    <a:pt x="78" y="32"/>
                    <a:pt x="75" y="24"/>
                  </a:cubicBezTo>
                  <a:cubicBezTo>
                    <a:pt x="71" y="17"/>
                    <a:pt x="66" y="10"/>
                    <a:pt x="60" y="6"/>
                  </a:cubicBezTo>
                  <a:cubicBezTo>
                    <a:pt x="54" y="1"/>
                    <a:pt x="47" y="0"/>
                    <a:pt x="40" y="0"/>
                  </a:cubicBezTo>
                  <a:cubicBezTo>
                    <a:pt x="33" y="0"/>
                    <a:pt x="26" y="1"/>
                    <a:pt x="20" y="6"/>
                  </a:cubicBezTo>
                  <a:cubicBezTo>
                    <a:pt x="14" y="10"/>
                    <a:pt x="9" y="17"/>
                    <a:pt x="6" y="24"/>
                  </a:cubicBezTo>
                  <a:cubicBezTo>
                    <a:pt x="2" y="32"/>
                    <a:pt x="0" y="40"/>
                    <a:pt x="0" y="49"/>
                  </a:cubicBezTo>
                  <a:close/>
                </a:path>
              </a:pathLst>
            </a:custGeom>
            <a:solidFill>
              <a:srgbClr val="74b531"/>
            </a:solidFill>
            <a:ln w="0">
              <a:noFill/>
            </a:ln>
          </p:spPr>
          <p:style>
            <a:lnRef idx="0"/>
            <a:fillRef idx="0"/>
            <a:effectRef idx="0"/>
            <a:fontRef idx="minor"/>
          </p:style>
          <p:txBody>
            <a:bodyPr lIns="90000" rIns="90000" tIns="35280" bIns="35280" anchor="ctr" anchorCtr="1">
              <a:noAutofit/>
            </a:bodyPr>
            <a:p>
              <a:pPr>
                <a:lnSpc>
                  <a:spcPct val="100000"/>
                </a:lnSpc>
              </a:pPr>
              <a:endParaRPr b="0" lang="el-GR" sz="1800" spc="-1" strike="noStrike">
                <a:solidFill>
                  <a:srgbClr val="000000"/>
                </a:solidFill>
                <a:latin typeface="Arial"/>
              </a:endParaRPr>
            </a:p>
          </p:txBody>
        </p:sp>
        <p:sp>
          <p:nvSpPr>
            <p:cNvPr id="175" name=""/>
            <p:cNvSpPr/>
            <p:nvPr/>
          </p:nvSpPr>
          <p:spPr>
            <a:xfrm>
              <a:off x="1474920" y="4953600"/>
              <a:ext cx="48600" cy="57960"/>
            </a:xfrm>
            <a:custGeom>
              <a:avLst/>
              <a:gdLst>
                <a:gd name="textAreaLeft" fmla="*/ 0 w 48600"/>
                <a:gd name="textAreaRight" fmla="*/ 48960 w 48600"/>
                <a:gd name="textAreaTop" fmla="*/ 0 h 57960"/>
                <a:gd name="textAreaBottom" fmla="*/ 58320 h 57960"/>
              </a:gdLst>
              <a:ahLst/>
              <a:rect l="textAreaLeft" t="textAreaTop" r="textAreaRight" b="textAreaBottom"/>
              <a:pathLst>
                <a:path w="136" h="162">
                  <a:moveTo>
                    <a:pt x="47" y="5"/>
                  </a:moveTo>
                  <a:cubicBezTo>
                    <a:pt x="93" y="-14"/>
                    <a:pt x="124" y="31"/>
                    <a:pt x="131" y="56"/>
                  </a:cubicBezTo>
                  <a:cubicBezTo>
                    <a:pt x="144" y="92"/>
                    <a:pt x="128" y="134"/>
                    <a:pt x="124" y="142"/>
                  </a:cubicBezTo>
                  <a:cubicBezTo>
                    <a:pt x="120" y="150"/>
                    <a:pt x="87" y="178"/>
                    <a:pt x="11" y="150"/>
                  </a:cubicBezTo>
                  <a:cubicBezTo>
                    <a:pt x="13" y="150"/>
                    <a:pt x="-6" y="109"/>
                    <a:pt x="2" y="70"/>
                  </a:cubicBezTo>
                  <a:cubicBezTo>
                    <a:pt x="17" y="49"/>
                    <a:pt x="7" y="20"/>
                    <a:pt x="47" y="5"/>
                  </a:cubicBezTo>
                  <a:close/>
                </a:path>
              </a:pathLst>
            </a:custGeom>
            <a:solidFill>
              <a:srgbClr val="74b531"/>
            </a:solidFill>
            <a:ln w="0">
              <a:noFill/>
            </a:ln>
          </p:spPr>
          <p:style>
            <a:lnRef idx="0"/>
            <a:fillRef idx="0"/>
            <a:effectRef idx="0"/>
            <a:fontRef idx="minor"/>
          </p:style>
          <p:txBody>
            <a:bodyPr lIns="90000" rIns="90000" tIns="58320" bIns="58320" anchor="ctr" anchorCtr="1">
              <a:noAutofit/>
            </a:bodyPr>
            <a:p>
              <a:pPr>
                <a:lnSpc>
                  <a:spcPct val="100000"/>
                </a:lnSpc>
              </a:pPr>
              <a:endParaRPr b="0" lang="el-GR" sz="1800" spc="-1" strike="noStrike">
                <a:solidFill>
                  <a:srgbClr val="000000"/>
                </a:solidFill>
                <a:latin typeface="Arial"/>
              </a:endParaRPr>
            </a:p>
          </p:txBody>
        </p:sp>
        <p:sp>
          <p:nvSpPr>
            <p:cNvPr id="176" name=""/>
            <p:cNvSpPr/>
            <p:nvPr/>
          </p:nvSpPr>
          <p:spPr>
            <a:xfrm>
              <a:off x="1475640" y="4951080"/>
              <a:ext cx="51480" cy="61560"/>
            </a:xfrm>
            <a:custGeom>
              <a:avLst/>
              <a:gdLst>
                <a:gd name="textAreaLeft" fmla="*/ 0 w 51480"/>
                <a:gd name="textAreaRight" fmla="*/ 51840 w 51480"/>
                <a:gd name="textAreaTop" fmla="*/ 0 h 61560"/>
                <a:gd name="textAreaBottom" fmla="*/ 61920 h 61560"/>
              </a:gdLst>
              <a:ahLst/>
              <a:rect l="textAreaLeft" t="textAreaTop" r="textAreaRight" b="textAreaBottom"/>
              <a:pathLst>
                <a:path w="144" h="172">
                  <a:moveTo>
                    <a:pt x="23" y="33"/>
                  </a:moveTo>
                  <a:cubicBezTo>
                    <a:pt x="29" y="27"/>
                    <a:pt x="35" y="23"/>
                    <a:pt x="42" y="20"/>
                  </a:cubicBezTo>
                  <a:cubicBezTo>
                    <a:pt x="45" y="18"/>
                    <a:pt x="49" y="17"/>
                    <a:pt x="52" y="17"/>
                  </a:cubicBezTo>
                  <a:cubicBezTo>
                    <a:pt x="55" y="15"/>
                    <a:pt x="60" y="15"/>
                    <a:pt x="63" y="15"/>
                  </a:cubicBezTo>
                  <a:cubicBezTo>
                    <a:pt x="77" y="15"/>
                    <a:pt x="92" y="21"/>
                    <a:pt x="102" y="32"/>
                  </a:cubicBezTo>
                  <a:cubicBezTo>
                    <a:pt x="112" y="43"/>
                    <a:pt x="122" y="58"/>
                    <a:pt x="125" y="72"/>
                  </a:cubicBezTo>
                  <a:cubicBezTo>
                    <a:pt x="128" y="86"/>
                    <a:pt x="128" y="103"/>
                    <a:pt x="125" y="120"/>
                  </a:cubicBezTo>
                  <a:cubicBezTo>
                    <a:pt x="123" y="128"/>
                    <a:pt x="120" y="137"/>
                    <a:pt x="117" y="143"/>
                  </a:cubicBezTo>
                  <a:cubicBezTo>
                    <a:pt x="116" y="144"/>
                    <a:pt x="116" y="145"/>
                    <a:pt x="115" y="146"/>
                  </a:cubicBezTo>
                  <a:cubicBezTo>
                    <a:pt x="114" y="148"/>
                    <a:pt x="112" y="148"/>
                    <a:pt x="112" y="149"/>
                  </a:cubicBezTo>
                  <a:cubicBezTo>
                    <a:pt x="109" y="151"/>
                    <a:pt x="106" y="154"/>
                    <a:pt x="103" y="156"/>
                  </a:cubicBezTo>
                  <a:cubicBezTo>
                    <a:pt x="89" y="162"/>
                    <a:pt x="74" y="165"/>
                    <a:pt x="57" y="163"/>
                  </a:cubicBezTo>
                  <a:cubicBezTo>
                    <a:pt x="42" y="163"/>
                    <a:pt x="25" y="160"/>
                    <a:pt x="9" y="156"/>
                  </a:cubicBezTo>
                  <a:cubicBezTo>
                    <a:pt x="25" y="163"/>
                    <a:pt x="40" y="168"/>
                    <a:pt x="57" y="171"/>
                  </a:cubicBezTo>
                  <a:cubicBezTo>
                    <a:pt x="74" y="174"/>
                    <a:pt x="91" y="172"/>
                    <a:pt x="108" y="166"/>
                  </a:cubicBezTo>
                  <a:cubicBezTo>
                    <a:pt x="112" y="165"/>
                    <a:pt x="115" y="163"/>
                    <a:pt x="120" y="160"/>
                  </a:cubicBezTo>
                  <a:cubicBezTo>
                    <a:pt x="122" y="159"/>
                    <a:pt x="125" y="157"/>
                    <a:pt x="126" y="156"/>
                  </a:cubicBezTo>
                  <a:cubicBezTo>
                    <a:pt x="127" y="156"/>
                    <a:pt x="127" y="155"/>
                    <a:pt x="128" y="154"/>
                  </a:cubicBezTo>
                  <a:cubicBezTo>
                    <a:pt x="128" y="154"/>
                    <a:pt x="129" y="153"/>
                    <a:pt x="129" y="152"/>
                  </a:cubicBezTo>
                  <a:lnTo>
                    <a:pt x="129" y="151"/>
                  </a:lnTo>
                  <a:cubicBezTo>
                    <a:pt x="130" y="151"/>
                    <a:pt x="130" y="150"/>
                    <a:pt x="131" y="149"/>
                  </a:cubicBezTo>
                  <a:cubicBezTo>
                    <a:pt x="134" y="140"/>
                    <a:pt x="137" y="132"/>
                    <a:pt x="140" y="123"/>
                  </a:cubicBezTo>
                  <a:cubicBezTo>
                    <a:pt x="145" y="105"/>
                    <a:pt x="145" y="86"/>
                    <a:pt x="142" y="67"/>
                  </a:cubicBezTo>
                  <a:cubicBezTo>
                    <a:pt x="137" y="49"/>
                    <a:pt x="126" y="32"/>
                    <a:pt x="114" y="20"/>
                  </a:cubicBezTo>
                  <a:cubicBezTo>
                    <a:pt x="100" y="7"/>
                    <a:pt x="83" y="-2"/>
                    <a:pt x="65" y="1"/>
                  </a:cubicBezTo>
                  <a:cubicBezTo>
                    <a:pt x="60" y="1"/>
                    <a:pt x="55" y="3"/>
                    <a:pt x="51" y="4"/>
                  </a:cubicBezTo>
                  <a:cubicBezTo>
                    <a:pt x="46" y="6"/>
                    <a:pt x="43" y="7"/>
                    <a:pt x="38" y="10"/>
                  </a:cubicBezTo>
                  <a:cubicBezTo>
                    <a:pt x="31" y="15"/>
                    <a:pt x="25" y="21"/>
                    <a:pt x="18" y="29"/>
                  </a:cubicBezTo>
                  <a:cubicBezTo>
                    <a:pt x="8" y="41"/>
                    <a:pt x="2" y="60"/>
                    <a:pt x="0" y="78"/>
                  </a:cubicBezTo>
                  <a:cubicBezTo>
                    <a:pt x="5" y="61"/>
                    <a:pt x="11" y="44"/>
                    <a:pt x="23" y="33"/>
                  </a:cubicBezTo>
                  <a:close/>
                </a:path>
              </a:pathLst>
            </a:custGeom>
            <a:solidFill>
              <a:srgbClr val="74b531"/>
            </a:solidFill>
            <a:ln w="0">
              <a:noFill/>
            </a:ln>
          </p:spPr>
          <p:style>
            <a:lnRef idx="0"/>
            <a:fillRef idx="0"/>
            <a:effectRef idx="0"/>
            <a:fontRef idx="minor"/>
          </p:style>
          <p:txBody>
            <a:bodyPr lIns="90000" rIns="90000" tIns="61920" bIns="61920" anchor="ctr" anchorCtr="1">
              <a:noAutofit/>
            </a:bodyPr>
            <a:p>
              <a:pPr>
                <a:lnSpc>
                  <a:spcPct val="100000"/>
                </a:lnSpc>
              </a:pPr>
              <a:endParaRPr b="0" lang="el-GR" sz="1800" spc="-1" strike="noStrike">
                <a:solidFill>
                  <a:srgbClr val="000000"/>
                </a:solidFill>
                <a:latin typeface="Arial"/>
              </a:endParaRPr>
            </a:p>
          </p:txBody>
        </p:sp>
        <p:sp>
          <p:nvSpPr>
            <p:cNvPr id="177" name=""/>
            <p:cNvSpPr/>
            <p:nvPr/>
          </p:nvSpPr>
          <p:spPr>
            <a:xfrm>
              <a:off x="1482840" y="4967640"/>
              <a:ext cx="28440" cy="34920"/>
            </a:xfrm>
            <a:custGeom>
              <a:avLst/>
              <a:gdLst>
                <a:gd name="textAreaLeft" fmla="*/ 0 w 28440"/>
                <a:gd name="textAreaRight" fmla="*/ 28800 w 28440"/>
                <a:gd name="textAreaTop" fmla="*/ 0 h 34920"/>
                <a:gd name="textAreaBottom" fmla="*/ 35280 h 34920"/>
              </a:gdLst>
              <a:ahLst/>
              <a:rect l="textAreaLeft" t="textAreaTop" r="textAreaRight" b="textAreaBottom"/>
              <a:pathLst>
                <a:path w="80" h="98">
                  <a:moveTo>
                    <a:pt x="0" y="49"/>
                  </a:moveTo>
                  <a:cubicBezTo>
                    <a:pt x="0" y="58"/>
                    <a:pt x="1" y="66"/>
                    <a:pt x="5" y="74"/>
                  </a:cubicBezTo>
                  <a:cubicBezTo>
                    <a:pt x="9" y="81"/>
                    <a:pt x="14" y="87"/>
                    <a:pt x="20" y="92"/>
                  </a:cubicBezTo>
                  <a:cubicBezTo>
                    <a:pt x="26" y="96"/>
                    <a:pt x="33" y="98"/>
                    <a:pt x="40" y="98"/>
                  </a:cubicBezTo>
                  <a:cubicBezTo>
                    <a:pt x="47" y="98"/>
                    <a:pt x="54" y="96"/>
                    <a:pt x="60" y="92"/>
                  </a:cubicBezTo>
                  <a:cubicBezTo>
                    <a:pt x="66" y="87"/>
                    <a:pt x="71" y="81"/>
                    <a:pt x="75" y="74"/>
                  </a:cubicBezTo>
                  <a:cubicBezTo>
                    <a:pt x="78" y="66"/>
                    <a:pt x="80" y="58"/>
                    <a:pt x="80" y="49"/>
                  </a:cubicBezTo>
                  <a:cubicBezTo>
                    <a:pt x="80" y="40"/>
                    <a:pt x="78" y="32"/>
                    <a:pt x="75" y="24"/>
                  </a:cubicBezTo>
                  <a:cubicBezTo>
                    <a:pt x="71" y="17"/>
                    <a:pt x="66" y="10"/>
                    <a:pt x="60" y="6"/>
                  </a:cubicBezTo>
                  <a:cubicBezTo>
                    <a:pt x="54" y="1"/>
                    <a:pt x="47" y="0"/>
                    <a:pt x="40" y="0"/>
                  </a:cubicBezTo>
                  <a:cubicBezTo>
                    <a:pt x="33" y="0"/>
                    <a:pt x="26" y="1"/>
                    <a:pt x="20" y="6"/>
                  </a:cubicBezTo>
                  <a:cubicBezTo>
                    <a:pt x="14" y="10"/>
                    <a:pt x="9" y="17"/>
                    <a:pt x="5" y="24"/>
                  </a:cubicBezTo>
                  <a:cubicBezTo>
                    <a:pt x="2" y="32"/>
                    <a:pt x="0" y="40"/>
                    <a:pt x="0" y="49"/>
                  </a:cubicBezTo>
                  <a:close/>
                </a:path>
              </a:pathLst>
            </a:custGeom>
            <a:solidFill>
              <a:srgbClr val="74b531"/>
            </a:solidFill>
            <a:ln w="0">
              <a:noFill/>
            </a:ln>
          </p:spPr>
          <p:style>
            <a:lnRef idx="0"/>
            <a:fillRef idx="0"/>
            <a:effectRef idx="0"/>
            <a:fontRef idx="minor"/>
          </p:style>
          <p:txBody>
            <a:bodyPr lIns="90000" rIns="90000" tIns="35280" bIns="35280" anchor="ctr" anchorCtr="1">
              <a:noAutofit/>
            </a:bodyPr>
            <a:p>
              <a:pPr>
                <a:lnSpc>
                  <a:spcPct val="100000"/>
                </a:lnSpc>
              </a:pPr>
              <a:endParaRPr b="0" lang="el-GR" sz="1800" spc="-1" strike="noStrike">
                <a:solidFill>
                  <a:srgbClr val="000000"/>
                </a:solidFill>
                <a:latin typeface="Arial"/>
              </a:endParaRPr>
            </a:p>
          </p:txBody>
        </p:sp>
        <p:sp>
          <p:nvSpPr>
            <p:cNvPr id="178" name=""/>
            <p:cNvSpPr/>
            <p:nvPr/>
          </p:nvSpPr>
          <p:spPr>
            <a:xfrm>
              <a:off x="1438200" y="5029920"/>
              <a:ext cx="29160" cy="23760"/>
            </a:xfrm>
            <a:custGeom>
              <a:avLst/>
              <a:gdLst>
                <a:gd name="textAreaLeft" fmla="*/ 0 w 29160"/>
                <a:gd name="textAreaRight" fmla="*/ 29520 w 29160"/>
                <a:gd name="textAreaTop" fmla="*/ 0 h 23760"/>
                <a:gd name="textAreaBottom" fmla="*/ 24120 h 23760"/>
              </a:gdLst>
              <a:ahLst/>
              <a:rect l="textAreaLeft" t="textAreaTop" r="textAreaRight" b="textAreaBottom"/>
              <a:pathLst>
                <a:path w="82" h="67">
                  <a:moveTo>
                    <a:pt x="82" y="0"/>
                  </a:moveTo>
                  <a:cubicBezTo>
                    <a:pt x="55" y="0"/>
                    <a:pt x="27" y="0"/>
                    <a:pt x="0" y="0"/>
                  </a:cubicBezTo>
                  <a:cubicBezTo>
                    <a:pt x="0" y="22"/>
                    <a:pt x="0" y="45"/>
                    <a:pt x="0" y="67"/>
                  </a:cubicBezTo>
                  <a:cubicBezTo>
                    <a:pt x="27" y="67"/>
                    <a:pt x="55" y="67"/>
                    <a:pt x="82" y="67"/>
                  </a:cubicBezTo>
                  <a:cubicBezTo>
                    <a:pt x="82" y="45"/>
                    <a:pt x="82" y="22"/>
                    <a:pt x="82" y="0"/>
                  </a:cubicBezTo>
                  <a:close/>
                </a:path>
              </a:pathLst>
            </a:custGeom>
            <a:solidFill>
              <a:srgbClr val="74b531"/>
            </a:solidFill>
            <a:ln w="0">
              <a:noFill/>
            </a:ln>
          </p:spPr>
          <p:style>
            <a:lnRef idx="0"/>
            <a:fillRef idx="0"/>
            <a:effectRef idx="0"/>
            <a:fontRef idx="minor"/>
          </p:style>
          <p:txBody>
            <a:bodyPr lIns="90000" rIns="90000" tIns="24480" bIns="24480" anchor="ctr" anchorCtr="1">
              <a:noAutofit/>
            </a:bodyPr>
            <a:p>
              <a:pPr>
                <a:lnSpc>
                  <a:spcPct val="100000"/>
                </a:lnSpc>
              </a:pPr>
              <a:endParaRPr b="0" lang="el-GR" sz="1800" spc="-1" strike="noStrike">
                <a:solidFill>
                  <a:srgbClr val="000000"/>
                </a:solidFill>
                <a:latin typeface="Arial"/>
              </a:endParaRPr>
            </a:p>
          </p:txBody>
        </p:sp>
        <p:sp>
          <p:nvSpPr>
            <p:cNvPr id="179" name=""/>
            <p:cNvSpPr/>
            <p:nvPr/>
          </p:nvSpPr>
          <p:spPr>
            <a:xfrm>
              <a:off x="1397880" y="5009400"/>
              <a:ext cx="110520" cy="38880"/>
            </a:xfrm>
            <a:custGeom>
              <a:avLst/>
              <a:gdLst>
                <a:gd name="textAreaLeft" fmla="*/ 0 w 110520"/>
                <a:gd name="textAreaRight" fmla="*/ 110880 w 110520"/>
                <a:gd name="textAreaTop" fmla="*/ 0 h 38880"/>
                <a:gd name="textAreaBottom" fmla="*/ 39240 h 38880"/>
              </a:gdLst>
              <a:ahLst/>
              <a:rect l="textAreaLeft" t="textAreaTop" r="textAreaRight" b="textAreaBottom"/>
              <a:pathLst>
                <a:path w="308" h="109">
                  <a:moveTo>
                    <a:pt x="75" y="94"/>
                  </a:moveTo>
                  <a:cubicBezTo>
                    <a:pt x="91" y="92"/>
                    <a:pt x="106" y="88"/>
                    <a:pt x="119" y="81"/>
                  </a:cubicBezTo>
                  <a:cubicBezTo>
                    <a:pt x="131" y="73"/>
                    <a:pt x="140" y="63"/>
                    <a:pt x="142" y="52"/>
                  </a:cubicBezTo>
                  <a:cubicBezTo>
                    <a:pt x="145" y="35"/>
                    <a:pt x="149" y="17"/>
                    <a:pt x="152" y="0"/>
                  </a:cubicBezTo>
                  <a:cubicBezTo>
                    <a:pt x="156" y="17"/>
                    <a:pt x="159" y="35"/>
                    <a:pt x="163" y="52"/>
                  </a:cubicBezTo>
                  <a:cubicBezTo>
                    <a:pt x="166" y="64"/>
                    <a:pt x="173" y="73"/>
                    <a:pt x="186" y="81"/>
                  </a:cubicBezTo>
                  <a:cubicBezTo>
                    <a:pt x="198" y="88"/>
                    <a:pt x="214" y="94"/>
                    <a:pt x="229" y="94"/>
                  </a:cubicBezTo>
                  <a:cubicBezTo>
                    <a:pt x="246" y="94"/>
                    <a:pt x="262" y="92"/>
                    <a:pt x="275" y="84"/>
                  </a:cubicBezTo>
                  <a:cubicBezTo>
                    <a:pt x="289" y="78"/>
                    <a:pt x="302" y="67"/>
                    <a:pt x="308" y="54"/>
                  </a:cubicBezTo>
                  <a:cubicBezTo>
                    <a:pt x="306" y="69"/>
                    <a:pt x="297" y="83"/>
                    <a:pt x="283" y="92"/>
                  </a:cubicBezTo>
                  <a:cubicBezTo>
                    <a:pt x="269" y="101"/>
                    <a:pt x="249" y="107"/>
                    <a:pt x="231" y="109"/>
                  </a:cubicBezTo>
                  <a:cubicBezTo>
                    <a:pt x="211" y="110"/>
                    <a:pt x="192" y="106"/>
                    <a:pt x="175" y="97"/>
                  </a:cubicBezTo>
                  <a:cubicBezTo>
                    <a:pt x="166" y="92"/>
                    <a:pt x="160" y="86"/>
                    <a:pt x="154" y="78"/>
                  </a:cubicBezTo>
                  <a:cubicBezTo>
                    <a:pt x="148" y="86"/>
                    <a:pt x="140" y="92"/>
                    <a:pt x="132" y="97"/>
                  </a:cubicBezTo>
                  <a:cubicBezTo>
                    <a:pt x="115" y="106"/>
                    <a:pt x="95" y="110"/>
                    <a:pt x="77" y="109"/>
                  </a:cubicBezTo>
                  <a:cubicBezTo>
                    <a:pt x="59" y="109"/>
                    <a:pt x="39" y="103"/>
                    <a:pt x="25" y="92"/>
                  </a:cubicBezTo>
                  <a:cubicBezTo>
                    <a:pt x="11" y="83"/>
                    <a:pt x="0" y="67"/>
                    <a:pt x="0" y="54"/>
                  </a:cubicBezTo>
                  <a:cubicBezTo>
                    <a:pt x="3" y="66"/>
                    <a:pt x="15" y="77"/>
                    <a:pt x="29" y="84"/>
                  </a:cubicBezTo>
                  <a:cubicBezTo>
                    <a:pt x="43" y="90"/>
                    <a:pt x="60" y="94"/>
                    <a:pt x="75" y="94"/>
                  </a:cubicBezTo>
                  <a:close/>
                </a:path>
              </a:pathLst>
            </a:custGeom>
            <a:solidFill>
              <a:srgbClr val="74b531"/>
            </a:solidFill>
            <a:ln w="0">
              <a:noFill/>
            </a:ln>
          </p:spPr>
          <p:style>
            <a:lnRef idx="0"/>
            <a:fillRef idx="0"/>
            <a:effectRef idx="0"/>
            <a:fontRef idx="minor"/>
          </p:style>
          <p:txBody>
            <a:bodyPr lIns="90000" rIns="90000" tIns="39600" bIns="39600" anchor="ctr" anchorCtr="1">
              <a:noAutofit/>
            </a:bodyPr>
            <a:p>
              <a:pPr>
                <a:lnSpc>
                  <a:spcPct val="100000"/>
                </a:lnSpc>
              </a:pPr>
              <a:endParaRPr b="0" lang="el-GR" sz="1800" spc="-1" strike="noStrike">
                <a:solidFill>
                  <a:srgbClr val="000000"/>
                </a:solidFill>
                <a:latin typeface="Arial"/>
              </a:endParaRPr>
            </a:p>
          </p:txBody>
        </p:sp>
        <p:sp>
          <p:nvSpPr>
            <p:cNvPr id="180" name=""/>
            <p:cNvSpPr/>
            <p:nvPr/>
          </p:nvSpPr>
          <p:spPr>
            <a:xfrm>
              <a:off x="1432080" y="5002200"/>
              <a:ext cx="41760" cy="19440"/>
            </a:xfrm>
            <a:custGeom>
              <a:avLst/>
              <a:gdLst>
                <a:gd name="textAreaLeft" fmla="*/ 0 w 41760"/>
                <a:gd name="textAreaRight" fmla="*/ 42120 w 41760"/>
                <a:gd name="textAreaTop" fmla="*/ 0 h 19440"/>
                <a:gd name="textAreaBottom" fmla="*/ 19800 h 19440"/>
              </a:gdLst>
              <a:ahLst/>
              <a:rect l="textAreaLeft" t="textAreaTop" r="textAreaRight" b="textAreaBottom"/>
              <a:pathLst>
                <a:path w="117" h="55">
                  <a:moveTo>
                    <a:pt x="59" y="0"/>
                  </a:moveTo>
                  <a:cubicBezTo>
                    <a:pt x="70" y="0"/>
                    <a:pt x="102" y="0"/>
                    <a:pt x="114" y="9"/>
                  </a:cubicBezTo>
                  <a:cubicBezTo>
                    <a:pt x="122" y="15"/>
                    <a:pt x="116" y="30"/>
                    <a:pt x="96" y="44"/>
                  </a:cubicBezTo>
                  <a:cubicBezTo>
                    <a:pt x="82" y="54"/>
                    <a:pt x="70" y="55"/>
                    <a:pt x="60" y="55"/>
                  </a:cubicBezTo>
                  <a:cubicBezTo>
                    <a:pt x="50" y="55"/>
                    <a:pt x="37" y="52"/>
                    <a:pt x="25" y="44"/>
                  </a:cubicBezTo>
                  <a:cubicBezTo>
                    <a:pt x="0" y="30"/>
                    <a:pt x="-4" y="15"/>
                    <a:pt x="4" y="9"/>
                  </a:cubicBezTo>
                  <a:cubicBezTo>
                    <a:pt x="14" y="0"/>
                    <a:pt x="48" y="0"/>
                    <a:pt x="59" y="0"/>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grpSp>
      <p:sp>
        <p:nvSpPr>
          <p:cNvPr id="181" name=""/>
          <p:cNvSpPr/>
          <p:nvPr/>
        </p:nvSpPr>
        <p:spPr>
          <a:xfrm>
            <a:off x="6666840" y="4873680"/>
            <a:ext cx="151200" cy="228600"/>
          </a:xfrm>
          <a:custGeom>
            <a:avLst/>
            <a:gdLst>
              <a:gd name="textAreaLeft" fmla="*/ 0 w 151200"/>
              <a:gd name="textAreaRight" fmla="*/ 151560 w 151200"/>
              <a:gd name="textAreaTop" fmla="*/ 0 h 228600"/>
              <a:gd name="textAreaBottom" fmla="*/ 228960 h 228600"/>
            </a:gdLst>
            <a:ahLst/>
            <a:rect l="textAreaLeft" t="textAreaTop" r="textAreaRight" b="textAreaBottom"/>
            <a:pathLst>
              <a:path w="421" h="636">
                <a:moveTo>
                  <a:pt x="240" y="544"/>
                </a:moveTo>
                <a:cubicBezTo>
                  <a:pt x="360" y="440"/>
                  <a:pt x="432" y="313"/>
                  <a:pt x="420" y="143"/>
                </a:cubicBezTo>
                <a:cubicBezTo>
                  <a:pt x="415" y="76"/>
                  <a:pt x="390" y="32"/>
                  <a:pt x="360" y="5"/>
                </a:cubicBezTo>
                <a:cubicBezTo>
                  <a:pt x="337" y="-16"/>
                  <a:pt x="196" y="32"/>
                  <a:pt x="196" y="185"/>
                </a:cubicBezTo>
                <a:cubicBezTo>
                  <a:pt x="198" y="474"/>
                  <a:pt x="65" y="484"/>
                  <a:pt x="0" y="634"/>
                </a:cubicBezTo>
                <a:cubicBezTo>
                  <a:pt x="69" y="645"/>
                  <a:pt x="152" y="622"/>
                  <a:pt x="240" y="54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82" name=""/>
          <p:cNvSpPr/>
          <p:nvPr/>
        </p:nvSpPr>
        <p:spPr>
          <a:xfrm>
            <a:off x="6652800" y="4866840"/>
            <a:ext cx="143280" cy="233640"/>
          </a:xfrm>
          <a:custGeom>
            <a:avLst/>
            <a:gdLst>
              <a:gd name="textAreaLeft" fmla="*/ 0 w 143280"/>
              <a:gd name="textAreaRight" fmla="*/ 143640 w 143280"/>
              <a:gd name="textAreaTop" fmla="*/ 0 h 233640"/>
              <a:gd name="textAreaBottom" fmla="*/ 234000 h 233640"/>
            </a:gdLst>
            <a:ahLst/>
            <a:rect l="textAreaLeft" t="textAreaTop" r="textAreaRight" b="textAreaBottom"/>
            <a:pathLst>
              <a:path w="399" h="650">
                <a:moveTo>
                  <a:pt x="399" y="24"/>
                </a:moveTo>
                <a:cubicBezTo>
                  <a:pt x="323" y="-55"/>
                  <a:pt x="187" y="77"/>
                  <a:pt x="187" y="197"/>
                </a:cubicBezTo>
                <a:cubicBezTo>
                  <a:pt x="187" y="487"/>
                  <a:pt x="67" y="513"/>
                  <a:pt x="0" y="643"/>
                </a:cubicBezTo>
                <a:cubicBezTo>
                  <a:pt x="12" y="646"/>
                  <a:pt x="11" y="650"/>
                  <a:pt x="37" y="650"/>
                </a:cubicBezTo>
                <a:cubicBezTo>
                  <a:pt x="122" y="582"/>
                  <a:pt x="249" y="453"/>
                  <a:pt x="249" y="231"/>
                </a:cubicBezTo>
                <a:cubicBezTo>
                  <a:pt x="249" y="93"/>
                  <a:pt x="318" y="35"/>
                  <a:pt x="399" y="2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83" name=""/>
          <p:cNvSpPr/>
          <p:nvPr/>
        </p:nvSpPr>
        <p:spPr>
          <a:xfrm>
            <a:off x="6652800" y="4862520"/>
            <a:ext cx="135000" cy="234720"/>
          </a:xfrm>
          <a:custGeom>
            <a:avLst/>
            <a:gdLst>
              <a:gd name="textAreaLeft" fmla="*/ 0 w 135000"/>
              <a:gd name="textAreaRight" fmla="*/ 135360 w 135000"/>
              <a:gd name="textAreaTop" fmla="*/ 0 h 234720"/>
              <a:gd name="textAreaBottom" fmla="*/ 235080 h 234720"/>
            </a:gdLst>
            <a:ahLst/>
            <a:rect l="textAreaLeft" t="textAreaTop" r="textAreaRight" b="textAreaBottom"/>
            <a:pathLst>
              <a:path w="376" h="653">
                <a:moveTo>
                  <a:pt x="376" y="17"/>
                </a:moveTo>
                <a:cubicBezTo>
                  <a:pt x="288" y="-36"/>
                  <a:pt x="159" y="40"/>
                  <a:pt x="159" y="186"/>
                </a:cubicBezTo>
                <a:cubicBezTo>
                  <a:pt x="159" y="423"/>
                  <a:pt x="53" y="414"/>
                  <a:pt x="0" y="529"/>
                </a:cubicBezTo>
                <a:cubicBezTo>
                  <a:pt x="0" y="570"/>
                  <a:pt x="0" y="612"/>
                  <a:pt x="0" y="653"/>
                </a:cubicBezTo>
                <a:cubicBezTo>
                  <a:pt x="37" y="628"/>
                  <a:pt x="212" y="479"/>
                  <a:pt x="212" y="218"/>
                </a:cubicBezTo>
                <a:cubicBezTo>
                  <a:pt x="212" y="79"/>
                  <a:pt x="293" y="19"/>
                  <a:pt x="376" y="17"/>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84" name=""/>
          <p:cNvSpPr/>
          <p:nvPr/>
        </p:nvSpPr>
        <p:spPr>
          <a:xfrm>
            <a:off x="6320880" y="4901040"/>
            <a:ext cx="229680" cy="213840"/>
          </a:xfrm>
          <a:custGeom>
            <a:avLst/>
            <a:gdLst>
              <a:gd name="textAreaLeft" fmla="*/ 0 w 229680"/>
              <a:gd name="textAreaRight" fmla="*/ 230040 w 229680"/>
              <a:gd name="textAreaTop" fmla="*/ 0 h 213840"/>
              <a:gd name="textAreaBottom" fmla="*/ 214200 h 213840"/>
            </a:gdLst>
            <a:ahLst/>
            <a:rect l="textAreaLeft" t="textAreaTop" r="textAreaRight" b="textAreaBottom"/>
            <a:pathLst>
              <a:path w="639" h="595">
                <a:moveTo>
                  <a:pt x="4" y="88"/>
                </a:moveTo>
                <a:cubicBezTo>
                  <a:pt x="-28" y="19"/>
                  <a:pt x="140" y="-18"/>
                  <a:pt x="198" y="9"/>
                </a:cubicBezTo>
                <a:cubicBezTo>
                  <a:pt x="198" y="48"/>
                  <a:pt x="198" y="86"/>
                  <a:pt x="198" y="125"/>
                </a:cubicBezTo>
                <a:cubicBezTo>
                  <a:pt x="133" y="112"/>
                  <a:pt x="27" y="136"/>
                  <a:pt x="4" y="88"/>
                </a:cubicBezTo>
                <a:moveTo>
                  <a:pt x="390" y="571"/>
                </a:moveTo>
                <a:cubicBezTo>
                  <a:pt x="390" y="537"/>
                  <a:pt x="503" y="469"/>
                  <a:pt x="639" y="469"/>
                </a:cubicBezTo>
                <a:cubicBezTo>
                  <a:pt x="639" y="511"/>
                  <a:pt x="639" y="553"/>
                  <a:pt x="639" y="595"/>
                </a:cubicBezTo>
                <a:cubicBezTo>
                  <a:pt x="556" y="587"/>
                  <a:pt x="390" y="606"/>
                  <a:pt x="390" y="571"/>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85" name=""/>
          <p:cNvSpPr/>
          <p:nvPr/>
        </p:nvSpPr>
        <p:spPr>
          <a:xfrm>
            <a:off x="6404760" y="4830480"/>
            <a:ext cx="267120" cy="312480"/>
          </a:xfrm>
          <a:custGeom>
            <a:avLst/>
            <a:gdLst>
              <a:gd name="textAreaLeft" fmla="*/ 0 w 267120"/>
              <a:gd name="textAreaRight" fmla="*/ 267480 w 267120"/>
              <a:gd name="textAreaTop" fmla="*/ 0 h 312480"/>
              <a:gd name="textAreaBottom" fmla="*/ 312840 h 312480"/>
            </a:gdLst>
            <a:ahLst/>
            <a:rect l="textAreaLeft" t="textAreaTop" r="textAreaRight" b="textAreaBottom"/>
            <a:pathLst>
              <a:path w="743" h="869">
                <a:moveTo>
                  <a:pt x="714" y="335"/>
                </a:moveTo>
                <a:cubicBezTo>
                  <a:pt x="675" y="238"/>
                  <a:pt x="571" y="120"/>
                  <a:pt x="419" y="55"/>
                </a:cubicBezTo>
                <a:cubicBezTo>
                  <a:pt x="39" y="-111"/>
                  <a:pt x="-99" y="141"/>
                  <a:pt x="74" y="268"/>
                </a:cubicBezTo>
                <a:cubicBezTo>
                  <a:pt x="277" y="418"/>
                  <a:pt x="258" y="657"/>
                  <a:pt x="336" y="756"/>
                </a:cubicBezTo>
                <a:cubicBezTo>
                  <a:pt x="254" y="777"/>
                  <a:pt x="194" y="821"/>
                  <a:pt x="194" y="846"/>
                </a:cubicBezTo>
                <a:cubicBezTo>
                  <a:pt x="194" y="881"/>
                  <a:pt x="359" y="862"/>
                  <a:pt x="442" y="869"/>
                </a:cubicBezTo>
                <a:cubicBezTo>
                  <a:pt x="580" y="869"/>
                  <a:pt x="691" y="841"/>
                  <a:pt x="691" y="807"/>
                </a:cubicBezTo>
                <a:cubicBezTo>
                  <a:pt x="693" y="781"/>
                  <a:pt x="689" y="765"/>
                  <a:pt x="682" y="751"/>
                </a:cubicBezTo>
                <a:cubicBezTo>
                  <a:pt x="749" y="652"/>
                  <a:pt x="763" y="455"/>
                  <a:pt x="714" y="33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86" name=""/>
          <p:cNvSpPr/>
          <p:nvPr/>
        </p:nvSpPr>
        <p:spPr>
          <a:xfrm>
            <a:off x="6508080" y="4936320"/>
            <a:ext cx="99720" cy="183600"/>
          </a:xfrm>
          <a:custGeom>
            <a:avLst/>
            <a:gdLst>
              <a:gd name="textAreaLeft" fmla="*/ 0 w 99720"/>
              <a:gd name="textAreaRight" fmla="*/ 100080 w 99720"/>
              <a:gd name="textAreaTop" fmla="*/ 0 h 183600"/>
              <a:gd name="textAreaBottom" fmla="*/ 183960 h 183600"/>
            </a:gdLst>
            <a:ahLst/>
            <a:rect l="textAreaLeft" t="textAreaTop" r="textAreaRight" b="textAreaBottom"/>
            <a:pathLst>
              <a:path w="278" h="511">
                <a:moveTo>
                  <a:pt x="255" y="0"/>
                </a:moveTo>
                <a:cubicBezTo>
                  <a:pt x="135" y="10"/>
                  <a:pt x="27" y="120"/>
                  <a:pt x="27" y="257"/>
                </a:cubicBezTo>
                <a:cubicBezTo>
                  <a:pt x="29" y="379"/>
                  <a:pt x="105" y="441"/>
                  <a:pt x="80" y="450"/>
                </a:cubicBezTo>
                <a:cubicBezTo>
                  <a:pt x="-123" y="522"/>
                  <a:pt x="107" y="469"/>
                  <a:pt x="268" y="510"/>
                </a:cubicBezTo>
                <a:cubicBezTo>
                  <a:pt x="319" y="524"/>
                  <a:pt x="160" y="347"/>
                  <a:pt x="160" y="206"/>
                </a:cubicBezTo>
                <a:cubicBezTo>
                  <a:pt x="160" y="120"/>
                  <a:pt x="197" y="47"/>
                  <a:pt x="255"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87" name=""/>
          <p:cNvSpPr/>
          <p:nvPr/>
        </p:nvSpPr>
        <p:spPr>
          <a:xfrm>
            <a:off x="6507000" y="4818960"/>
            <a:ext cx="179640" cy="281520"/>
          </a:xfrm>
          <a:custGeom>
            <a:avLst/>
            <a:gdLst>
              <a:gd name="textAreaLeft" fmla="*/ 0 w 179640"/>
              <a:gd name="textAreaRight" fmla="*/ 180000 w 179640"/>
              <a:gd name="textAreaTop" fmla="*/ 0 h 281520"/>
              <a:gd name="textAreaBottom" fmla="*/ 281880 h 281520"/>
            </a:gdLst>
            <a:ahLst/>
            <a:rect l="textAreaLeft" t="textAreaTop" r="textAreaRight" b="textAreaBottom"/>
            <a:pathLst>
              <a:path w="500" h="783">
                <a:moveTo>
                  <a:pt x="138" y="34"/>
                </a:moveTo>
                <a:cubicBezTo>
                  <a:pt x="87" y="18"/>
                  <a:pt x="41" y="7"/>
                  <a:pt x="0" y="0"/>
                </a:cubicBezTo>
                <a:cubicBezTo>
                  <a:pt x="4" y="18"/>
                  <a:pt x="7" y="39"/>
                  <a:pt x="9" y="57"/>
                </a:cubicBezTo>
                <a:cubicBezTo>
                  <a:pt x="293" y="129"/>
                  <a:pt x="567" y="417"/>
                  <a:pt x="399" y="783"/>
                </a:cubicBezTo>
                <a:cubicBezTo>
                  <a:pt x="480" y="669"/>
                  <a:pt x="500" y="572"/>
                  <a:pt x="500" y="424"/>
                </a:cubicBezTo>
                <a:cubicBezTo>
                  <a:pt x="500" y="265"/>
                  <a:pt x="279" y="78"/>
                  <a:pt x="138" y="3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88" name=""/>
          <p:cNvSpPr/>
          <p:nvPr/>
        </p:nvSpPr>
        <p:spPr>
          <a:xfrm>
            <a:off x="6503400" y="4811400"/>
            <a:ext cx="196560" cy="290160"/>
          </a:xfrm>
          <a:custGeom>
            <a:avLst/>
            <a:gdLst>
              <a:gd name="textAreaLeft" fmla="*/ 0 w 196560"/>
              <a:gd name="textAreaRight" fmla="*/ 196920 w 196560"/>
              <a:gd name="textAreaTop" fmla="*/ 0 h 290160"/>
              <a:gd name="textAreaBottom" fmla="*/ 290520 h 290160"/>
            </a:gdLst>
            <a:ahLst/>
            <a:rect l="textAreaLeft" t="textAreaTop" r="textAreaRight" b="textAreaBottom"/>
            <a:pathLst>
              <a:path w="547" h="807">
                <a:moveTo>
                  <a:pt x="0" y="0"/>
                </a:moveTo>
                <a:cubicBezTo>
                  <a:pt x="10" y="14"/>
                  <a:pt x="14" y="32"/>
                  <a:pt x="17" y="51"/>
                </a:cubicBezTo>
                <a:cubicBezTo>
                  <a:pt x="259" y="118"/>
                  <a:pt x="490" y="272"/>
                  <a:pt x="490" y="547"/>
                </a:cubicBezTo>
                <a:cubicBezTo>
                  <a:pt x="490" y="609"/>
                  <a:pt x="453" y="748"/>
                  <a:pt x="407" y="807"/>
                </a:cubicBezTo>
                <a:cubicBezTo>
                  <a:pt x="497" y="743"/>
                  <a:pt x="547" y="591"/>
                  <a:pt x="547" y="445"/>
                </a:cubicBezTo>
                <a:cubicBezTo>
                  <a:pt x="550" y="215"/>
                  <a:pt x="377" y="78"/>
                  <a:pt x="171" y="23"/>
                </a:cubicBezTo>
                <a:cubicBezTo>
                  <a:pt x="109" y="7"/>
                  <a:pt x="53" y="0"/>
                  <a:pt x="0"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89" name=""/>
          <p:cNvSpPr/>
          <p:nvPr/>
        </p:nvSpPr>
        <p:spPr>
          <a:xfrm>
            <a:off x="6422760" y="4749120"/>
            <a:ext cx="46440" cy="48600"/>
          </a:xfrm>
          <a:custGeom>
            <a:avLst/>
            <a:gdLst>
              <a:gd name="textAreaLeft" fmla="*/ 0 w 46440"/>
              <a:gd name="textAreaRight" fmla="*/ 46800 w 46440"/>
              <a:gd name="textAreaTop" fmla="*/ 0 h 48600"/>
              <a:gd name="textAreaBottom" fmla="*/ 48960 h 48600"/>
            </a:gdLst>
            <a:ahLst/>
            <a:rect l="textAreaLeft" t="textAreaTop" r="textAreaRight" b="textAreaBottom"/>
            <a:pathLst>
              <a:path w="130" h="136">
                <a:moveTo>
                  <a:pt x="1" y="136"/>
                </a:moveTo>
                <a:cubicBezTo>
                  <a:pt x="-6" y="64"/>
                  <a:pt x="36" y="45"/>
                  <a:pt x="54" y="0"/>
                </a:cubicBezTo>
                <a:cubicBezTo>
                  <a:pt x="79" y="41"/>
                  <a:pt x="123" y="51"/>
                  <a:pt x="130" y="122"/>
                </a:cubicBezTo>
                <a:cubicBezTo>
                  <a:pt x="87" y="127"/>
                  <a:pt x="44" y="131"/>
                  <a:pt x="1" y="136"/>
                </a:cubicBezTo>
                <a:close/>
              </a:path>
            </a:pathLst>
          </a:custGeom>
          <a:solidFill>
            <a:srgbClr val="74b531"/>
          </a:solidFill>
          <a:ln w="0">
            <a:noFill/>
          </a:ln>
        </p:spPr>
        <p:style>
          <a:lnRef idx="0"/>
          <a:fillRef idx="0"/>
          <a:effectRef idx="0"/>
          <a:fontRef idx="minor"/>
        </p:style>
        <p:txBody>
          <a:bodyPr lIns="90000" rIns="90000" tIns="48960" bIns="48960" anchor="ctr" anchorCtr="1">
            <a:noAutofit/>
          </a:bodyPr>
          <a:p>
            <a:pPr>
              <a:lnSpc>
                <a:spcPct val="100000"/>
              </a:lnSpc>
            </a:pPr>
            <a:endParaRPr b="0" lang="el-GR" sz="1800" spc="-1" strike="noStrike">
              <a:solidFill>
                <a:srgbClr val="000000"/>
              </a:solidFill>
              <a:latin typeface="Arial"/>
            </a:endParaRPr>
          </a:p>
        </p:txBody>
      </p:sp>
      <p:sp>
        <p:nvSpPr>
          <p:cNvPr id="190" name=""/>
          <p:cNvSpPr/>
          <p:nvPr/>
        </p:nvSpPr>
        <p:spPr>
          <a:xfrm>
            <a:off x="6351120" y="4745880"/>
            <a:ext cx="162360" cy="192240"/>
          </a:xfrm>
          <a:custGeom>
            <a:avLst/>
            <a:gdLst>
              <a:gd name="textAreaLeft" fmla="*/ 0 w 162360"/>
              <a:gd name="textAreaRight" fmla="*/ 162720 w 162360"/>
              <a:gd name="textAreaTop" fmla="*/ 0 h 192240"/>
              <a:gd name="textAreaBottom" fmla="*/ 192600 h 192240"/>
            </a:gdLst>
            <a:ahLst/>
            <a:rect l="textAreaLeft" t="textAreaTop" r="textAreaRight" b="textAreaBottom"/>
            <a:pathLst>
              <a:path w="452" h="535">
                <a:moveTo>
                  <a:pt x="335" y="0"/>
                </a:moveTo>
                <a:cubicBezTo>
                  <a:pt x="308" y="41"/>
                  <a:pt x="261" y="50"/>
                  <a:pt x="252" y="122"/>
                </a:cubicBezTo>
                <a:cubicBezTo>
                  <a:pt x="128" y="127"/>
                  <a:pt x="-10" y="295"/>
                  <a:pt x="1" y="429"/>
                </a:cubicBezTo>
                <a:cubicBezTo>
                  <a:pt x="3" y="466"/>
                  <a:pt x="102" y="535"/>
                  <a:pt x="226" y="535"/>
                </a:cubicBezTo>
                <a:cubicBezTo>
                  <a:pt x="351" y="535"/>
                  <a:pt x="452" y="424"/>
                  <a:pt x="452" y="288"/>
                </a:cubicBezTo>
                <a:cubicBezTo>
                  <a:pt x="455" y="207"/>
                  <a:pt x="429" y="163"/>
                  <a:pt x="385" y="143"/>
                </a:cubicBezTo>
                <a:cubicBezTo>
                  <a:pt x="392" y="71"/>
                  <a:pt x="352" y="48"/>
                  <a:pt x="335"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191" name=""/>
          <p:cNvSpPr/>
          <p:nvPr/>
        </p:nvSpPr>
        <p:spPr>
          <a:xfrm>
            <a:off x="6446520" y="4768920"/>
            <a:ext cx="36000" cy="70200"/>
          </a:xfrm>
          <a:custGeom>
            <a:avLst/>
            <a:gdLst>
              <a:gd name="textAreaLeft" fmla="*/ 0 w 36000"/>
              <a:gd name="textAreaRight" fmla="*/ 36360 w 36000"/>
              <a:gd name="textAreaTop" fmla="*/ 0 h 70200"/>
              <a:gd name="textAreaBottom" fmla="*/ 70560 h 70200"/>
            </a:gdLst>
            <a:ahLst/>
            <a:rect l="textAreaLeft" t="textAreaTop" r="textAreaRight" b="textAreaBottom"/>
            <a:pathLst>
              <a:path w="101" h="196">
                <a:moveTo>
                  <a:pt x="40" y="194"/>
                </a:moveTo>
                <a:cubicBezTo>
                  <a:pt x="13" y="189"/>
                  <a:pt x="-9" y="189"/>
                  <a:pt x="3" y="90"/>
                </a:cubicBezTo>
                <a:cubicBezTo>
                  <a:pt x="10" y="37"/>
                  <a:pt x="43" y="30"/>
                  <a:pt x="63" y="0"/>
                </a:cubicBezTo>
                <a:cubicBezTo>
                  <a:pt x="76" y="35"/>
                  <a:pt x="104" y="51"/>
                  <a:pt x="100" y="104"/>
                </a:cubicBezTo>
                <a:cubicBezTo>
                  <a:pt x="88" y="203"/>
                  <a:pt x="68" y="199"/>
                  <a:pt x="40" y="194"/>
                </a:cubicBezTo>
                <a:close/>
              </a:path>
            </a:pathLst>
          </a:custGeom>
          <a:solidFill>
            <a:srgbClr val="74b531"/>
          </a:solidFill>
          <a:ln w="0">
            <a:noFill/>
          </a:ln>
        </p:spPr>
        <p:style>
          <a:lnRef idx="0"/>
          <a:fillRef idx="0"/>
          <a:effectRef idx="0"/>
          <a:fontRef idx="minor"/>
        </p:style>
        <p:txBody>
          <a:bodyPr lIns="90000" rIns="90000" tIns="70560" bIns="70560" anchor="ctr" anchorCtr="1">
            <a:noAutofit/>
          </a:bodyPr>
          <a:p>
            <a:pPr>
              <a:lnSpc>
                <a:spcPct val="100000"/>
              </a:lnSpc>
            </a:pPr>
            <a:endParaRPr b="0" lang="el-GR" sz="1800" spc="-1" strike="noStrike">
              <a:solidFill>
                <a:srgbClr val="000000"/>
              </a:solidFill>
              <a:latin typeface="Arial"/>
            </a:endParaRPr>
          </a:p>
        </p:txBody>
      </p:sp>
      <p:sp>
        <p:nvSpPr>
          <p:cNvPr id="192" name=""/>
          <p:cNvSpPr/>
          <p:nvPr/>
        </p:nvSpPr>
        <p:spPr>
          <a:xfrm>
            <a:off x="6388200" y="4827960"/>
            <a:ext cx="48600" cy="44640"/>
          </a:xfrm>
          <a:custGeom>
            <a:avLst/>
            <a:gdLst>
              <a:gd name="textAreaLeft" fmla="*/ 0 w 48600"/>
              <a:gd name="textAreaRight" fmla="*/ 48960 w 48600"/>
              <a:gd name="textAreaTop" fmla="*/ 0 h 44640"/>
              <a:gd name="textAreaBottom" fmla="*/ 45000 h 44640"/>
            </a:gdLst>
            <a:ahLst/>
            <a:rect l="textAreaLeft" t="textAreaTop" r="textAreaRight" b="textAreaBottom"/>
            <a:pathLst>
              <a:path w="136" h="125">
                <a:moveTo>
                  <a:pt x="60" y="125"/>
                </a:moveTo>
                <a:cubicBezTo>
                  <a:pt x="18" y="125"/>
                  <a:pt x="20" y="96"/>
                  <a:pt x="0" y="81"/>
                </a:cubicBezTo>
                <a:cubicBezTo>
                  <a:pt x="20" y="54"/>
                  <a:pt x="18" y="0"/>
                  <a:pt x="60" y="0"/>
                </a:cubicBezTo>
                <a:cubicBezTo>
                  <a:pt x="101" y="0"/>
                  <a:pt x="111" y="54"/>
                  <a:pt x="136" y="81"/>
                </a:cubicBezTo>
                <a:cubicBezTo>
                  <a:pt x="111" y="96"/>
                  <a:pt x="101" y="125"/>
                  <a:pt x="60" y="125"/>
                </a:cubicBezTo>
                <a:close/>
              </a:path>
            </a:pathLst>
          </a:custGeom>
          <a:solidFill>
            <a:srgbClr val="74b531"/>
          </a:solidFill>
          <a:ln w="0">
            <a:noFill/>
          </a:ln>
        </p:spPr>
        <p:style>
          <a:lnRef idx="0"/>
          <a:fillRef idx="0"/>
          <a:effectRef idx="0"/>
          <a:fontRef idx="minor"/>
        </p:style>
        <p:txBody>
          <a:bodyPr lIns="90000" rIns="90000" tIns="45360" bIns="45360" anchor="ctr" anchorCtr="1">
            <a:noAutofit/>
          </a:bodyPr>
          <a:p>
            <a:pPr>
              <a:lnSpc>
                <a:spcPct val="100000"/>
              </a:lnSpc>
            </a:pPr>
            <a:endParaRPr b="0" lang="el-GR" sz="1800" spc="-1" strike="noStrike">
              <a:solidFill>
                <a:srgbClr val="000000"/>
              </a:solidFill>
              <a:latin typeface="Arial"/>
            </a:endParaRPr>
          </a:p>
        </p:txBody>
      </p:sp>
      <p:sp>
        <p:nvSpPr>
          <p:cNvPr id="193" name=""/>
          <p:cNvSpPr/>
          <p:nvPr/>
        </p:nvSpPr>
        <p:spPr>
          <a:xfrm>
            <a:off x="6395400" y="4838040"/>
            <a:ext cx="29520" cy="27000"/>
          </a:xfrm>
          <a:custGeom>
            <a:avLst/>
            <a:gdLst>
              <a:gd name="textAreaLeft" fmla="*/ 0 w 29520"/>
              <a:gd name="textAreaRight" fmla="*/ 29880 w 29520"/>
              <a:gd name="textAreaTop" fmla="*/ 0 h 27000"/>
              <a:gd name="textAreaBottom" fmla="*/ 27360 h 27000"/>
            </a:gdLst>
            <a:ahLst/>
            <a:rect l="textAreaLeft" t="textAreaTop" r="textAreaRight" b="textAreaBottom"/>
            <a:pathLst>
              <a:path w="83" h="76">
                <a:moveTo>
                  <a:pt x="37" y="76"/>
                </a:moveTo>
                <a:cubicBezTo>
                  <a:pt x="11" y="76"/>
                  <a:pt x="12" y="57"/>
                  <a:pt x="0" y="48"/>
                </a:cubicBezTo>
                <a:cubicBezTo>
                  <a:pt x="12" y="32"/>
                  <a:pt x="11" y="0"/>
                  <a:pt x="37" y="0"/>
                </a:cubicBezTo>
                <a:cubicBezTo>
                  <a:pt x="62" y="0"/>
                  <a:pt x="68" y="32"/>
                  <a:pt x="83" y="48"/>
                </a:cubicBezTo>
                <a:cubicBezTo>
                  <a:pt x="68" y="57"/>
                  <a:pt x="62" y="76"/>
                  <a:pt x="37" y="76"/>
                </a:cubicBezTo>
                <a:close/>
              </a:path>
            </a:pathLst>
          </a:custGeom>
          <a:solidFill>
            <a:srgbClr val="74b531"/>
          </a:solidFill>
          <a:ln w="0">
            <a:noFill/>
          </a:ln>
        </p:spPr>
        <p:style>
          <a:lnRef idx="0"/>
          <a:fillRef idx="0"/>
          <a:effectRef idx="0"/>
          <a:fontRef idx="minor"/>
        </p:style>
        <p:txBody>
          <a:bodyPr lIns="90000" rIns="90000" tIns="27360" bIns="27360" anchor="ctr" anchorCtr="1">
            <a:noAutofit/>
          </a:bodyPr>
          <a:p>
            <a:pPr>
              <a:lnSpc>
                <a:spcPct val="100000"/>
              </a:lnSpc>
            </a:pPr>
            <a:endParaRPr b="0" lang="el-GR" sz="1800" spc="-1" strike="noStrike">
              <a:solidFill>
                <a:srgbClr val="000000"/>
              </a:solidFill>
              <a:latin typeface="Arial"/>
            </a:endParaRPr>
          </a:p>
        </p:txBody>
      </p:sp>
      <p:sp>
        <p:nvSpPr>
          <p:cNvPr id="194" name=""/>
          <p:cNvSpPr/>
          <p:nvPr/>
        </p:nvSpPr>
        <p:spPr>
          <a:xfrm>
            <a:off x="6381360" y="4843800"/>
            <a:ext cx="141120" cy="120600"/>
          </a:xfrm>
          <a:custGeom>
            <a:avLst/>
            <a:gdLst>
              <a:gd name="textAreaLeft" fmla="*/ 0 w 141120"/>
              <a:gd name="textAreaRight" fmla="*/ 141480 w 141120"/>
              <a:gd name="textAreaTop" fmla="*/ 0 h 120600"/>
              <a:gd name="textAreaBottom" fmla="*/ 120960 h 120600"/>
            </a:gdLst>
            <a:ahLst/>
            <a:rect l="textAreaLeft" t="textAreaTop" r="textAreaRight" b="textAreaBottom"/>
            <a:pathLst>
              <a:path w="393" h="336">
                <a:moveTo>
                  <a:pt x="275" y="27"/>
                </a:moveTo>
                <a:cubicBezTo>
                  <a:pt x="219" y="-43"/>
                  <a:pt x="218" y="43"/>
                  <a:pt x="189" y="50"/>
                </a:cubicBezTo>
                <a:cubicBezTo>
                  <a:pt x="198" y="53"/>
                  <a:pt x="206" y="56"/>
                  <a:pt x="215" y="59"/>
                </a:cubicBezTo>
                <a:cubicBezTo>
                  <a:pt x="200" y="66"/>
                  <a:pt x="184" y="73"/>
                  <a:pt x="169" y="80"/>
                </a:cubicBezTo>
                <a:cubicBezTo>
                  <a:pt x="173" y="84"/>
                  <a:pt x="176" y="88"/>
                  <a:pt x="180" y="91"/>
                </a:cubicBezTo>
                <a:cubicBezTo>
                  <a:pt x="172" y="91"/>
                  <a:pt x="165" y="91"/>
                  <a:pt x="157" y="91"/>
                </a:cubicBezTo>
                <a:cubicBezTo>
                  <a:pt x="162" y="95"/>
                  <a:pt x="166" y="99"/>
                  <a:pt x="171" y="103"/>
                </a:cubicBezTo>
                <a:cubicBezTo>
                  <a:pt x="168" y="106"/>
                  <a:pt x="165" y="108"/>
                  <a:pt x="162" y="110"/>
                </a:cubicBezTo>
                <a:cubicBezTo>
                  <a:pt x="146" y="100"/>
                  <a:pt x="129" y="96"/>
                  <a:pt x="111" y="96"/>
                </a:cubicBezTo>
                <a:cubicBezTo>
                  <a:pt x="51" y="96"/>
                  <a:pt x="0" y="149"/>
                  <a:pt x="0" y="216"/>
                </a:cubicBezTo>
                <a:cubicBezTo>
                  <a:pt x="0" y="283"/>
                  <a:pt x="49" y="336"/>
                  <a:pt x="111" y="336"/>
                </a:cubicBezTo>
                <a:cubicBezTo>
                  <a:pt x="171" y="336"/>
                  <a:pt x="222" y="283"/>
                  <a:pt x="222" y="216"/>
                </a:cubicBezTo>
                <a:cubicBezTo>
                  <a:pt x="222" y="214"/>
                  <a:pt x="222" y="212"/>
                  <a:pt x="222" y="209"/>
                </a:cubicBezTo>
                <a:cubicBezTo>
                  <a:pt x="236" y="213"/>
                  <a:pt x="249" y="217"/>
                  <a:pt x="263" y="220"/>
                </a:cubicBezTo>
                <a:cubicBezTo>
                  <a:pt x="260" y="210"/>
                  <a:pt x="257" y="199"/>
                  <a:pt x="254" y="188"/>
                </a:cubicBezTo>
                <a:cubicBezTo>
                  <a:pt x="270" y="188"/>
                  <a:pt x="286" y="188"/>
                  <a:pt x="302" y="188"/>
                </a:cubicBezTo>
                <a:cubicBezTo>
                  <a:pt x="295" y="182"/>
                  <a:pt x="288" y="176"/>
                  <a:pt x="282" y="170"/>
                </a:cubicBezTo>
                <a:cubicBezTo>
                  <a:pt x="305" y="153"/>
                  <a:pt x="328" y="135"/>
                  <a:pt x="351" y="117"/>
                </a:cubicBezTo>
                <a:cubicBezTo>
                  <a:pt x="337" y="117"/>
                  <a:pt x="323" y="117"/>
                  <a:pt x="309" y="117"/>
                </a:cubicBezTo>
                <a:cubicBezTo>
                  <a:pt x="330" y="104"/>
                  <a:pt x="352" y="91"/>
                  <a:pt x="374" y="77"/>
                </a:cubicBezTo>
                <a:cubicBezTo>
                  <a:pt x="359" y="77"/>
                  <a:pt x="344" y="77"/>
                  <a:pt x="329" y="77"/>
                </a:cubicBezTo>
                <a:cubicBezTo>
                  <a:pt x="354" y="75"/>
                  <a:pt x="421" y="23"/>
                  <a:pt x="379" y="38"/>
                </a:cubicBezTo>
                <a:cubicBezTo>
                  <a:pt x="337" y="52"/>
                  <a:pt x="309" y="31"/>
                  <a:pt x="275" y="27"/>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195" name=""/>
          <p:cNvSpPr/>
          <p:nvPr/>
        </p:nvSpPr>
        <p:spPr>
          <a:xfrm>
            <a:off x="6336000" y="4925160"/>
            <a:ext cx="181080" cy="91440"/>
          </a:xfrm>
          <a:custGeom>
            <a:avLst/>
            <a:gdLst>
              <a:gd name="textAreaLeft" fmla="*/ 0 w 181080"/>
              <a:gd name="textAreaRight" fmla="*/ 181440 w 181080"/>
              <a:gd name="textAreaTop" fmla="*/ 0 h 91440"/>
              <a:gd name="textAreaBottom" fmla="*/ 91800 h 91440"/>
            </a:gdLst>
            <a:ahLst/>
            <a:rect l="textAreaLeft" t="textAreaTop" r="textAreaRight" b="textAreaBottom"/>
            <a:pathLst>
              <a:path w="504" h="255">
                <a:moveTo>
                  <a:pt x="197" y="126"/>
                </a:moveTo>
                <a:cubicBezTo>
                  <a:pt x="133" y="114"/>
                  <a:pt x="26" y="138"/>
                  <a:pt x="4" y="89"/>
                </a:cubicBezTo>
                <a:cubicBezTo>
                  <a:pt x="-28" y="20"/>
                  <a:pt x="167" y="-22"/>
                  <a:pt x="217" y="11"/>
                </a:cubicBezTo>
                <a:cubicBezTo>
                  <a:pt x="337" y="84"/>
                  <a:pt x="499" y="-58"/>
                  <a:pt x="504" y="156"/>
                </a:cubicBezTo>
                <a:cubicBezTo>
                  <a:pt x="506" y="209"/>
                  <a:pt x="379" y="364"/>
                  <a:pt x="197" y="126"/>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196" name=""/>
          <p:cNvSpPr/>
          <p:nvPr/>
        </p:nvSpPr>
        <p:spPr>
          <a:xfrm>
            <a:off x="9180000" y="4140000"/>
            <a:ext cx="179640" cy="899640"/>
          </a:xfrm>
          <a:prstGeom prst="rect">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197" name=""/>
          <p:cNvSpPr/>
          <p:nvPr/>
        </p:nvSpPr>
        <p:spPr>
          <a:xfrm>
            <a:off x="8820000" y="4500000"/>
            <a:ext cx="89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198" name=""/>
          <p:cNvSpPr/>
          <p:nvPr/>
        </p:nvSpPr>
        <p:spPr>
          <a:xfrm>
            <a:off x="8910000" y="4320000"/>
            <a:ext cx="71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199" name=""/>
          <p:cNvSpPr/>
          <p:nvPr/>
        </p:nvSpPr>
        <p:spPr>
          <a:xfrm>
            <a:off x="9000360" y="4140000"/>
            <a:ext cx="53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00" name=""/>
          <p:cNvSpPr/>
          <p:nvPr/>
        </p:nvSpPr>
        <p:spPr>
          <a:xfrm>
            <a:off x="9090000" y="3960000"/>
            <a:ext cx="35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01" name=""/>
          <p:cNvSpPr/>
          <p:nvPr/>
        </p:nvSpPr>
        <p:spPr>
          <a:xfrm>
            <a:off x="8190360" y="4140000"/>
            <a:ext cx="179640" cy="899640"/>
          </a:xfrm>
          <a:prstGeom prst="rect">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02" name=""/>
          <p:cNvSpPr/>
          <p:nvPr/>
        </p:nvSpPr>
        <p:spPr>
          <a:xfrm>
            <a:off x="7920000" y="4410000"/>
            <a:ext cx="71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03" name=""/>
          <p:cNvSpPr/>
          <p:nvPr/>
        </p:nvSpPr>
        <p:spPr>
          <a:xfrm>
            <a:off x="8010360" y="4230000"/>
            <a:ext cx="53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04" name=""/>
          <p:cNvSpPr/>
          <p:nvPr/>
        </p:nvSpPr>
        <p:spPr>
          <a:xfrm>
            <a:off x="8100000" y="4050000"/>
            <a:ext cx="35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grpSp>
        <p:nvGrpSpPr>
          <p:cNvPr id="205" name=""/>
          <p:cNvGrpSpPr/>
          <p:nvPr/>
        </p:nvGrpSpPr>
        <p:grpSpPr>
          <a:xfrm>
            <a:off x="8820000" y="3600000"/>
            <a:ext cx="359640" cy="269640"/>
            <a:chOff x="8820000" y="3600000"/>
            <a:chExt cx="359640" cy="269640"/>
          </a:xfrm>
        </p:grpSpPr>
        <p:sp>
          <p:nvSpPr>
            <p:cNvPr id="206" name=""/>
            <p:cNvSpPr/>
            <p:nvPr/>
          </p:nvSpPr>
          <p:spPr>
            <a:xfrm>
              <a:off x="8968680" y="3600000"/>
              <a:ext cx="87120" cy="156240"/>
            </a:xfrm>
            <a:custGeom>
              <a:avLst/>
              <a:gdLst>
                <a:gd name="textAreaLeft" fmla="*/ 0 w 87120"/>
                <a:gd name="textAreaRight" fmla="*/ 87480 w 87120"/>
                <a:gd name="textAreaTop" fmla="*/ 0 h 156240"/>
                <a:gd name="textAreaBottom" fmla="*/ 156600 h 156240"/>
              </a:gdLst>
              <a:ahLst/>
              <a:rect l="textAreaLeft" t="textAreaTop" r="textAreaRight" b="textAreaBottom"/>
              <a:pathLst>
                <a:path w="243" h="435">
                  <a:moveTo>
                    <a:pt x="200" y="140"/>
                  </a:moveTo>
                  <a:cubicBezTo>
                    <a:pt x="157" y="59"/>
                    <a:pt x="65" y="-11"/>
                    <a:pt x="27" y="1"/>
                  </a:cubicBezTo>
                  <a:cubicBezTo>
                    <a:pt x="-1" y="14"/>
                    <a:pt x="31" y="68"/>
                    <a:pt x="57" y="97"/>
                  </a:cubicBezTo>
                  <a:cubicBezTo>
                    <a:pt x="60" y="99"/>
                    <a:pt x="58" y="103"/>
                    <a:pt x="54" y="103"/>
                  </a:cubicBezTo>
                  <a:cubicBezTo>
                    <a:pt x="42" y="100"/>
                    <a:pt x="28" y="100"/>
                    <a:pt x="22" y="107"/>
                  </a:cubicBezTo>
                  <a:cubicBezTo>
                    <a:pt x="8" y="124"/>
                    <a:pt x="28" y="148"/>
                    <a:pt x="45" y="164"/>
                  </a:cubicBezTo>
                  <a:cubicBezTo>
                    <a:pt x="48" y="166"/>
                    <a:pt x="46" y="171"/>
                    <a:pt x="42" y="170"/>
                  </a:cubicBezTo>
                  <a:cubicBezTo>
                    <a:pt x="27" y="167"/>
                    <a:pt x="12" y="167"/>
                    <a:pt x="7" y="173"/>
                  </a:cubicBezTo>
                  <a:cubicBezTo>
                    <a:pt x="-14" y="198"/>
                    <a:pt x="17" y="271"/>
                    <a:pt x="35" y="298"/>
                  </a:cubicBezTo>
                  <a:cubicBezTo>
                    <a:pt x="57" y="330"/>
                    <a:pt x="80" y="362"/>
                    <a:pt x="109" y="387"/>
                  </a:cubicBezTo>
                  <a:cubicBezTo>
                    <a:pt x="139" y="413"/>
                    <a:pt x="176" y="432"/>
                    <a:pt x="215" y="435"/>
                  </a:cubicBezTo>
                  <a:cubicBezTo>
                    <a:pt x="217" y="435"/>
                    <a:pt x="219" y="435"/>
                    <a:pt x="220" y="435"/>
                  </a:cubicBezTo>
                  <a:cubicBezTo>
                    <a:pt x="222" y="434"/>
                    <a:pt x="223" y="431"/>
                    <a:pt x="224" y="429"/>
                  </a:cubicBezTo>
                  <a:cubicBezTo>
                    <a:pt x="231" y="411"/>
                    <a:pt x="233" y="404"/>
                    <a:pt x="236" y="389"/>
                  </a:cubicBezTo>
                  <a:cubicBezTo>
                    <a:pt x="239" y="328"/>
                    <a:pt x="262" y="259"/>
                    <a:pt x="200" y="140"/>
                  </a:cubicBezTo>
                  <a:close/>
                </a:path>
              </a:pathLst>
            </a:custGeom>
            <a:solidFill>
              <a:srgbClr val="74b531"/>
            </a:solidFill>
            <a:ln w="0">
              <a:noFill/>
            </a:ln>
          </p:spPr>
          <p:style>
            <a:lnRef idx="0"/>
            <a:fillRef idx="0"/>
            <a:effectRef idx="0"/>
            <a:fontRef idx="minor"/>
          </p:style>
          <p:txBody>
            <a:bodyPr lIns="90000" rIns="90000" tIns="156960" bIns="156960" anchor="ctr" anchorCtr="1">
              <a:noAutofit/>
            </a:bodyPr>
            <a:p>
              <a:pPr>
                <a:lnSpc>
                  <a:spcPct val="100000"/>
                </a:lnSpc>
              </a:pPr>
              <a:endParaRPr b="0" lang="el-GR" sz="1800" spc="-1" strike="noStrike">
                <a:solidFill>
                  <a:srgbClr val="000000"/>
                </a:solidFill>
                <a:latin typeface="Arial"/>
              </a:endParaRPr>
            </a:p>
          </p:txBody>
        </p:sp>
        <p:sp>
          <p:nvSpPr>
            <p:cNvPr id="207" name=""/>
            <p:cNvSpPr/>
            <p:nvPr/>
          </p:nvSpPr>
          <p:spPr>
            <a:xfrm>
              <a:off x="8820000" y="3600000"/>
              <a:ext cx="326160" cy="269640"/>
            </a:xfrm>
            <a:custGeom>
              <a:avLst/>
              <a:gdLst>
                <a:gd name="textAreaLeft" fmla="*/ 0 w 326160"/>
                <a:gd name="textAreaRight" fmla="*/ 326520 w 326160"/>
                <a:gd name="textAreaTop" fmla="*/ 0 h 269640"/>
                <a:gd name="textAreaBottom" fmla="*/ 270000 h 269640"/>
              </a:gdLst>
              <a:ahLst/>
              <a:rect l="textAreaLeft" t="textAreaTop" r="textAreaRight" b="textAreaBottom"/>
              <a:pathLst>
                <a:path w="907" h="750">
                  <a:moveTo>
                    <a:pt x="752" y="285"/>
                  </a:moveTo>
                  <a:cubicBezTo>
                    <a:pt x="700" y="293"/>
                    <a:pt x="647" y="342"/>
                    <a:pt x="620" y="386"/>
                  </a:cubicBezTo>
                  <a:cubicBezTo>
                    <a:pt x="619" y="389"/>
                    <a:pt x="616" y="392"/>
                    <a:pt x="613" y="393"/>
                  </a:cubicBezTo>
                  <a:cubicBezTo>
                    <a:pt x="609" y="393"/>
                    <a:pt x="606" y="390"/>
                    <a:pt x="603" y="388"/>
                  </a:cubicBezTo>
                  <a:cubicBezTo>
                    <a:pt x="575" y="362"/>
                    <a:pt x="538" y="329"/>
                    <a:pt x="492" y="272"/>
                  </a:cubicBezTo>
                  <a:cubicBezTo>
                    <a:pt x="472" y="247"/>
                    <a:pt x="373" y="128"/>
                    <a:pt x="276" y="60"/>
                  </a:cubicBezTo>
                  <a:cubicBezTo>
                    <a:pt x="192" y="2"/>
                    <a:pt x="86" y="-13"/>
                    <a:pt x="50" y="11"/>
                  </a:cubicBezTo>
                  <a:cubicBezTo>
                    <a:pt x="33" y="22"/>
                    <a:pt x="30" y="47"/>
                    <a:pt x="37" y="66"/>
                  </a:cubicBezTo>
                  <a:cubicBezTo>
                    <a:pt x="45" y="85"/>
                    <a:pt x="71" y="107"/>
                    <a:pt x="91" y="116"/>
                  </a:cubicBezTo>
                  <a:cubicBezTo>
                    <a:pt x="66" y="113"/>
                    <a:pt x="34" y="133"/>
                    <a:pt x="34" y="157"/>
                  </a:cubicBezTo>
                  <a:cubicBezTo>
                    <a:pt x="34" y="199"/>
                    <a:pt x="109" y="245"/>
                    <a:pt x="133" y="252"/>
                  </a:cubicBezTo>
                  <a:cubicBezTo>
                    <a:pt x="112" y="253"/>
                    <a:pt x="95" y="277"/>
                    <a:pt x="100" y="297"/>
                  </a:cubicBezTo>
                  <a:cubicBezTo>
                    <a:pt x="109" y="336"/>
                    <a:pt x="181" y="354"/>
                    <a:pt x="203" y="357"/>
                  </a:cubicBezTo>
                  <a:cubicBezTo>
                    <a:pt x="183" y="361"/>
                    <a:pt x="172" y="386"/>
                    <a:pt x="179" y="405"/>
                  </a:cubicBezTo>
                  <a:cubicBezTo>
                    <a:pt x="190" y="435"/>
                    <a:pt x="262" y="454"/>
                    <a:pt x="282" y="458"/>
                  </a:cubicBezTo>
                  <a:cubicBezTo>
                    <a:pt x="264" y="474"/>
                    <a:pt x="271" y="500"/>
                    <a:pt x="290" y="514"/>
                  </a:cubicBezTo>
                  <a:cubicBezTo>
                    <a:pt x="306" y="527"/>
                    <a:pt x="328" y="535"/>
                    <a:pt x="349" y="538"/>
                  </a:cubicBezTo>
                  <a:cubicBezTo>
                    <a:pt x="295" y="532"/>
                    <a:pt x="232" y="524"/>
                    <a:pt x="179" y="523"/>
                  </a:cubicBezTo>
                  <a:cubicBezTo>
                    <a:pt x="127" y="522"/>
                    <a:pt x="48" y="539"/>
                    <a:pt x="0" y="582"/>
                  </a:cubicBezTo>
                  <a:cubicBezTo>
                    <a:pt x="69" y="610"/>
                    <a:pt x="149" y="669"/>
                    <a:pt x="180" y="750"/>
                  </a:cubicBezTo>
                  <a:cubicBezTo>
                    <a:pt x="231" y="748"/>
                    <a:pt x="267" y="720"/>
                    <a:pt x="307" y="690"/>
                  </a:cubicBezTo>
                  <a:cubicBezTo>
                    <a:pt x="313" y="685"/>
                    <a:pt x="319" y="680"/>
                    <a:pt x="327" y="679"/>
                  </a:cubicBezTo>
                  <a:cubicBezTo>
                    <a:pt x="332" y="679"/>
                    <a:pt x="338" y="680"/>
                    <a:pt x="343" y="682"/>
                  </a:cubicBezTo>
                  <a:cubicBezTo>
                    <a:pt x="365" y="689"/>
                    <a:pt x="466" y="740"/>
                    <a:pt x="594" y="734"/>
                  </a:cubicBezTo>
                  <a:cubicBezTo>
                    <a:pt x="692" y="729"/>
                    <a:pt x="777" y="688"/>
                    <a:pt x="817" y="613"/>
                  </a:cubicBezTo>
                  <a:cubicBezTo>
                    <a:pt x="856" y="540"/>
                    <a:pt x="860" y="462"/>
                    <a:pt x="864" y="440"/>
                  </a:cubicBezTo>
                  <a:cubicBezTo>
                    <a:pt x="868" y="419"/>
                    <a:pt x="888" y="408"/>
                    <a:pt x="907" y="402"/>
                  </a:cubicBezTo>
                  <a:cubicBezTo>
                    <a:pt x="905" y="381"/>
                    <a:pt x="908" y="354"/>
                    <a:pt x="905" y="332"/>
                  </a:cubicBezTo>
                  <a:cubicBezTo>
                    <a:pt x="865" y="299"/>
                    <a:pt x="804" y="277"/>
                    <a:pt x="752" y="28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208" name=""/>
            <p:cNvSpPr/>
            <p:nvPr/>
          </p:nvSpPr>
          <p:spPr>
            <a:xfrm>
              <a:off x="9140400" y="3718800"/>
              <a:ext cx="39240" cy="27000"/>
            </a:xfrm>
            <a:custGeom>
              <a:avLst/>
              <a:gdLst>
                <a:gd name="textAreaLeft" fmla="*/ 0 w 39240"/>
                <a:gd name="textAreaRight" fmla="*/ 39600 w 39240"/>
                <a:gd name="textAreaTop" fmla="*/ 0 h 27000"/>
                <a:gd name="textAreaBottom" fmla="*/ 27360 h 27000"/>
              </a:gdLst>
              <a:ahLst/>
              <a:rect l="textAreaLeft" t="textAreaTop" r="textAreaRight" b="textAreaBottom"/>
              <a:pathLst>
                <a:path w="110" h="76">
                  <a:moveTo>
                    <a:pt x="24" y="1"/>
                  </a:moveTo>
                  <a:cubicBezTo>
                    <a:pt x="21" y="0"/>
                    <a:pt x="17" y="0"/>
                    <a:pt x="14" y="0"/>
                  </a:cubicBezTo>
                  <a:cubicBezTo>
                    <a:pt x="8" y="1"/>
                    <a:pt x="6" y="3"/>
                    <a:pt x="4" y="8"/>
                  </a:cubicBezTo>
                  <a:cubicBezTo>
                    <a:pt x="-2" y="20"/>
                    <a:pt x="0" y="60"/>
                    <a:pt x="3" y="68"/>
                  </a:cubicBezTo>
                  <a:cubicBezTo>
                    <a:pt x="5" y="73"/>
                    <a:pt x="8" y="76"/>
                    <a:pt x="14" y="76"/>
                  </a:cubicBezTo>
                  <a:cubicBezTo>
                    <a:pt x="16" y="76"/>
                    <a:pt x="19" y="75"/>
                    <a:pt x="21" y="74"/>
                  </a:cubicBezTo>
                  <a:cubicBezTo>
                    <a:pt x="28" y="72"/>
                    <a:pt x="36" y="69"/>
                    <a:pt x="44" y="67"/>
                  </a:cubicBezTo>
                  <a:cubicBezTo>
                    <a:pt x="64" y="60"/>
                    <a:pt x="83" y="54"/>
                    <a:pt x="102" y="47"/>
                  </a:cubicBezTo>
                  <a:cubicBezTo>
                    <a:pt x="105" y="46"/>
                    <a:pt x="109" y="45"/>
                    <a:pt x="110" y="42"/>
                  </a:cubicBezTo>
                  <a:cubicBezTo>
                    <a:pt x="111" y="38"/>
                    <a:pt x="107" y="34"/>
                    <a:pt x="104" y="31"/>
                  </a:cubicBezTo>
                  <a:cubicBezTo>
                    <a:pt x="78" y="19"/>
                    <a:pt x="51" y="9"/>
                    <a:pt x="24" y="1"/>
                  </a:cubicBezTo>
                  <a:close/>
                </a:path>
              </a:pathLst>
            </a:custGeom>
            <a:solidFill>
              <a:srgbClr val="74b531"/>
            </a:solidFill>
            <a:ln w="0">
              <a:noFill/>
            </a:ln>
          </p:spPr>
          <p:style>
            <a:lnRef idx="0"/>
            <a:fillRef idx="0"/>
            <a:effectRef idx="0"/>
            <a:fontRef idx="minor"/>
          </p:style>
          <p:txBody>
            <a:bodyPr lIns="90000" rIns="90000" tIns="27360" bIns="27360" anchor="ctr" anchorCtr="1">
              <a:noAutofit/>
            </a:bodyPr>
            <a:p>
              <a:pPr>
                <a:lnSpc>
                  <a:spcPct val="100000"/>
                </a:lnSpc>
              </a:pPr>
              <a:endParaRPr b="0" lang="el-GR" sz="1800" spc="-1" strike="noStrike">
                <a:solidFill>
                  <a:srgbClr val="000000"/>
                </a:solidFill>
                <a:latin typeface="Arial"/>
              </a:endParaRPr>
            </a:p>
          </p:txBody>
        </p:sp>
        <p:sp>
          <p:nvSpPr>
            <p:cNvPr id="209" name=""/>
            <p:cNvSpPr/>
            <p:nvPr/>
          </p:nvSpPr>
          <p:spPr>
            <a:xfrm>
              <a:off x="9094680" y="3720960"/>
              <a:ext cx="20520" cy="19800"/>
            </a:xfrm>
            <a:custGeom>
              <a:avLst/>
              <a:gdLst>
                <a:gd name="textAreaLeft" fmla="*/ 0 w 20520"/>
                <a:gd name="textAreaRight" fmla="*/ 20880 w 20520"/>
                <a:gd name="textAreaTop" fmla="*/ 0 h 19800"/>
                <a:gd name="textAreaBottom" fmla="*/ 20160 h 19800"/>
              </a:gdLst>
              <a:ahLst/>
              <a:rect l="textAreaLeft" t="textAreaTop" r="textAreaRight" b="textAreaBottom"/>
              <a:pathLst>
                <a:path w="58" h="56">
                  <a:moveTo>
                    <a:pt x="0" y="28"/>
                  </a:moveTo>
                  <a:cubicBezTo>
                    <a:pt x="0" y="33"/>
                    <a:pt x="2" y="38"/>
                    <a:pt x="4" y="42"/>
                  </a:cubicBezTo>
                  <a:cubicBezTo>
                    <a:pt x="6" y="46"/>
                    <a:pt x="10" y="50"/>
                    <a:pt x="14" y="52"/>
                  </a:cubicBezTo>
                  <a:cubicBezTo>
                    <a:pt x="19" y="55"/>
                    <a:pt x="24" y="56"/>
                    <a:pt x="29" y="56"/>
                  </a:cubicBezTo>
                  <a:cubicBezTo>
                    <a:pt x="34" y="56"/>
                    <a:pt x="39" y="55"/>
                    <a:pt x="43" y="52"/>
                  </a:cubicBezTo>
                  <a:cubicBezTo>
                    <a:pt x="48" y="50"/>
                    <a:pt x="52" y="46"/>
                    <a:pt x="54" y="42"/>
                  </a:cubicBezTo>
                  <a:cubicBezTo>
                    <a:pt x="57" y="38"/>
                    <a:pt x="58" y="33"/>
                    <a:pt x="58" y="28"/>
                  </a:cubicBezTo>
                  <a:cubicBezTo>
                    <a:pt x="58" y="23"/>
                    <a:pt x="57" y="18"/>
                    <a:pt x="54" y="14"/>
                  </a:cubicBezTo>
                  <a:cubicBezTo>
                    <a:pt x="51" y="10"/>
                    <a:pt x="48" y="6"/>
                    <a:pt x="43" y="4"/>
                  </a:cubicBezTo>
                  <a:cubicBezTo>
                    <a:pt x="39" y="1"/>
                    <a:pt x="34" y="0"/>
                    <a:pt x="29" y="0"/>
                  </a:cubicBezTo>
                  <a:cubicBezTo>
                    <a:pt x="24" y="0"/>
                    <a:pt x="19" y="1"/>
                    <a:pt x="14" y="4"/>
                  </a:cubicBezTo>
                  <a:cubicBezTo>
                    <a:pt x="10" y="6"/>
                    <a:pt x="6" y="10"/>
                    <a:pt x="4" y="14"/>
                  </a:cubicBezTo>
                  <a:cubicBezTo>
                    <a:pt x="2" y="18"/>
                    <a:pt x="0" y="23"/>
                    <a:pt x="0" y="28"/>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sp>
          <p:nvSpPr>
            <p:cNvPr id="210" name=""/>
            <p:cNvSpPr/>
            <p:nvPr/>
          </p:nvSpPr>
          <p:spPr>
            <a:xfrm>
              <a:off x="8844480" y="3641760"/>
              <a:ext cx="49680" cy="19800"/>
            </a:xfrm>
            <a:custGeom>
              <a:avLst/>
              <a:gdLst>
                <a:gd name="textAreaLeft" fmla="*/ 0 w 49680"/>
                <a:gd name="textAreaRight" fmla="*/ 50040 w 49680"/>
                <a:gd name="textAreaTop" fmla="*/ 0 h 19800"/>
                <a:gd name="textAreaBottom" fmla="*/ 20160 h 19800"/>
              </a:gdLst>
              <a:ahLst/>
              <a:rect l="textAreaLeft" t="textAreaTop" r="textAreaRight" b="textAreaBottom"/>
              <a:pathLst>
                <a:path w="139" h="56">
                  <a:moveTo>
                    <a:pt x="77" y="27"/>
                  </a:moveTo>
                  <a:cubicBezTo>
                    <a:pt x="80" y="29"/>
                    <a:pt x="100" y="38"/>
                    <a:pt x="118" y="45"/>
                  </a:cubicBezTo>
                  <a:cubicBezTo>
                    <a:pt x="127" y="48"/>
                    <a:pt x="139" y="52"/>
                    <a:pt x="139" y="54"/>
                  </a:cubicBezTo>
                  <a:cubicBezTo>
                    <a:pt x="139" y="58"/>
                    <a:pt x="128" y="56"/>
                    <a:pt x="119" y="54"/>
                  </a:cubicBezTo>
                  <a:cubicBezTo>
                    <a:pt x="96" y="49"/>
                    <a:pt x="71" y="41"/>
                    <a:pt x="50" y="30"/>
                  </a:cubicBezTo>
                  <a:cubicBezTo>
                    <a:pt x="44" y="28"/>
                    <a:pt x="9" y="9"/>
                    <a:pt x="0" y="3"/>
                  </a:cubicBezTo>
                  <a:cubicBezTo>
                    <a:pt x="7" y="0"/>
                    <a:pt x="17" y="0"/>
                    <a:pt x="24" y="0"/>
                  </a:cubicBezTo>
                  <a:cubicBezTo>
                    <a:pt x="42" y="11"/>
                    <a:pt x="58" y="19"/>
                    <a:pt x="77" y="27"/>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sp>
          <p:nvSpPr>
            <p:cNvPr id="211" name=""/>
            <p:cNvSpPr/>
            <p:nvPr/>
          </p:nvSpPr>
          <p:spPr>
            <a:xfrm>
              <a:off x="8861400" y="3690720"/>
              <a:ext cx="56520" cy="11160"/>
            </a:xfrm>
            <a:custGeom>
              <a:avLst/>
              <a:gdLst>
                <a:gd name="textAreaLeft" fmla="*/ 0 w 56520"/>
                <a:gd name="textAreaRight" fmla="*/ 56880 w 56520"/>
                <a:gd name="textAreaTop" fmla="*/ 0 h 11160"/>
                <a:gd name="textAreaBottom" fmla="*/ 11520 h 11160"/>
              </a:gdLst>
              <a:ahLst/>
              <a:rect l="textAreaLeft" t="textAreaTop" r="textAreaRight" b="textAreaBottom"/>
              <a:pathLst>
                <a:path w="158" h="32">
                  <a:moveTo>
                    <a:pt x="125" y="23"/>
                  </a:moveTo>
                  <a:cubicBezTo>
                    <a:pt x="136" y="25"/>
                    <a:pt x="158" y="25"/>
                    <a:pt x="158" y="29"/>
                  </a:cubicBezTo>
                  <a:cubicBezTo>
                    <a:pt x="158" y="32"/>
                    <a:pt x="139" y="32"/>
                    <a:pt x="127" y="32"/>
                  </a:cubicBezTo>
                  <a:cubicBezTo>
                    <a:pt x="84" y="32"/>
                    <a:pt x="37" y="26"/>
                    <a:pt x="0" y="8"/>
                  </a:cubicBezTo>
                  <a:cubicBezTo>
                    <a:pt x="4" y="4"/>
                    <a:pt x="13" y="0"/>
                    <a:pt x="19" y="0"/>
                  </a:cubicBezTo>
                  <a:cubicBezTo>
                    <a:pt x="60" y="16"/>
                    <a:pt x="110" y="21"/>
                    <a:pt x="125" y="23"/>
                  </a:cubicBezTo>
                  <a:close/>
                </a:path>
              </a:pathLst>
            </a:custGeom>
            <a:solidFill>
              <a:srgbClr val="74b531"/>
            </a:solidFill>
            <a:ln w="0">
              <a:noFill/>
            </a:ln>
          </p:spPr>
          <p:style>
            <a:lnRef idx="0"/>
            <a:fillRef idx="0"/>
            <a:effectRef idx="0"/>
            <a:fontRef idx="minor"/>
          </p:style>
          <p:txBody>
            <a:bodyPr lIns="90000" rIns="90000" tIns="11520" bIns="11520" anchor="ctr" anchorCtr="1">
              <a:noAutofit/>
            </a:bodyPr>
            <a:p>
              <a:pPr>
                <a:lnSpc>
                  <a:spcPct val="100000"/>
                </a:lnSpc>
              </a:pPr>
              <a:endParaRPr b="0" lang="el-GR" sz="1800" spc="-1" strike="noStrike">
                <a:solidFill>
                  <a:srgbClr val="000000"/>
                </a:solidFill>
                <a:latin typeface="Arial"/>
              </a:endParaRPr>
            </a:p>
          </p:txBody>
        </p:sp>
        <p:sp>
          <p:nvSpPr>
            <p:cNvPr id="212" name=""/>
            <p:cNvSpPr/>
            <p:nvPr/>
          </p:nvSpPr>
          <p:spPr>
            <a:xfrm>
              <a:off x="8887320" y="3728520"/>
              <a:ext cx="51120" cy="6840"/>
            </a:xfrm>
            <a:custGeom>
              <a:avLst/>
              <a:gdLst>
                <a:gd name="textAreaLeft" fmla="*/ 0 w 51120"/>
                <a:gd name="textAreaRight" fmla="*/ 51480 w 51120"/>
                <a:gd name="textAreaTop" fmla="*/ 0 h 6840"/>
                <a:gd name="textAreaBottom" fmla="*/ 7200 h 6840"/>
              </a:gdLst>
              <a:ahLst/>
              <a:rect l="textAreaLeft" t="textAreaTop" r="textAreaRight" b="textAreaBottom"/>
              <a:pathLst>
                <a:path w="143" h="20">
                  <a:moveTo>
                    <a:pt x="106" y="9"/>
                  </a:moveTo>
                  <a:cubicBezTo>
                    <a:pt x="126" y="11"/>
                    <a:pt x="142" y="9"/>
                    <a:pt x="143" y="12"/>
                  </a:cubicBezTo>
                  <a:cubicBezTo>
                    <a:pt x="144" y="17"/>
                    <a:pt x="123" y="18"/>
                    <a:pt x="112" y="18"/>
                  </a:cubicBezTo>
                  <a:cubicBezTo>
                    <a:pt x="79" y="20"/>
                    <a:pt x="56" y="22"/>
                    <a:pt x="19" y="15"/>
                  </a:cubicBezTo>
                  <a:cubicBezTo>
                    <a:pt x="15" y="15"/>
                    <a:pt x="-1" y="12"/>
                    <a:pt x="0" y="10"/>
                  </a:cubicBezTo>
                  <a:cubicBezTo>
                    <a:pt x="3" y="6"/>
                    <a:pt x="11" y="1"/>
                    <a:pt x="16" y="0"/>
                  </a:cubicBezTo>
                  <a:cubicBezTo>
                    <a:pt x="37" y="5"/>
                    <a:pt x="85" y="8"/>
                    <a:pt x="106" y="9"/>
                  </a:cubicBezTo>
                  <a:close/>
                </a:path>
              </a:pathLst>
            </a:custGeom>
            <a:solidFill>
              <a:srgbClr val="74b531"/>
            </a:solidFill>
            <a:ln w="0">
              <a:noFill/>
            </a:ln>
          </p:spPr>
          <p:style>
            <a:lnRef idx="0"/>
            <a:fillRef idx="0"/>
            <a:effectRef idx="0"/>
            <a:fontRef idx="minor"/>
          </p:style>
          <p:txBody>
            <a:bodyPr lIns="90000" rIns="90000" tIns="7200" bIns="7200" anchor="ctr" anchorCtr="1">
              <a:noAutofit/>
            </a:bodyPr>
            <a:p>
              <a:pPr>
                <a:lnSpc>
                  <a:spcPct val="100000"/>
                </a:lnSpc>
              </a:pPr>
              <a:endParaRPr b="0" lang="el-GR" sz="1800" spc="-1" strike="noStrike">
                <a:solidFill>
                  <a:srgbClr val="000000"/>
                </a:solidFill>
                <a:latin typeface="Arial"/>
              </a:endParaRPr>
            </a:p>
          </p:txBody>
        </p:sp>
        <p:sp>
          <p:nvSpPr>
            <p:cNvPr id="213" name=""/>
            <p:cNvSpPr/>
            <p:nvPr/>
          </p:nvSpPr>
          <p:spPr>
            <a:xfrm>
              <a:off x="8919000" y="3765240"/>
              <a:ext cx="46800" cy="6480"/>
            </a:xfrm>
            <a:custGeom>
              <a:avLst/>
              <a:gdLst>
                <a:gd name="textAreaLeft" fmla="*/ 0 w 46800"/>
                <a:gd name="textAreaRight" fmla="*/ 47160 w 46800"/>
                <a:gd name="textAreaTop" fmla="*/ 0 h 6480"/>
                <a:gd name="textAreaBottom" fmla="*/ 6840 h 6480"/>
              </a:gdLst>
              <a:ahLst/>
              <a:rect l="textAreaLeft" t="textAreaTop" r="textAreaRight" b="textAreaBottom"/>
              <a:pathLst>
                <a:path w="131" h="19">
                  <a:moveTo>
                    <a:pt x="7" y="0"/>
                  </a:moveTo>
                  <a:cubicBezTo>
                    <a:pt x="24" y="3"/>
                    <a:pt x="38" y="5"/>
                    <a:pt x="55" y="6"/>
                  </a:cubicBezTo>
                  <a:cubicBezTo>
                    <a:pt x="67" y="7"/>
                    <a:pt x="85" y="9"/>
                    <a:pt x="101" y="9"/>
                  </a:cubicBezTo>
                  <a:cubicBezTo>
                    <a:pt x="114" y="10"/>
                    <a:pt x="131" y="8"/>
                    <a:pt x="131" y="11"/>
                  </a:cubicBezTo>
                  <a:cubicBezTo>
                    <a:pt x="131" y="16"/>
                    <a:pt x="112" y="18"/>
                    <a:pt x="99" y="19"/>
                  </a:cubicBezTo>
                  <a:cubicBezTo>
                    <a:pt x="70" y="19"/>
                    <a:pt x="37" y="19"/>
                    <a:pt x="3" y="11"/>
                  </a:cubicBezTo>
                  <a:cubicBezTo>
                    <a:pt x="2" y="11"/>
                    <a:pt x="0" y="9"/>
                    <a:pt x="0" y="9"/>
                  </a:cubicBezTo>
                  <a:cubicBezTo>
                    <a:pt x="2" y="6"/>
                    <a:pt x="5" y="2"/>
                    <a:pt x="7" y="0"/>
                  </a:cubicBezTo>
                  <a:close/>
                </a:path>
              </a:pathLst>
            </a:custGeom>
            <a:solidFill>
              <a:srgbClr val="74b531"/>
            </a:solidFill>
            <a:ln w="0">
              <a:noFill/>
            </a:ln>
          </p:spPr>
          <p:style>
            <a:lnRef idx="0"/>
            <a:fillRef idx="0"/>
            <a:effectRef idx="0"/>
            <a:fontRef idx="minor"/>
          </p:style>
          <p:txBody>
            <a:bodyPr lIns="90000" rIns="90000" tIns="7200" bIns="7200" anchor="ctr" anchorCtr="1">
              <a:noAutofit/>
            </a:bodyPr>
            <a:p>
              <a:pPr>
                <a:lnSpc>
                  <a:spcPct val="100000"/>
                </a:lnSpc>
              </a:pPr>
              <a:endParaRPr b="0" lang="el-GR" sz="1800" spc="-1" strike="noStrike">
                <a:solidFill>
                  <a:srgbClr val="000000"/>
                </a:solidFill>
                <a:latin typeface="Arial"/>
              </a:endParaRPr>
            </a:p>
          </p:txBody>
        </p:sp>
      </p:grpSp>
      <p:grpSp>
        <p:nvGrpSpPr>
          <p:cNvPr id="214" name=""/>
          <p:cNvGrpSpPr/>
          <p:nvPr/>
        </p:nvGrpSpPr>
        <p:grpSpPr>
          <a:xfrm>
            <a:off x="8460000" y="3780000"/>
            <a:ext cx="359640" cy="269640"/>
            <a:chOff x="8460000" y="3780000"/>
            <a:chExt cx="359640" cy="269640"/>
          </a:xfrm>
        </p:grpSpPr>
        <p:sp>
          <p:nvSpPr>
            <p:cNvPr id="215" name=""/>
            <p:cNvSpPr/>
            <p:nvPr/>
          </p:nvSpPr>
          <p:spPr>
            <a:xfrm>
              <a:off x="8608680" y="3780000"/>
              <a:ext cx="87120" cy="156240"/>
            </a:xfrm>
            <a:custGeom>
              <a:avLst/>
              <a:gdLst>
                <a:gd name="textAreaLeft" fmla="*/ 0 w 87120"/>
                <a:gd name="textAreaRight" fmla="*/ 87480 w 87120"/>
                <a:gd name="textAreaTop" fmla="*/ 0 h 156240"/>
                <a:gd name="textAreaBottom" fmla="*/ 156600 h 156240"/>
              </a:gdLst>
              <a:ahLst/>
              <a:rect l="textAreaLeft" t="textAreaTop" r="textAreaRight" b="textAreaBottom"/>
              <a:pathLst>
                <a:path w="243" h="435">
                  <a:moveTo>
                    <a:pt x="200" y="140"/>
                  </a:moveTo>
                  <a:cubicBezTo>
                    <a:pt x="157" y="59"/>
                    <a:pt x="65" y="-11"/>
                    <a:pt x="27" y="1"/>
                  </a:cubicBezTo>
                  <a:cubicBezTo>
                    <a:pt x="-1" y="14"/>
                    <a:pt x="31" y="68"/>
                    <a:pt x="57" y="97"/>
                  </a:cubicBezTo>
                  <a:cubicBezTo>
                    <a:pt x="60" y="99"/>
                    <a:pt x="58" y="103"/>
                    <a:pt x="54" y="103"/>
                  </a:cubicBezTo>
                  <a:cubicBezTo>
                    <a:pt x="42" y="100"/>
                    <a:pt x="28" y="100"/>
                    <a:pt x="22" y="107"/>
                  </a:cubicBezTo>
                  <a:cubicBezTo>
                    <a:pt x="8" y="124"/>
                    <a:pt x="28" y="148"/>
                    <a:pt x="45" y="164"/>
                  </a:cubicBezTo>
                  <a:cubicBezTo>
                    <a:pt x="48" y="166"/>
                    <a:pt x="46" y="171"/>
                    <a:pt x="42" y="170"/>
                  </a:cubicBezTo>
                  <a:cubicBezTo>
                    <a:pt x="27" y="167"/>
                    <a:pt x="12" y="167"/>
                    <a:pt x="7" y="173"/>
                  </a:cubicBezTo>
                  <a:cubicBezTo>
                    <a:pt x="-14" y="198"/>
                    <a:pt x="17" y="271"/>
                    <a:pt x="35" y="298"/>
                  </a:cubicBezTo>
                  <a:cubicBezTo>
                    <a:pt x="57" y="330"/>
                    <a:pt x="80" y="362"/>
                    <a:pt x="109" y="387"/>
                  </a:cubicBezTo>
                  <a:cubicBezTo>
                    <a:pt x="139" y="413"/>
                    <a:pt x="176" y="432"/>
                    <a:pt x="215" y="435"/>
                  </a:cubicBezTo>
                  <a:cubicBezTo>
                    <a:pt x="217" y="435"/>
                    <a:pt x="219" y="435"/>
                    <a:pt x="220" y="435"/>
                  </a:cubicBezTo>
                  <a:cubicBezTo>
                    <a:pt x="222" y="434"/>
                    <a:pt x="223" y="431"/>
                    <a:pt x="224" y="429"/>
                  </a:cubicBezTo>
                  <a:cubicBezTo>
                    <a:pt x="231" y="411"/>
                    <a:pt x="233" y="404"/>
                    <a:pt x="236" y="389"/>
                  </a:cubicBezTo>
                  <a:cubicBezTo>
                    <a:pt x="239" y="328"/>
                    <a:pt x="262" y="259"/>
                    <a:pt x="200" y="140"/>
                  </a:cubicBezTo>
                  <a:close/>
                </a:path>
              </a:pathLst>
            </a:custGeom>
            <a:solidFill>
              <a:srgbClr val="74b531"/>
            </a:solidFill>
            <a:ln w="0">
              <a:noFill/>
            </a:ln>
          </p:spPr>
          <p:style>
            <a:lnRef idx="0"/>
            <a:fillRef idx="0"/>
            <a:effectRef idx="0"/>
            <a:fontRef idx="minor"/>
          </p:style>
          <p:txBody>
            <a:bodyPr lIns="90000" rIns="90000" tIns="156960" bIns="156960" anchor="ctr" anchorCtr="1">
              <a:noAutofit/>
            </a:bodyPr>
            <a:p>
              <a:pPr>
                <a:lnSpc>
                  <a:spcPct val="100000"/>
                </a:lnSpc>
              </a:pPr>
              <a:endParaRPr b="0" lang="el-GR" sz="1800" spc="-1" strike="noStrike">
                <a:solidFill>
                  <a:srgbClr val="000000"/>
                </a:solidFill>
                <a:latin typeface="Arial"/>
              </a:endParaRPr>
            </a:p>
          </p:txBody>
        </p:sp>
        <p:sp>
          <p:nvSpPr>
            <p:cNvPr id="216" name=""/>
            <p:cNvSpPr/>
            <p:nvPr/>
          </p:nvSpPr>
          <p:spPr>
            <a:xfrm>
              <a:off x="8460000" y="3780000"/>
              <a:ext cx="326160" cy="269640"/>
            </a:xfrm>
            <a:custGeom>
              <a:avLst/>
              <a:gdLst>
                <a:gd name="textAreaLeft" fmla="*/ 0 w 326160"/>
                <a:gd name="textAreaRight" fmla="*/ 326520 w 326160"/>
                <a:gd name="textAreaTop" fmla="*/ 0 h 269640"/>
                <a:gd name="textAreaBottom" fmla="*/ 270000 h 269640"/>
              </a:gdLst>
              <a:ahLst/>
              <a:rect l="textAreaLeft" t="textAreaTop" r="textAreaRight" b="textAreaBottom"/>
              <a:pathLst>
                <a:path w="907" h="750">
                  <a:moveTo>
                    <a:pt x="752" y="285"/>
                  </a:moveTo>
                  <a:cubicBezTo>
                    <a:pt x="700" y="293"/>
                    <a:pt x="647" y="342"/>
                    <a:pt x="620" y="386"/>
                  </a:cubicBezTo>
                  <a:cubicBezTo>
                    <a:pt x="619" y="389"/>
                    <a:pt x="616" y="392"/>
                    <a:pt x="613" y="393"/>
                  </a:cubicBezTo>
                  <a:cubicBezTo>
                    <a:pt x="609" y="393"/>
                    <a:pt x="606" y="390"/>
                    <a:pt x="603" y="388"/>
                  </a:cubicBezTo>
                  <a:cubicBezTo>
                    <a:pt x="575" y="362"/>
                    <a:pt x="538" y="329"/>
                    <a:pt x="492" y="272"/>
                  </a:cubicBezTo>
                  <a:cubicBezTo>
                    <a:pt x="472" y="247"/>
                    <a:pt x="373" y="128"/>
                    <a:pt x="276" y="60"/>
                  </a:cubicBezTo>
                  <a:cubicBezTo>
                    <a:pt x="192" y="2"/>
                    <a:pt x="86" y="-13"/>
                    <a:pt x="50" y="11"/>
                  </a:cubicBezTo>
                  <a:cubicBezTo>
                    <a:pt x="33" y="22"/>
                    <a:pt x="30" y="47"/>
                    <a:pt x="37" y="66"/>
                  </a:cubicBezTo>
                  <a:cubicBezTo>
                    <a:pt x="45" y="85"/>
                    <a:pt x="71" y="107"/>
                    <a:pt x="91" y="116"/>
                  </a:cubicBezTo>
                  <a:cubicBezTo>
                    <a:pt x="66" y="113"/>
                    <a:pt x="34" y="133"/>
                    <a:pt x="34" y="157"/>
                  </a:cubicBezTo>
                  <a:cubicBezTo>
                    <a:pt x="34" y="199"/>
                    <a:pt x="109" y="245"/>
                    <a:pt x="133" y="252"/>
                  </a:cubicBezTo>
                  <a:cubicBezTo>
                    <a:pt x="112" y="253"/>
                    <a:pt x="95" y="277"/>
                    <a:pt x="100" y="297"/>
                  </a:cubicBezTo>
                  <a:cubicBezTo>
                    <a:pt x="109" y="336"/>
                    <a:pt x="181" y="354"/>
                    <a:pt x="203" y="357"/>
                  </a:cubicBezTo>
                  <a:cubicBezTo>
                    <a:pt x="183" y="361"/>
                    <a:pt x="172" y="386"/>
                    <a:pt x="179" y="405"/>
                  </a:cubicBezTo>
                  <a:cubicBezTo>
                    <a:pt x="190" y="435"/>
                    <a:pt x="262" y="454"/>
                    <a:pt x="282" y="458"/>
                  </a:cubicBezTo>
                  <a:cubicBezTo>
                    <a:pt x="264" y="474"/>
                    <a:pt x="271" y="500"/>
                    <a:pt x="290" y="514"/>
                  </a:cubicBezTo>
                  <a:cubicBezTo>
                    <a:pt x="306" y="527"/>
                    <a:pt x="328" y="535"/>
                    <a:pt x="349" y="538"/>
                  </a:cubicBezTo>
                  <a:cubicBezTo>
                    <a:pt x="295" y="532"/>
                    <a:pt x="232" y="524"/>
                    <a:pt x="179" y="523"/>
                  </a:cubicBezTo>
                  <a:cubicBezTo>
                    <a:pt x="127" y="522"/>
                    <a:pt x="48" y="539"/>
                    <a:pt x="0" y="582"/>
                  </a:cubicBezTo>
                  <a:cubicBezTo>
                    <a:pt x="69" y="610"/>
                    <a:pt x="149" y="669"/>
                    <a:pt x="180" y="750"/>
                  </a:cubicBezTo>
                  <a:cubicBezTo>
                    <a:pt x="231" y="748"/>
                    <a:pt x="267" y="720"/>
                    <a:pt x="307" y="690"/>
                  </a:cubicBezTo>
                  <a:cubicBezTo>
                    <a:pt x="313" y="685"/>
                    <a:pt x="319" y="680"/>
                    <a:pt x="327" y="679"/>
                  </a:cubicBezTo>
                  <a:cubicBezTo>
                    <a:pt x="332" y="679"/>
                    <a:pt x="338" y="680"/>
                    <a:pt x="343" y="682"/>
                  </a:cubicBezTo>
                  <a:cubicBezTo>
                    <a:pt x="365" y="689"/>
                    <a:pt x="466" y="740"/>
                    <a:pt x="594" y="734"/>
                  </a:cubicBezTo>
                  <a:cubicBezTo>
                    <a:pt x="692" y="729"/>
                    <a:pt x="777" y="688"/>
                    <a:pt x="817" y="613"/>
                  </a:cubicBezTo>
                  <a:cubicBezTo>
                    <a:pt x="856" y="540"/>
                    <a:pt x="860" y="462"/>
                    <a:pt x="864" y="440"/>
                  </a:cubicBezTo>
                  <a:cubicBezTo>
                    <a:pt x="868" y="419"/>
                    <a:pt x="888" y="408"/>
                    <a:pt x="907" y="402"/>
                  </a:cubicBezTo>
                  <a:cubicBezTo>
                    <a:pt x="905" y="381"/>
                    <a:pt x="908" y="354"/>
                    <a:pt x="905" y="332"/>
                  </a:cubicBezTo>
                  <a:cubicBezTo>
                    <a:pt x="865" y="299"/>
                    <a:pt x="804" y="277"/>
                    <a:pt x="752" y="28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217" name=""/>
            <p:cNvSpPr/>
            <p:nvPr/>
          </p:nvSpPr>
          <p:spPr>
            <a:xfrm>
              <a:off x="8780400" y="3898800"/>
              <a:ext cx="39240" cy="27000"/>
            </a:xfrm>
            <a:custGeom>
              <a:avLst/>
              <a:gdLst>
                <a:gd name="textAreaLeft" fmla="*/ 0 w 39240"/>
                <a:gd name="textAreaRight" fmla="*/ 39600 w 39240"/>
                <a:gd name="textAreaTop" fmla="*/ 0 h 27000"/>
                <a:gd name="textAreaBottom" fmla="*/ 27360 h 27000"/>
              </a:gdLst>
              <a:ahLst/>
              <a:rect l="textAreaLeft" t="textAreaTop" r="textAreaRight" b="textAreaBottom"/>
              <a:pathLst>
                <a:path w="110" h="76">
                  <a:moveTo>
                    <a:pt x="24" y="1"/>
                  </a:moveTo>
                  <a:cubicBezTo>
                    <a:pt x="21" y="0"/>
                    <a:pt x="17" y="0"/>
                    <a:pt x="14" y="0"/>
                  </a:cubicBezTo>
                  <a:cubicBezTo>
                    <a:pt x="8" y="1"/>
                    <a:pt x="6" y="3"/>
                    <a:pt x="4" y="8"/>
                  </a:cubicBezTo>
                  <a:cubicBezTo>
                    <a:pt x="-2" y="20"/>
                    <a:pt x="0" y="60"/>
                    <a:pt x="3" y="68"/>
                  </a:cubicBezTo>
                  <a:cubicBezTo>
                    <a:pt x="5" y="73"/>
                    <a:pt x="8" y="76"/>
                    <a:pt x="14" y="76"/>
                  </a:cubicBezTo>
                  <a:cubicBezTo>
                    <a:pt x="16" y="76"/>
                    <a:pt x="19" y="75"/>
                    <a:pt x="21" y="74"/>
                  </a:cubicBezTo>
                  <a:cubicBezTo>
                    <a:pt x="28" y="72"/>
                    <a:pt x="36" y="69"/>
                    <a:pt x="44" y="67"/>
                  </a:cubicBezTo>
                  <a:cubicBezTo>
                    <a:pt x="64" y="60"/>
                    <a:pt x="83" y="54"/>
                    <a:pt x="102" y="47"/>
                  </a:cubicBezTo>
                  <a:cubicBezTo>
                    <a:pt x="105" y="46"/>
                    <a:pt x="109" y="45"/>
                    <a:pt x="110" y="42"/>
                  </a:cubicBezTo>
                  <a:cubicBezTo>
                    <a:pt x="111" y="38"/>
                    <a:pt x="107" y="34"/>
                    <a:pt x="104" y="31"/>
                  </a:cubicBezTo>
                  <a:cubicBezTo>
                    <a:pt x="78" y="19"/>
                    <a:pt x="51" y="9"/>
                    <a:pt x="24" y="1"/>
                  </a:cubicBezTo>
                  <a:close/>
                </a:path>
              </a:pathLst>
            </a:custGeom>
            <a:solidFill>
              <a:srgbClr val="74b531"/>
            </a:solidFill>
            <a:ln w="0">
              <a:noFill/>
            </a:ln>
          </p:spPr>
          <p:style>
            <a:lnRef idx="0"/>
            <a:fillRef idx="0"/>
            <a:effectRef idx="0"/>
            <a:fontRef idx="minor"/>
          </p:style>
          <p:txBody>
            <a:bodyPr lIns="90000" rIns="90000" tIns="27360" bIns="27360" anchor="ctr" anchorCtr="1">
              <a:noAutofit/>
            </a:bodyPr>
            <a:p>
              <a:pPr>
                <a:lnSpc>
                  <a:spcPct val="100000"/>
                </a:lnSpc>
              </a:pPr>
              <a:endParaRPr b="0" lang="el-GR" sz="1800" spc="-1" strike="noStrike">
                <a:solidFill>
                  <a:srgbClr val="000000"/>
                </a:solidFill>
                <a:latin typeface="Arial"/>
              </a:endParaRPr>
            </a:p>
          </p:txBody>
        </p:sp>
        <p:sp>
          <p:nvSpPr>
            <p:cNvPr id="218" name=""/>
            <p:cNvSpPr/>
            <p:nvPr/>
          </p:nvSpPr>
          <p:spPr>
            <a:xfrm>
              <a:off x="8734680" y="3900960"/>
              <a:ext cx="20520" cy="19800"/>
            </a:xfrm>
            <a:custGeom>
              <a:avLst/>
              <a:gdLst>
                <a:gd name="textAreaLeft" fmla="*/ 0 w 20520"/>
                <a:gd name="textAreaRight" fmla="*/ 20880 w 20520"/>
                <a:gd name="textAreaTop" fmla="*/ 0 h 19800"/>
                <a:gd name="textAreaBottom" fmla="*/ 20160 h 19800"/>
              </a:gdLst>
              <a:ahLst/>
              <a:rect l="textAreaLeft" t="textAreaTop" r="textAreaRight" b="textAreaBottom"/>
              <a:pathLst>
                <a:path w="58" h="56">
                  <a:moveTo>
                    <a:pt x="0" y="28"/>
                  </a:moveTo>
                  <a:cubicBezTo>
                    <a:pt x="0" y="33"/>
                    <a:pt x="2" y="38"/>
                    <a:pt x="4" y="42"/>
                  </a:cubicBezTo>
                  <a:cubicBezTo>
                    <a:pt x="6" y="46"/>
                    <a:pt x="10" y="50"/>
                    <a:pt x="14" y="52"/>
                  </a:cubicBezTo>
                  <a:cubicBezTo>
                    <a:pt x="19" y="55"/>
                    <a:pt x="24" y="56"/>
                    <a:pt x="29" y="56"/>
                  </a:cubicBezTo>
                  <a:cubicBezTo>
                    <a:pt x="34" y="56"/>
                    <a:pt x="39" y="55"/>
                    <a:pt x="43" y="52"/>
                  </a:cubicBezTo>
                  <a:cubicBezTo>
                    <a:pt x="48" y="50"/>
                    <a:pt x="52" y="46"/>
                    <a:pt x="54" y="42"/>
                  </a:cubicBezTo>
                  <a:cubicBezTo>
                    <a:pt x="57" y="38"/>
                    <a:pt x="58" y="33"/>
                    <a:pt x="58" y="28"/>
                  </a:cubicBezTo>
                  <a:cubicBezTo>
                    <a:pt x="58" y="23"/>
                    <a:pt x="57" y="18"/>
                    <a:pt x="54" y="14"/>
                  </a:cubicBezTo>
                  <a:cubicBezTo>
                    <a:pt x="51" y="10"/>
                    <a:pt x="48" y="6"/>
                    <a:pt x="43" y="4"/>
                  </a:cubicBezTo>
                  <a:cubicBezTo>
                    <a:pt x="39" y="1"/>
                    <a:pt x="34" y="0"/>
                    <a:pt x="29" y="0"/>
                  </a:cubicBezTo>
                  <a:cubicBezTo>
                    <a:pt x="24" y="0"/>
                    <a:pt x="19" y="1"/>
                    <a:pt x="14" y="4"/>
                  </a:cubicBezTo>
                  <a:cubicBezTo>
                    <a:pt x="10" y="6"/>
                    <a:pt x="6" y="10"/>
                    <a:pt x="4" y="14"/>
                  </a:cubicBezTo>
                  <a:cubicBezTo>
                    <a:pt x="2" y="18"/>
                    <a:pt x="0" y="23"/>
                    <a:pt x="0" y="28"/>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sp>
          <p:nvSpPr>
            <p:cNvPr id="219" name=""/>
            <p:cNvSpPr/>
            <p:nvPr/>
          </p:nvSpPr>
          <p:spPr>
            <a:xfrm>
              <a:off x="8484480" y="3821760"/>
              <a:ext cx="49680" cy="19800"/>
            </a:xfrm>
            <a:custGeom>
              <a:avLst/>
              <a:gdLst>
                <a:gd name="textAreaLeft" fmla="*/ 0 w 49680"/>
                <a:gd name="textAreaRight" fmla="*/ 50040 w 49680"/>
                <a:gd name="textAreaTop" fmla="*/ 0 h 19800"/>
                <a:gd name="textAreaBottom" fmla="*/ 20160 h 19800"/>
              </a:gdLst>
              <a:ahLst/>
              <a:rect l="textAreaLeft" t="textAreaTop" r="textAreaRight" b="textAreaBottom"/>
              <a:pathLst>
                <a:path w="139" h="56">
                  <a:moveTo>
                    <a:pt x="77" y="27"/>
                  </a:moveTo>
                  <a:cubicBezTo>
                    <a:pt x="80" y="29"/>
                    <a:pt x="100" y="38"/>
                    <a:pt x="118" y="45"/>
                  </a:cubicBezTo>
                  <a:cubicBezTo>
                    <a:pt x="127" y="48"/>
                    <a:pt x="139" y="52"/>
                    <a:pt x="139" y="54"/>
                  </a:cubicBezTo>
                  <a:cubicBezTo>
                    <a:pt x="139" y="58"/>
                    <a:pt x="128" y="56"/>
                    <a:pt x="119" y="54"/>
                  </a:cubicBezTo>
                  <a:cubicBezTo>
                    <a:pt x="96" y="49"/>
                    <a:pt x="71" y="41"/>
                    <a:pt x="50" y="30"/>
                  </a:cubicBezTo>
                  <a:cubicBezTo>
                    <a:pt x="44" y="28"/>
                    <a:pt x="9" y="9"/>
                    <a:pt x="0" y="3"/>
                  </a:cubicBezTo>
                  <a:cubicBezTo>
                    <a:pt x="7" y="0"/>
                    <a:pt x="17" y="0"/>
                    <a:pt x="24" y="0"/>
                  </a:cubicBezTo>
                  <a:cubicBezTo>
                    <a:pt x="42" y="11"/>
                    <a:pt x="58" y="19"/>
                    <a:pt x="77" y="27"/>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sp>
          <p:nvSpPr>
            <p:cNvPr id="220" name=""/>
            <p:cNvSpPr/>
            <p:nvPr/>
          </p:nvSpPr>
          <p:spPr>
            <a:xfrm>
              <a:off x="8501400" y="3870720"/>
              <a:ext cx="56520" cy="11160"/>
            </a:xfrm>
            <a:custGeom>
              <a:avLst/>
              <a:gdLst>
                <a:gd name="textAreaLeft" fmla="*/ 0 w 56520"/>
                <a:gd name="textAreaRight" fmla="*/ 56880 w 56520"/>
                <a:gd name="textAreaTop" fmla="*/ 0 h 11160"/>
                <a:gd name="textAreaBottom" fmla="*/ 11520 h 11160"/>
              </a:gdLst>
              <a:ahLst/>
              <a:rect l="textAreaLeft" t="textAreaTop" r="textAreaRight" b="textAreaBottom"/>
              <a:pathLst>
                <a:path w="158" h="32">
                  <a:moveTo>
                    <a:pt x="125" y="23"/>
                  </a:moveTo>
                  <a:cubicBezTo>
                    <a:pt x="136" y="25"/>
                    <a:pt x="158" y="25"/>
                    <a:pt x="158" y="29"/>
                  </a:cubicBezTo>
                  <a:cubicBezTo>
                    <a:pt x="158" y="32"/>
                    <a:pt x="139" y="32"/>
                    <a:pt x="127" y="32"/>
                  </a:cubicBezTo>
                  <a:cubicBezTo>
                    <a:pt x="84" y="32"/>
                    <a:pt x="37" y="26"/>
                    <a:pt x="0" y="8"/>
                  </a:cubicBezTo>
                  <a:cubicBezTo>
                    <a:pt x="4" y="4"/>
                    <a:pt x="13" y="0"/>
                    <a:pt x="19" y="0"/>
                  </a:cubicBezTo>
                  <a:cubicBezTo>
                    <a:pt x="60" y="16"/>
                    <a:pt x="110" y="21"/>
                    <a:pt x="125" y="23"/>
                  </a:cubicBezTo>
                  <a:close/>
                </a:path>
              </a:pathLst>
            </a:custGeom>
            <a:solidFill>
              <a:srgbClr val="74b531"/>
            </a:solidFill>
            <a:ln w="0">
              <a:noFill/>
            </a:ln>
          </p:spPr>
          <p:style>
            <a:lnRef idx="0"/>
            <a:fillRef idx="0"/>
            <a:effectRef idx="0"/>
            <a:fontRef idx="minor"/>
          </p:style>
          <p:txBody>
            <a:bodyPr lIns="90000" rIns="90000" tIns="11520" bIns="11520" anchor="ctr" anchorCtr="1">
              <a:noAutofit/>
            </a:bodyPr>
            <a:p>
              <a:pPr>
                <a:lnSpc>
                  <a:spcPct val="100000"/>
                </a:lnSpc>
              </a:pPr>
              <a:endParaRPr b="0" lang="el-GR" sz="1800" spc="-1" strike="noStrike">
                <a:solidFill>
                  <a:srgbClr val="000000"/>
                </a:solidFill>
                <a:latin typeface="Arial"/>
              </a:endParaRPr>
            </a:p>
          </p:txBody>
        </p:sp>
        <p:sp>
          <p:nvSpPr>
            <p:cNvPr id="221" name=""/>
            <p:cNvSpPr/>
            <p:nvPr/>
          </p:nvSpPr>
          <p:spPr>
            <a:xfrm>
              <a:off x="8527320" y="3908520"/>
              <a:ext cx="51120" cy="6840"/>
            </a:xfrm>
            <a:custGeom>
              <a:avLst/>
              <a:gdLst>
                <a:gd name="textAreaLeft" fmla="*/ 0 w 51120"/>
                <a:gd name="textAreaRight" fmla="*/ 51480 w 51120"/>
                <a:gd name="textAreaTop" fmla="*/ 0 h 6840"/>
                <a:gd name="textAreaBottom" fmla="*/ 7200 h 6840"/>
              </a:gdLst>
              <a:ahLst/>
              <a:rect l="textAreaLeft" t="textAreaTop" r="textAreaRight" b="textAreaBottom"/>
              <a:pathLst>
                <a:path w="143" h="20">
                  <a:moveTo>
                    <a:pt x="106" y="9"/>
                  </a:moveTo>
                  <a:cubicBezTo>
                    <a:pt x="126" y="11"/>
                    <a:pt x="142" y="9"/>
                    <a:pt x="143" y="12"/>
                  </a:cubicBezTo>
                  <a:cubicBezTo>
                    <a:pt x="144" y="17"/>
                    <a:pt x="123" y="18"/>
                    <a:pt x="112" y="18"/>
                  </a:cubicBezTo>
                  <a:cubicBezTo>
                    <a:pt x="79" y="20"/>
                    <a:pt x="56" y="22"/>
                    <a:pt x="19" y="15"/>
                  </a:cubicBezTo>
                  <a:cubicBezTo>
                    <a:pt x="15" y="15"/>
                    <a:pt x="-1" y="12"/>
                    <a:pt x="0" y="10"/>
                  </a:cubicBezTo>
                  <a:cubicBezTo>
                    <a:pt x="3" y="6"/>
                    <a:pt x="11" y="1"/>
                    <a:pt x="16" y="0"/>
                  </a:cubicBezTo>
                  <a:cubicBezTo>
                    <a:pt x="37" y="5"/>
                    <a:pt x="85" y="8"/>
                    <a:pt x="106" y="9"/>
                  </a:cubicBezTo>
                  <a:close/>
                </a:path>
              </a:pathLst>
            </a:custGeom>
            <a:solidFill>
              <a:srgbClr val="74b531"/>
            </a:solidFill>
            <a:ln w="0">
              <a:noFill/>
            </a:ln>
          </p:spPr>
          <p:style>
            <a:lnRef idx="0"/>
            <a:fillRef idx="0"/>
            <a:effectRef idx="0"/>
            <a:fontRef idx="minor"/>
          </p:style>
          <p:txBody>
            <a:bodyPr lIns="90000" rIns="90000" tIns="7200" bIns="7200" anchor="ctr" anchorCtr="1">
              <a:noAutofit/>
            </a:bodyPr>
            <a:p>
              <a:pPr>
                <a:lnSpc>
                  <a:spcPct val="100000"/>
                </a:lnSpc>
              </a:pPr>
              <a:endParaRPr b="0" lang="el-GR" sz="1800" spc="-1" strike="noStrike">
                <a:solidFill>
                  <a:srgbClr val="000000"/>
                </a:solidFill>
                <a:latin typeface="Arial"/>
              </a:endParaRPr>
            </a:p>
          </p:txBody>
        </p:sp>
        <p:sp>
          <p:nvSpPr>
            <p:cNvPr id="222" name=""/>
            <p:cNvSpPr/>
            <p:nvPr/>
          </p:nvSpPr>
          <p:spPr>
            <a:xfrm>
              <a:off x="8559000" y="3945240"/>
              <a:ext cx="46800" cy="6480"/>
            </a:xfrm>
            <a:custGeom>
              <a:avLst/>
              <a:gdLst>
                <a:gd name="textAreaLeft" fmla="*/ 0 w 46800"/>
                <a:gd name="textAreaRight" fmla="*/ 47160 w 46800"/>
                <a:gd name="textAreaTop" fmla="*/ 0 h 6480"/>
                <a:gd name="textAreaBottom" fmla="*/ 6840 h 6480"/>
              </a:gdLst>
              <a:ahLst/>
              <a:rect l="textAreaLeft" t="textAreaTop" r="textAreaRight" b="textAreaBottom"/>
              <a:pathLst>
                <a:path w="131" h="19">
                  <a:moveTo>
                    <a:pt x="7" y="0"/>
                  </a:moveTo>
                  <a:cubicBezTo>
                    <a:pt x="24" y="3"/>
                    <a:pt x="38" y="5"/>
                    <a:pt x="55" y="6"/>
                  </a:cubicBezTo>
                  <a:cubicBezTo>
                    <a:pt x="67" y="7"/>
                    <a:pt x="85" y="9"/>
                    <a:pt x="101" y="9"/>
                  </a:cubicBezTo>
                  <a:cubicBezTo>
                    <a:pt x="114" y="10"/>
                    <a:pt x="131" y="8"/>
                    <a:pt x="131" y="11"/>
                  </a:cubicBezTo>
                  <a:cubicBezTo>
                    <a:pt x="131" y="16"/>
                    <a:pt x="112" y="18"/>
                    <a:pt x="99" y="19"/>
                  </a:cubicBezTo>
                  <a:cubicBezTo>
                    <a:pt x="70" y="19"/>
                    <a:pt x="37" y="19"/>
                    <a:pt x="3" y="11"/>
                  </a:cubicBezTo>
                  <a:cubicBezTo>
                    <a:pt x="2" y="11"/>
                    <a:pt x="0" y="9"/>
                    <a:pt x="0" y="9"/>
                  </a:cubicBezTo>
                  <a:cubicBezTo>
                    <a:pt x="2" y="6"/>
                    <a:pt x="5" y="2"/>
                    <a:pt x="7" y="0"/>
                  </a:cubicBezTo>
                  <a:close/>
                </a:path>
              </a:pathLst>
            </a:custGeom>
            <a:solidFill>
              <a:srgbClr val="74b531"/>
            </a:solidFill>
            <a:ln w="0">
              <a:noFill/>
            </a:ln>
          </p:spPr>
          <p:style>
            <a:lnRef idx="0"/>
            <a:fillRef idx="0"/>
            <a:effectRef idx="0"/>
            <a:fontRef idx="minor"/>
          </p:style>
          <p:txBody>
            <a:bodyPr lIns="90000" rIns="90000" tIns="7200" bIns="7200" anchor="ctr" anchorCtr="1">
              <a:noAutofit/>
            </a:bodyPr>
            <a:p>
              <a:pPr>
                <a:lnSpc>
                  <a:spcPct val="100000"/>
                </a:lnSpc>
              </a:pPr>
              <a:endParaRPr b="0" lang="el-GR" sz="1800" spc="-1" strike="noStrike">
                <a:solidFill>
                  <a:srgbClr val="000000"/>
                </a:solidFill>
                <a:latin typeface="Arial"/>
              </a:endParaRPr>
            </a:p>
          </p:txBody>
        </p:sp>
      </p:grpSp>
      <p:sp>
        <p:nvSpPr>
          <p:cNvPr id="223"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buNone/>
            </a:pPr>
            <a:r>
              <a:rPr b="0" lang="el-GR" sz="1800" spc="-1" strike="noStrike">
                <a:solidFill>
                  <a:srgbClr val="000000"/>
                </a:solidFill>
                <a:latin typeface="Arial"/>
              </a:rPr>
              <a:t>Πατήστε για επεξεργασία της μορφής κειμένου του τίτλου</a:t>
            </a:r>
            <a:endParaRPr b="0" lang="el-GR" sz="1800" spc="-1" strike="noStrike">
              <a:solidFill>
                <a:srgbClr val="000000"/>
              </a:solidFill>
              <a:latin typeface="Arial"/>
            </a:endParaRPr>
          </a:p>
        </p:txBody>
      </p:sp>
      <p:sp>
        <p:nvSpPr>
          <p:cNvPr id="224" name="PlaceHolder 2"/>
          <p:cNvSpPr>
            <a:spLocks noGrp="1"/>
          </p:cNvSpPr>
          <p:nvPr>
            <p:ph type="body"/>
          </p:nvPr>
        </p:nvSpPr>
        <p:spPr>
          <a:xfrm>
            <a:off x="540000" y="1260000"/>
            <a:ext cx="8999640" cy="32396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l-GR" sz="1800" spc="-1" strike="noStrike">
                <a:solidFill>
                  <a:srgbClr val="000000"/>
                </a:solidFill>
                <a:latin typeface="Arial"/>
              </a:rPr>
              <a:t>Πατήστε για επεξεργασία της μορφής κειμένου διάρθρωσης</a:t>
            </a:r>
            <a:endParaRPr b="0" lang="el-G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l-GR" sz="1800" spc="-1" strike="noStrike">
                <a:solidFill>
                  <a:srgbClr val="000000"/>
                </a:solidFill>
                <a:latin typeface="Arial"/>
              </a:rPr>
              <a:t>Δεύτερο επίπεδο διάρθρωσης</a:t>
            </a:r>
            <a:endParaRPr b="0" lang="el-G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l-GR" sz="1800" spc="-1" strike="noStrike">
                <a:solidFill>
                  <a:srgbClr val="000000"/>
                </a:solidFill>
                <a:latin typeface="Arial"/>
              </a:rPr>
              <a:t>Τρίτο επίπεδο διάρθρωσης</a:t>
            </a:r>
            <a:endParaRPr b="0" lang="el-G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l-GR" sz="1800" spc="-1" strike="noStrike">
                <a:solidFill>
                  <a:srgbClr val="000000"/>
                </a:solidFill>
                <a:latin typeface="Arial"/>
              </a:rPr>
              <a:t>Τέταρτο επίπεδο διάρθρωσης</a:t>
            </a:r>
            <a:endParaRPr b="0" lang="el-G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l-GR" sz="1800" spc="-1" strike="noStrike">
                <a:solidFill>
                  <a:srgbClr val="000000"/>
                </a:solidFill>
                <a:latin typeface="Arial"/>
              </a:rPr>
              <a:t>Πέμπτο επίπεδο διάρθρωσης</a:t>
            </a:r>
            <a:endParaRPr b="0" lang="el-G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l-GR" sz="1800" spc="-1" strike="noStrike">
                <a:solidFill>
                  <a:srgbClr val="000000"/>
                </a:solidFill>
                <a:latin typeface="Arial"/>
              </a:rPr>
              <a:t>Έκτο επίπεδο διάρθρωσης</a:t>
            </a:r>
            <a:endParaRPr b="0" lang="el-G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l-GR" sz="1800" spc="-1" strike="noStrike">
                <a:solidFill>
                  <a:srgbClr val="000000"/>
                </a:solidFill>
                <a:latin typeface="Arial"/>
              </a:rPr>
              <a:t>Έβδομο επίπεδο διάρθρωσης</a:t>
            </a:r>
            <a:endParaRPr b="0" lang="el-GR" sz="1800" spc="-1" strike="noStrike">
              <a:solidFill>
                <a:srgbClr val="000000"/>
              </a:solidFill>
              <a:latin typeface="Arial"/>
            </a:endParaRPr>
          </a:p>
        </p:txBody>
      </p:sp>
      <p:sp>
        <p:nvSpPr>
          <p:cNvPr id="225" name="PlaceHolder 3"/>
          <p:cNvSpPr>
            <a:spLocks noGrp="1"/>
          </p:cNvSpPr>
          <p:nvPr>
            <p:ph type="ftr" idx="4"/>
          </p:nvPr>
        </p:nvSpPr>
        <p:spPr>
          <a:xfrm>
            <a:off x="3447360" y="5165280"/>
            <a:ext cx="3194640" cy="390600"/>
          </a:xfrm>
          <a:prstGeom prst="rect">
            <a:avLst/>
          </a:prstGeom>
          <a:solidFill>
            <a:srgbClr val="74b531"/>
          </a:solidFill>
          <a:ln w="0">
            <a:noFill/>
          </a:ln>
        </p:spPr>
        <p:txBody>
          <a:bodyPr lIns="0" rIns="0" tIns="0" bIns="0" anchor="t">
            <a:noAutofit/>
          </a:bodyPr>
          <a:lstStyle>
            <a:lvl1pPr indent="0" algn="ctr">
              <a:lnSpc>
                <a:spcPct val="100000"/>
              </a:lnSpc>
              <a:buNone/>
              <a:tabLst>
                <a:tab algn="l" pos="0"/>
              </a:tabLst>
              <a:defRPr b="0" lang="el-GR" sz="1400" spc="-1" strike="noStrike">
                <a:solidFill>
                  <a:srgbClr val="000000"/>
                </a:solidFill>
                <a:latin typeface="Arial"/>
              </a:defRPr>
            </a:lvl1pPr>
          </a:lstStyle>
          <a:p>
            <a:pPr indent="0" algn="ctr">
              <a:lnSpc>
                <a:spcPct val="100000"/>
              </a:lnSpc>
              <a:buNone/>
              <a:tabLst>
                <a:tab algn="l" pos="0"/>
              </a:tabLst>
            </a:pPr>
            <a:r>
              <a:rPr b="0" lang="el-GR" sz="1400" spc="-1" strike="noStrike">
                <a:solidFill>
                  <a:srgbClr val="000000"/>
                </a:solidFill>
                <a:latin typeface="Arial"/>
              </a:rPr>
              <a:t>&lt;υποσέλιδο&gt;</a:t>
            </a:r>
            <a:endParaRPr b="0" lang="el-GR" sz="1400" spc="-1" strike="noStrike">
              <a:solidFill>
                <a:srgbClr val="000000"/>
              </a:solidFill>
              <a:latin typeface="Times New Roman"/>
            </a:endParaRPr>
          </a:p>
        </p:txBody>
      </p:sp>
      <p:sp>
        <p:nvSpPr>
          <p:cNvPr id="226" name="PlaceHolder 4"/>
          <p:cNvSpPr>
            <a:spLocks noGrp="1"/>
          </p:cNvSpPr>
          <p:nvPr>
            <p:ph type="sldNum" idx="5"/>
          </p:nvPr>
        </p:nvSpPr>
        <p:spPr>
          <a:xfrm>
            <a:off x="7227360" y="5165280"/>
            <a:ext cx="2347920" cy="390600"/>
          </a:xfrm>
          <a:prstGeom prst="rect">
            <a:avLst/>
          </a:prstGeom>
          <a:noFill/>
          <a:ln w="0">
            <a:noFill/>
          </a:ln>
        </p:spPr>
        <p:txBody>
          <a:bodyPr lIns="0" rIns="0" tIns="0" bIns="0" anchor="t">
            <a:noAutofit/>
          </a:bodyPr>
          <a:lstStyle>
            <a:lvl1pPr indent="0" algn="r">
              <a:lnSpc>
                <a:spcPct val="100000"/>
              </a:lnSpc>
              <a:buNone/>
              <a:tabLst>
                <a:tab algn="l" pos="0"/>
              </a:tabLst>
              <a:defRPr b="0" lang="el-GR" sz="1400" spc="-1" strike="noStrike">
                <a:solidFill>
                  <a:srgbClr val="000000"/>
                </a:solidFill>
                <a:latin typeface="Arial"/>
              </a:defRPr>
            </a:lvl1pPr>
          </a:lstStyle>
          <a:p>
            <a:pPr indent="0" algn="r">
              <a:lnSpc>
                <a:spcPct val="100000"/>
              </a:lnSpc>
              <a:buNone/>
              <a:tabLst>
                <a:tab algn="l" pos="0"/>
              </a:tabLst>
            </a:pPr>
            <a:fld id="{464BD938-7E5B-4341-896C-2A6EF4F59AC1}" type="slidenum">
              <a:rPr b="0" lang="el-GR" sz="1400" spc="-1" strike="noStrike">
                <a:solidFill>
                  <a:srgbClr val="000000"/>
                </a:solidFill>
                <a:latin typeface="Arial"/>
              </a:rPr>
              <a:t>&lt;αριθμός&gt;</a:t>
            </a:fld>
            <a:endParaRPr b="0" lang="el-GR" sz="1400" spc="-1" strike="noStrike">
              <a:solidFill>
                <a:srgbClr val="000000"/>
              </a:solidFill>
              <a:latin typeface="Times New Roman"/>
            </a:endParaRPr>
          </a:p>
        </p:txBody>
      </p:sp>
      <p:sp>
        <p:nvSpPr>
          <p:cNvPr id="227" name="PlaceHolder 5"/>
          <p:cNvSpPr>
            <a:spLocks noGrp="1"/>
          </p:cNvSpPr>
          <p:nvPr>
            <p:ph type="dt" idx="6"/>
          </p:nvPr>
        </p:nvSpPr>
        <p:spPr>
          <a:xfrm>
            <a:off x="504000" y="5165280"/>
            <a:ext cx="2347920" cy="390600"/>
          </a:xfrm>
          <a:prstGeom prst="rect">
            <a:avLst/>
          </a:prstGeom>
          <a:noFill/>
          <a:ln w="0">
            <a:noFill/>
          </a:ln>
        </p:spPr>
        <p:txBody>
          <a:bodyPr lIns="0" rIns="0" tIns="0" bIns="0" anchor="t">
            <a:noAutofit/>
          </a:bodyPr>
          <a:lstStyle>
            <a:lvl1pPr indent="0">
              <a:buNone/>
              <a:defRPr b="0" lang="el-GR" sz="1400" spc="-1" strike="noStrike">
                <a:solidFill>
                  <a:srgbClr val="000000"/>
                </a:solidFill>
                <a:latin typeface="Times New Roman"/>
              </a:defRPr>
            </a:lvl1pPr>
          </a:lstStyle>
          <a:p>
            <a:pPr indent="0">
              <a:buNone/>
            </a:pPr>
            <a:r>
              <a:rPr b="0" lang="el-GR" sz="1400" spc="-1" strike="noStrike">
                <a:solidFill>
                  <a:srgbClr val="000000"/>
                </a:solidFill>
                <a:latin typeface="Times New Roman"/>
              </a:rPr>
              <a:t>&lt;ημερομηνία/ώρα&gt;</a:t>
            </a:r>
            <a:endParaRPr b="0" lang="el-G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
          <p:cNvSpPr/>
          <p:nvPr/>
        </p:nvSpPr>
        <p:spPr>
          <a:xfrm>
            <a:off x="0" y="5040000"/>
            <a:ext cx="10079640" cy="629640"/>
          </a:xfrm>
          <a:prstGeom prst="rect">
            <a:avLst/>
          </a:prstGeom>
          <a:solidFill>
            <a:srgbClr val="9ecf6c"/>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65" name=""/>
          <p:cNvSpPr/>
          <p:nvPr/>
        </p:nvSpPr>
        <p:spPr>
          <a:xfrm>
            <a:off x="9180360" y="4140000"/>
            <a:ext cx="179640" cy="899640"/>
          </a:xfrm>
          <a:prstGeom prst="rect">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66" name=""/>
          <p:cNvSpPr/>
          <p:nvPr/>
        </p:nvSpPr>
        <p:spPr>
          <a:xfrm>
            <a:off x="8820360" y="4500000"/>
            <a:ext cx="89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67" name=""/>
          <p:cNvSpPr/>
          <p:nvPr/>
        </p:nvSpPr>
        <p:spPr>
          <a:xfrm>
            <a:off x="8910360" y="4320000"/>
            <a:ext cx="71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68" name=""/>
          <p:cNvSpPr/>
          <p:nvPr/>
        </p:nvSpPr>
        <p:spPr>
          <a:xfrm>
            <a:off x="9000720" y="4140000"/>
            <a:ext cx="53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69" name=""/>
          <p:cNvSpPr/>
          <p:nvPr/>
        </p:nvSpPr>
        <p:spPr>
          <a:xfrm>
            <a:off x="9090360" y="3960000"/>
            <a:ext cx="35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70" name=""/>
          <p:cNvSpPr/>
          <p:nvPr/>
        </p:nvSpPr>
        <p:spPr>
          <a:xfrm>
            <a:off x="8190720" y="4140000"/>
            <a:ext cx="179640" cy="899640"/>
          </a:xfrm>
          <a:prstGeom prst="rect">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71" name=""/>
          <p:cNvSpPr/>
          <p:nvPr/>
        </p:nvSpPr>
        <p:spPr>
          <a:xfrm>
            <a:off x="7920360" y="4410000"/>
            <a:ext cx="71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72" name=""/>
          <p:cNvSpPr/>
          <p:nvPr/>
        </p:nvSpPr>
        <p:spPr>
          <a:xfrm>
            <a:off x="8010720" y="4230000"/>
            <a:ext cx="53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sp>
        <p:nvSpPr>
          <p:cNvPr id="273" name=""/>
          <p:cNvSpPr/>
          <p:nvPr/>
        </p:nvSpPr>
        <p:spPr>
          <a:xfrm>
            <a:off x="8100360" y="4050000"/>
            <a:ext cx="359640" cy="269640"/>
          </a:xfrm>
          <a:prstGeom prst="roundRect">
            <a:avLst>
              <a:gd name="adj" fmla="val 50000"/>
            </a:avLst>
          </a:prstGeom>
          <a:solidFill>
            <a:srgbClr val="74b531"/>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grpSp>
        <p:nvGrpSpPr>
          <p:cNvPr id="274" name=""/>
          <p:cNvGrpSpPr/>
          <p:nvPr/>
        </p:nvGrpSpPr>
        <p:grpSpPr>
          <a:xfrm>
            <a:off x="8640000" y="3690000"/>
            <a:ext cx="359640" cy="269640"/>
            <a:chOff x="8640000" y="3690000"/>
            <a:chExt cx="359640" cy="269640"/>
          </a:xfrm>
        </p:grpSpPr>
        <p:sp>
          <p:nvSpPr>
            <p:cNvPr id="275" name=""/>
            <p:cNvSpPr/>
            <p:nvPr/>
          </p:nvSpPr>
          <p:spPr>
            <a:xfrm>
              <a:off x="8788680" y="3690000"/>
              <a:ext cx="87120" cy="156240"/>
            </a:xfrm>
            <a:custGeom>
              <a:avLst/>
              <a:gdLst>
                <a:gd name="textAreaLeft" fmla="*/ 0 w 87120"/>
                <a:gd name="textAreaRight" fmla="*/ 87480 w 87120"/>
                <a:gd name="textAreaTop" fmla="*/ 0 h 156240"/>
                <a:gd name="textAreaBottom" fmla="*/ 156600 h 156240"/>
              </a:gdLst>
              <a:ahLst/>
              <a:rect l="textAreaLeft" t="textAreaTop" r="textAreaRight" b="textAreaBottom"/>
              <a:pathLst>
                <a:path w="243" h="435">
                  <a:moveTo>
                    <a:pt x="200" y="140"/>
                  </a:moveTo>
                  <a:cubicBezTo>
                    <a:pt x="157" y="59"/>
                    <a:pt x="65" y="-11"/>
                    <a:pt x="27" y="1"/>
                  </a:cubicBezTo>
                  <a:cubicBezTo>
                    <a:pt x="-1" y="14"/>
                    <a:pt x="31" y="68"/>
                    <a:pt x="57" y="97"/>
                  </a:cubicBezTo>
                  <a:cubicBezTo>
                    <a:pt x="60" y="99"/>
                    <a:pt x="58" y="103"/>
                    <a:pt x="54" y="103"/>
                  </a:cubicBezTo>
                  <a:cubicBezTo>
                    <a:pt x="42" y="100"/>
                    <a:pt x="28" y="100"/>
                    <a:pt x="22" y="107"/>
                  </a:cubicBezTo>
                  <a:cubicBezTo>
                    <a:pt x="8" y="124"/>
                    <a:pt x="28" y="148"/>
                    <a:pt x="45" y="164"/>
                  </a:cubicBezTo>
                  <a:cubicBezTo>
                    <a:pt x="48" y="166"/>
                    <a:pt x="46" y="171"/>
                    <a:pt x="42" y="170"/>
                  </a:cubicBezTo>
                  <a:cubicBezTo>
                    <a:pt x="27" y="167"/>
                    <a:pt x="12" y="167"/>
                    <a:pt x="7" y="173"/>
                  </a:cubicBezTo>
                  <a:cubicBezTo>
                    <a:pt x="-14" y="198"/>
                    <a:pt x="17" y="271"/>
                    <a:pt x="35" y="298"/>
                  </a:cubicBezTo>
                  <a:cubicBezTo>
                    <a:pt x="57" y="330"/>
                    <a:pt x="80" y="362"/>
                    <a:pt x="109" y="387"/>
                  </a:cubicBezTo>
                  <a:cubicBezTo>
                    <a:pt x="139" y="413"/>
                    <a:pt x="176" y="432"/>
                    <a:pt x="215" y="435"/>
                  </a:cubicBezTo>
                  <a:cubicBezTo>
                    <a:pt x="217" y="435"/>
                    <a:pt x="219" y="435"/>
                    <a:pt x="220" y="435"/>
                  </a:cubicBezTo>
                  <a:cubicBezTo>
                    <a:pt x="222" y="434"/>
                    <a:pt x="223" y="431"/>
                    <a:pt x="224" y="429"/>
                  </a:cubicBezTo>
                  <a:cubicBezTo>
                    <a:pt x="231" y="411"/>
                    <a:pt x="233" y="404"/>
                    <a:pt x="236" y="389"/>
                  </a:cubicBezTo>
                  <a:cubicBezTo>
                    <a:pt x="239" y="328"/>
                    <a:pt x="262" y="259"/>
                    <a:pt x="200" y="140"/>
                  </a:cubicBezTo>
                  <a:close/>
                </a:path>
              </a:pathLst>
            </a:custGeom>
            <a:solidFill>
              <a:srgbClr val="74b531"/>
            </a:solidFill>
            <a:ln w="0">
              <a:noFill/>
            </a:ln>
          </p:spPr>
          <p:style>
            <a:lnRef idx="0"/>
            <a:fillRef idx="0"/>
            <a:effectRef idx="0"/>
            <a:fontRef idx="minor"/>
          </p:style>
          <p:txBody>
            <a:bodyPr lIns="90000" rIns="90000" tIns="156960" bIns="156960" anchor="ctr" anchorCtr="1">
              <a:noAutofit/>
            </a:bodyPr>
            <a:p>
              <a:pPr>
                <a:lnSpc>
                  <a:spcPct val="100000"/>
                </a:lnSpc>
              </a:pPr>
              <a:endParaRPr b="0" lang="el-GR" sz="1800" spc="-1" strike="noStrike">
                <a:solidFill>
                  <a:srgbClr val="000000"/>
                </a:solidFill>
                <a:latin typeface="Arial"/>
              </a:endParaRPr>
            </a:p>
          </p:txBody>
        </p:sp>
        <p:sp>
          <p:nvSpPr>
            <p:cNvPr id="276" name=""/>
            <p:cNvSpPr/>
            <p:nvPr/>
          </p:nvSpPr>
          <p:spPr>
            <a:xfrm>
              <a:off x="8640000" y="3690000"/>
              <a:ext cx="326160" cy="269640"/>
            </a:xfrm>
            <a:custGeom>
              <a:avLst/>
              <a:gdLst>
                <a:gd name="textAreaLeft" fmla="*/ 0 w 326160"/>
                <a:gd name="textAreaRight" fmla="*/ 326520 w 326160"/>
                <a:gd name="textAreaTop" fmla="*/ 0 h 269640"/>
                <a:gd name="textAreaBottom" fmla="*/ 270000 h 269640"/>
              </a:gdLst>
              <a:ahLst/>
              <a:rect l="textAreaLeft" t="textAreaTop" r="textAreaRight" b="textAreaBottom"/>
              <a:pathLst>
                <a:path w="907" h="750">
                  <a:moveTo>
                    <a:pt x="752" y="285"/>
                  </a:moveTo>
                  <a:cubicBezTo>
                    <a:pt x="700" y="293"/>
                    <a:pt x="647" y="342"/>
                    <a:pt x="620" y="386"/>
                  </a:cubicBezTo>
                  <a:cubicBezTo>
                    <a:pt x="619" y="389"/>
                    <a:pt x="616" y="392"/>
                    <a:pt x="613" y="393"/>
                  </a:cubicBezTo>
                  <a:cubicBezTo>
                    <a:pt x="609" y="393"/>
                    <a:pt x="606" y="390"/>
                    <a:pt x="603" y="388"/>
                  </a:cubicBezTo>
                  <a:cubicBezTo>
                    <a:pt x="575" y="362"/>
                    <a:pt x="538" y="329"/>
                    <a:pt x="492" y="272"/>
                  </a:cubicBezTo>
                  <a:cubicBezTo>
                    <a:pt x="472" y="247"/>
                    <a:pt x="373" y="128"/>
                    <a:pt x="276" y="60"/>
                  </a:cubicBezTo>
                  <a:cubicBezTo>
                    <a:pt x="192" y="2"/>
                    <a:pt x="86" y="-13"/>
                    <a:pt x="50" y="11"/>
                  </a:cubicBezTo>
                  <a:cubicBezTo>
                    <a:pt x="33" y="22"/>
                    <a:pt x="30" y="47"/>
                    <a:pt x="37" y="66"/>
                  </a:cubicBezTo>
                  <a:cubicBezTo>
                    <a:pt x="45" y="85"/>
                    <a:pt x="71" y="107"/>
                    <a:pt x="91" y="116"/>
                  </a:cubicBezTo>
                  <a:cubicBezTo>
                    <a:pt x="66" y="113"/>
                    <a:pt x="34" y="133"/>
                    <a:pt x="34" y="157"/>
                  </a:cubicBezTo>
                  <a:cubicBezTo>
                    <a:pt x="34" y="199"/>
                    <a:pt x="109" y="245"/>
                    <a:pt x="133" y="252"/>
                  </a:cubicBezTo>
                  <a:cubicBezTo>
                    <a:pt x="112" y="253"/>
                    <a:pt x="95" y="277"/>
                    <a:pt x="100" y="297"/>
                  </a:cubicBezTo>
                  <a:cubicBezTo>
                    <a:pt x="109" y="336"/>
                    <a:pt x="181" y="354"/>
                    <a:pt x="203" y="357"/>
                  </a:cubicBezTo>
                  <a:cubicBezTo>
                    <a:pt x="183" y="361"/>
                    <a:pt x="172" y="386"/>
                    <a:pt x="179" y="405"/>
                  </a:cubicBezTo>
                  <a:cubicBezTo>
                    <a:pt x="190" y="435"/>
                    <a:pt x="262" y="454"/>
                    <a:pt x="282" y="458"/>
                  </a:cubicBezTo>
                  <a:cubicBezTo>
                    <a:pt x="264" y="474"/>
                    <a:pt x="271" y="500"/>
                    <a:pt x="290" y="514"/>
                  </a:cubicBezTo>
                  <a:cubicBezTo>
                    <a:pt x="306" y="527"/>
                    <a:pt x="328" y="535"/>
                    <a:pt x="349" y="538"/>
                  </a:cubicBezTo>
                  <a:cubicBezTo>
                    <a:pt x="295" y="532"/>
                    <a:pt x="232" y="524"/>
                    <a:pt x="179" y="523"/>
                  </a:cubicBezTo>
                  <a:cubicBezTo>
                    <a:pt x="127" y="522"/>
                    <a:pt x="48" y="539"/>
                    <a:pt x="0" y="582"/>
                  </a:cubicBezTo>
                  <a:cubicBezTo>
                    <a:pt x="69" y="610"/>
                    <a:pt x="149" y="669"/>
                    <a:pt x="180" y="750"/>
                  </a:cubicBezTo>
                  <a:cubicBezTo>
                    <a:pt x="231" y="748"/>
                    <a:pt x="267" y="720"/>
                    <a:pt x="307" y="690"/>
                  </a:cubicBezTo>
                  <a:cubicBezTo>
                    <a:pt x="313" y="685"/>
                    <a:pt x="319" y="680"/>
                    <a:pt x="327" y="679"/>
                  </a:cubicBezTo>
                  <a:cubicBezTo>
                    <a:pt x="332" y="679"/>
                    <a:pt x="338" y="680"/>
                    <a:pt x="343" y="682"/>
                  </a:cubicBezTo>
                  <a:cubicBezTo>
                    <a:pt x="365" y="689"/>
                    <a:pt x="466" y="740"/>
                    <a:pt x="594" y="734"/>
                  </a:cubicBezTo>
                  <a:cubicBezTo>
                    <a:pt x="692" y="729"/>
                    <a:pt x="777" y="688"/>
                    <a:pt x="817" y="613"/>
                  </a:cubicBezTo>
                  <a:cubicBezTo>
                    <a:pt x="856" y="540"/>
                    <a:pt x="860" y="462"/>
                    <a:pt x="864" y="440"/>
                  </a:cubicBezTo>
                  <a:cubicBezTo>
                    <a:pt x="868" y="419"/>
                    <a:pt x="888" y="408"/>
                    <a:pt x="907" y="402"/>
                  </a:cubicBezTo>
                  <a:cubicBezTo>
                    <a:pt x="905" y="381"/>
                    <a:pt x="908" y="354"/>
                    <a:pt x="905" y="332"/>
                  </a:cubicBezTo>
                  <a:cubicBezTo>
                    <a:pt x="865" y="299"/>
                    <a:pt x="804" y="277"/>
                    <a:pt x="752" y="28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277" name=""/>
            <p:cNvSpPr/>
            <p:nvPr/>
          </p:nvSpPr>
          <p:spPr>
            <a:xfrm>
              <a:off x="8960400" y="3808800"/>
              <a:ext cx="39240" cy="27000"/>
            </a:xfrm>
            <a:custGeom>
              <a:avLst/>
              <a:gdLst>
                <a:gd name="textAreaLeft" fmla="*/ 0 w 39240"/>
                <a:gd name="textAreaRight" fmla="*/ 39600 w 39240"/>
                <a:gd name="textAreaTop" fmla="*/ 0 h 27000"/>
                <a:gd name="textAreaBottom" fmla="*/ 27360 h 27000"/>
              </a:gdLst>
              <a:ahLst/>
              <a:rect l="textAreaLeft" t="textAreaTop" r="textAreaRight" b="textAreaBottom"/>
              <a:pathLst>
                <a:path w="110" h="76">
                  <a:moveTo>
                    <a:pt x="24" y="1"/>
                  </a:moveTo>
                  <a:cubicBezTo>
                    <a:pt x="21" y="0"/>
                    <a:pt x="17" y="0"/>
                    <a:pt x="14" y="0"/>
                  </a:cubicBezTo>
                  <a:cubicBezTo>
                    <a:pt x="8" y="1"/>
                    <a:pt x="6" y="3"/>
                    <a:pt x="4" y="8"/>
                  </a:cubicBezTo>
                  <a:cubicBezTo>
                    <a:pt x="-2" y="20"/>
                    <a:pt x="0" y="60"/>
                    <a:pt x="3" y="68"/>
                  </a:cubicBezTo>
                  <a:cubicBezTo>
                    <a:pt x="5" y="73"/>
                    <a:pt x="8" y="76"/>
                    <a:pt x="14" y="76"/>
                  </a:cubicBezTo>
                  <a:cubicBezTo>
                    <a:pt x="16" y="76"/>
                    <a:pt x="19" y="75"/>
                    <a:pt x="21" y="74"/>
                  </a:cubicBezTo>
                  <a:cubicBezTo>
                    <a:pt x="28" y="72"/>
                    <a:pt x="36" y="69"/>
                    <a:pt x="44" y="67"/>
                  </a:cubicBezTo>
                  <a:cubicBezTo>
                    <a:pt x="64" y="60"/>
                    <a:pt x="83" y="54"/>
                    <a:pt x="102" y="47"/>
                  </a:cubicBezTo>
                  <a:cubicBezTo>
                    <a:pt x="105" y="46"/>
                    <a:pt x="109" y="45"/>
                    <a:pt x="110" y="42"/>
                  </a:cubicBezTo>
                  <a:cubicBezTo>
                    <a:pt x="111" y="38"/>
                    <a:pt x="107" y="34"/>
                    <a:pt x="104" y="31"/>
                  </a:cubicBezTo>
                  <a:cubicBezTo>
                    <a:pt x="78" y="19"/>
                    <a:pt x="51" y="9"/>
                    <a:pt x="24" y="1"/>
                  </a:cubicBezTo>
                  <a:close/>
                </a:path>
              </a:pathLst>
            </a:custGeom>
            <a:solidFill>
              <a:srgbClr val="74b531"/>
            </a:solidFill>
            <a:ln w="0">
              <a:noFill/>
            </a:ln>
          </p:spPr>
          <p:style>
            <a:lnRef idx="0"/>
            <a:fillRef idx="0"/>
            <a:effectRef idx="0"/>
            <a:fontRef idx="minor"/>
          </p:style>
          <p:txBody>
            <a:bodyPr lIns="90000" rIns="90000" tIns="27360" bIns="27360" anchor="ctr" anchorCtr="1">
              <a:noAutofit/>
            </a:bodyPr>
            <a:p>
              <a:pPr>
                <a:lnSpc>
                  <a:spcPct val="100000"/>
                </a:lnSpc>
              </a:pPr>
              <a:endParaRPr b="0" lang="el-GR" sz="1800" spc="-1" strike="noStrike">
                <a:solidFill>
                  <a:srgbClr val="000000"/>
                </a:solidFill>
                <a:latin typeface="Arial"/>
              </a:endParaRPr>
            </a:p>
          </p:txBody>
        </p:sp>
        <p:sp>
          <p:nvSpPr>
            <p:cNvPr id="278" name=""/>
            <p:cNvSpPr/>
            <p:nvPr/>
          </p:nvSpPr>
          <p:spPr>
            <a:xfrm>
              <a:off x="8914680" y="3810960"/>
              <a:ext cx="20520" cy="19800"/>
            </a:xfrm>
            <a:custGeom>
              <a:avLst/>
              <a:gdLst>
                <a:gd name="textAreaLeft" fmla="*/ 0 w 20520"/>
                <a:gd name="textAreaRight" fmla="*/ 20880 w 20520"/>
                <a:gd name="textAreaTop" fmla="*/ 0 h 19800"/>
                <a:gd name="textAreaBottom" fmla="*/ 20160 h 19800"/>
              </a:gdLst>
              <a:ahLst/>
              <a:rect l="textAreaLeft" t="textAreaTop" r="textAreaRight" b="textAreaBottom"/>
              <a:pathLst>
                <a:path w="58" h="56">
                  <a:moveTo>
                    <a:pt x="0" y="28"/>
                  </a:moveTo>
                  <a:cubicBezTo>
                    <a:pt x="0" y="33"/>
                    <a:pt x="2" y="38"/>
                    <a:pt x="4" y="42"/>
                  </a:cubicBezTo>
                  <a:cubicBezTo>
                    <a:pt x="6" y="46"/>
                    <a:pt x="10" y="50"/>
                    <a:pt x="14" y="52"/>
                  </a:cubicBezTo>
                  <a:cubicBezTo>
                    <a:pt x="19" y="55"/>
                    <a:pt x="24" y="56"/>
                    <a:pt x="29" y="56"/>
                  </a:cubicBezTo>
                  <a:cubicBezTo>
                    <a:pt x="34" y="56"/>
                    <a:pt x="39" y="55"/>
                    <a:pt x="43" y="52"/>
                  </a:cubicBezTo>
                  <a:cubicBezTo>
                    <a:pt x="48" y="50"/>
                    <a:pt x="52" y="46"/>
                    <a:pt x="54" y="42"/>
                  </a:cubicBezTo>
                  <a:cubicBezTo>
                    <a:pt x="57" y="38"/>
                    <a:pt x="58" y="33"/>
                    <a:pt x="58" y="28"/>
                  </a:cubicBezTo>
                  <a:cubicBezTo>
                    <a:pt x="58" y="23"/>
                    <a:pt x="57" y="18"/>
                    <a:pt x="54" y="14"/>
                  </a:cubicBezTo>
                  <a:cubicBezTo>
                    <a:pt x="51" y="10"/>
                    <a:pt x="48" y="6"/>
                    <a:pt x="43" y="4"/>
                  </a:cubicBezTo>
                  <a:cubicBezTo>
                    <a:pt x="39" y="1"/>
                    <a:pt x="34" y="0"/>
                    <a:pt x="29" y="0"/>
                  </a:cubicBezTo>
                  <a:cubicBezTo>
                    <a:pt x="24" y="0"/>
                    <a:pt x="19" y="1"/>
                    <a:pt x="14" y="4"/>
                  </a:cubicBezTo>
                  <a:cubicBezTo>
                    <a:pt x="10" y="6"/>
                    <a:pt x="6" y="10"/>
                    <a:pt x="4" y="14"/>
                  </a:cubicBezTo>
                  <a:cubicBezTo>
                    <a:pt x="2" y="18"/>
                    <a:pt x="0" y="23"/>
                    <a:pt x="0" y="28"/>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sp>
          <p:nvSpPr>
            <p:cNvPr id="279" name=""/>
            <p:cNvSpPr/>
            <p:nvPr/>
          </p:nvSpPr>
          <p:spPr>
            <a:xfrm>
              <a:off x="8664480" y="3731760"/>
              <a:ext cx="49680" cy="19800"/>
            </a:xfrm>
            <a:custGeom>
              <a:avLst/>
              <a:gdLst>
                <a:gd name="textAreaLeft" fmla="*/ 0 w 49680"/>
                <a:gd name="textAreaRight" fmla="*/ 50040 w 49680"/>
                <a:gd name="textAreaTop" fmla="*/ 0 h 19800"/>
                <a:gd name="textAreaBottom" fmla="*/ 20160 h 19800"/>
              </a:gdLst>
              <a:ahLst/>
              <a:rect l="textAreaLeft" t="textAreaTop" r="textAreaRight" b="textAreaBottom"/>
              <a:pathLst>
                <a:path w="139" h="56">
                  <a:moveTo>
                    <a:pt x="77" y="27"/>
                  </a:moveTo>
                  <a:cubicBezTo>
                    <a:pt x="80" y="29"/>
                    <a:pt x="100" y="38"/>
                    <a:pt x="118" y="45"/>
                  </a:cubicBezTo>
                  <a:cubicBezTo>
                    <a:pt x="127" y="48"/>
                    <a:pt x="139" y="52"/>
                    <a:pt x="139" y="54"/>
                  </a:cubicBezTo>
                  <a:cubicBezTo>
                    <a:pt x="139" y="58"/>
                    <a:pt x="128" y="56"/>
                    <a:pt x="119" y="54"/>
                  </a:cubicBezTo>
                  <a:cubicBezTo>
                    <a:pt x="96" y="49"/>
                    <a:pt x="71" y="41"/>
                    <a:pt x="50" y="30"/>
                  </a:cubicBezTo>
                  <a:cubicBezTo>
                    <a:pt x="44" y="28"/>
                    <a:pt x="9" y="9"/>
                    <a:pt x="0" y="3"/>
                  </a:cubicBezTo>
                  <a:cubicBezTo>
                    <a:pt x="7" y="0"/>
                    <a:pt x="17" y="0"/>
                    <a:pt x="24" y="0"/>
                  </a:cubicBezTo>
                  <a:cubicBezTo>
                    <a:pt x="42" y="11"/>
                    <a:pt x="58" y="19"/>
                    <a:pt x="77" y="27"/>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sp>
          <p:nvSpPr>
            <p:cNvPr id="280" name=""/>
            <p:cNvSpPr/>
            <p:nvPr/>
          </p:nvSpPr>
          <p:spPr>
            <a:xfrm>
              <a:off x="8681400" y="3780720"/>
              <a:ext cx="56520" cy="11160"/>
            </a:xfrm>
            <a:custGeom>
              <a:avLst/>
              <a:gdLst>
                <a:gd name="textAreaLeft" fmla="*/ 0 w 56520"/>
                <a:gd name="textAreaRight" fmla="*/ 56880 w 56520"/>
                <a:gd name="textAreaTop" fmla="*/ 0 h 11160"/>
                <a:gd name="textAreaBottom" fmla="*/ 11520 h 11160"/>
              </a:gdLst>
              <a:ahLst/>
              <a:rect l="textAreaLeft" t="textAreaTop" r="textAreaRight" b="textAreaBottom"/>
              <a:pathLst>
                <a:path w="158" h="32">
                  <a:moveTo>
                    <a:pt x="125" y="23"/>
                  </a:moveTo>
                  <a:cubicBezTo>
                    <a:pt x="136" y="25"/>
                    <a:pt x="158" y="25"/>
                    <a:pt x="158" y="29"/>
                  </a:cubicBezTo>
                  <a:cubicBezTo>
                    <a:pt x="158" y="32"/>
                    <a:pt x="139" y="32"/>
                    <a:pt x="127" y="32"/>
                  </a:cubicBezTo>
                  <a:cubicBezTo>
                    <a:pt x="84" y="32"/>
                    <a:pt x="37" y="26"/>
                    <a:pt x="0" y="8"/>
                  </a:cubicBezTo>
                  <a:cubicBezTo>
                    <a:pt x="4" y="4"/>
                    <a:pt x="13" y="0"/>
                    <a:pt x="19" y="0"/>
                  </a:cubicBezTo>
                  <a:cubicBezTo>
                    <a:pt x="60" y="16"/>
                    <a:pt x="110" y="21"/>
                    <a:pt x="125" y="23"/>
                  </a:cubicBezTo>
                  <a:close/>
                </a:path>
              </a:pathLst>
            </a:custGeom>
            <a:solidFill>
              <a:srgbClr val="74b531"/>
            </a:solidFill>
            <a:ln w="0">
              <a:noFill/>
            </a:ln>
          </p:spPr>
          <p:style>
            <a:lnRef idx="0"/>
            <a:fillRef idx="0"/>
            <a:effectRef idx="0"/>
            <a:fontRef idx="minor"/>
          </p:style>
          <p:txBody>
            <a:bodyPr lIns="90000" rIns="90000" tIns="11520" bIns="11520" anchor="ctr" anchorCtr="1">
              <a:noAutofit/>
            </a:bodyPr>
            <a:p>
              <a:pPr>
                <a:lnSpc>
                  <a:spcPct val="100000"/>
                </a:lnSpc>
              </a:pPr>
              <a:endParaRPr b="0" lang="el-GR" sz="1800" spc="-1" strike="noStrike">
                <a:solidFill>
                  <a:srgbClr val="000000"/>
                </a:solidFill>
                <a:latin typeface="Arial"/>
              </a:endParaRPr>
            </a:p>
          </p:txBody>
        </p:sp>
        <p:sp>
          <p:nvSpPr>
            <p:cNvPr id="281" name=""/>
            <p:cNvSpPr/>
            <p:nvPr/>
          </p:nvSpPr>
          <p:spPr>
            <a:xfrm>
              <a:off x="8707320" y="3818520"/>
              <a:ext cx="51120" cy="6840"/>
            </a:xfrm>
            <a:custGeom>
              <a:avLst/>
              <a:gdLst>
                <a:gd name="textAreaLeft" fmla="*/ 0 w 51120"/>
                <a:gd name="textAreaRight" fmla="*/ 51480 w 51120"/>
                <a:gd name="textAreaTop" fmla="*/ 0 h 6840"/>
                <a:gd name="textAreaBottom" fmla="*/ 7200 h 6840"/>
              </a:gdLst>
              <a:ahLst/>
              <a:rect l="textAreaLeft" t="textAreaTop" r="textAreaRight" b="textAreaBottom"/>
              <a:pathLst>
                <a:path w="143" h="20">
                  <a:moveTo>
                    <a:pt x="106" y="9"/>
                  </a:moveTo>
                  <a:cubicBezTo>
                    <a:pt x="126" y="11"/>
                    <a:pt x="142" y="9"/>
                    <a:pt x="143" y="12"/>
                  </a:cubicBezTo>
                  <a:cubicBezTo>
                    <a:pt x="144" y="17"/>
                    <a:pt x="123" y="18"/>
                    <a:pt x="112" y="18"/>
                  </a:cubicBezTo>
                  <a:cubicBezTo>
                    <a:pt x="79" y="20"/>
                    <a:pt x="56" y="22"/>
                    <a:pt x="19" y="15"/>
                  </a:cubicBezTo>
                  <a:cubicBezTo>
                    <a:pt x="15" y="15"/>
                    <a:pt x="-1" y="12"/>
                    <a:pt x="0" y="10"/>
                  </a:cubicBezTo>
                  <a:cubicBezTo>
                    <a:pt x="3" y="6"/>
                    <a:pt x="11" y="1"/>
                    <a:pt x="16" y="0"/>
                  </a:cubicBezTo>
                  <a:cubicBezTo>
                    <a:pt x="37" y="5"/>
                    <a:pt x="85" y="8"/>
                    <a:pt x="106" y="9"/>
                  </a:cubicBezTo>
                  <a:close/>
                </a:path>
              </a:pathLst>
            </a:custGeom>
            <a:solidFill>
              <a:srgbClr val="74b531"/>
            </a:solidFill>
            <a:ln w="0">
              <a:noFill/>
            </a:ln>
          </p:spPr>
          <p:style>
            <a:lnRef idx="0"/>
            <a:fillRef idx="0"/>
            <a:effectRef idx="0"/>
            <a:fontRef idx="minor"/>
          </p:style>
          <p:txBody>
            <a:bodyPr lIns="90000" rIns="90000" tIns="7200" bIns="7200" anchor="ctr" anchorCtr="1">
              <a:noAutofit/>
            </a:bodyPr>
            <a:p>
              <a:pPr>
                <a:lnSpc>
                  <a:spcPct val="100000"/>
                </a:lnSpc>
              </a:pPr>
              <a:endParaRPr b="0" lang="el-GR" sz="1800" spc="-1" strike="noStrike">
                <a:solidFill>
                  <a:srgbClr val="000000"/>
                </a:solidFill>
                <a:latin typeface="Arial"/>
              </a:endParaRPr>
            </a:p>
          </p:txBody>
        </p:sp>
        <p:sp>
          <p:nvSpPr>
            <p:cNvPr id="282" name=""/>
            <p:cNvSpPr/>
            <p:nvPr/>
          </p:nvSpPr>
          <p:spPr>
            <a:xfrm>
              <a:off x="8739000" y="3855240"/>
              <a:ext cx="46800" cy="6480"/>
            </a:xfrm>
            <a:custGeom>
              <a:avLst/>
              <a:gdLst>
                <a:gd name="textAreaLeft" fmla="*/ 0 w 46800"/>
                <a:gd name="textAreaRight" fmla="*/ 47160 w 46800"/>
                <a:gd name="textAreaTop" fmla="*/ 0 h 6480"/>
                <a:gd name="textAreaBottom" fmla="*/ 6840 h 6480"/>
              </a:gdLst>
              <a:ahLst/>
              <a:rect l="textAreaLeft" t="textAreaTop" r="textAreaRight" b="textAreaBottom"/>
              <a:pathLst>
                <a:path w="131" h="19">
                  <a:moveTo>
                    <a:pt x="7" y="0"/>
                  </a:moveTo>
                  <a:cubicBezTo>
                    <a:pt x="24" y="3"/>
                    <a:pt x="38" y="5"/>
                    <a:pt x="55" y="6"/>
                  </a:cubicBezTo>
                  <a:cubicBezTo>
                    <a:pt x="67" y="7"/>
                    <a:pt x="85" y="9"/>
                    <a:pt x="101" y="9"/>
                  </a:cubicBezTo>
                  <a:cubicBezTo>
                    <a:pt x="114" y="10"/>
                    <a:pt x="131" y="8"/>
                    <a:pt x="131" y="11"/>
                  </a:cubicBezTo>
                  <a:cubicBezTo>
                    <a:pt x="131" y="16"/>
                    <a:pt x="112" y="18"/>
                    <a:pt x="99" y="19"/>
                  </a:cubicBezTo>
                  <a:cubicBezTo>
                    <a:pt x="70" y="19"/>
                    <a:pt x="37" y="19"/>
                    <a:pt x="3" y="11"/>
                  </a:cubicBezTo>
                  <a:cubicBezTo>
                    <a:pt x="2" y="11"/>
                    <a:pt x="0" y="9"/>
                    <a:pt x="0" y="9"/>
                  </a:cubicBezTo>
                  <a:cubicBezTo>
                    <a:pt x="2" y="6"/>
                    <a:pt x="5" y="2"/>
                    <a:pt x="7" y="0"/>
                  </a:cubicBezTo>
                  <a:close/>
                </a:path>
              </a:pathLst>
            </a:custGeom>
            <a:solidFill>
              <a:srgbClr val="74b531"/>
            </a:solidFill>
            <a:ln w="0">
              <a:noFill/>
            </a:ln>
          </p:spPr>
          <p:style>
            <a:lnRef idx="0"/>
            <a:fillRef idx="0"/>
            <a:effectRef idx="0"/>
            <a:fontRef idx="minor"/>
          </p:style>
          <p:txBody>
            <a:bodyPr lIns="90000" rIns="90000" tIns="7200" bIns="7200" anchor="ctr" anchorCtr="1">
              <a:noAutofit/>
            </a:bodyPr>
            <a:p>
              <a:pPr>
                <a:lnSpc>
                  <a:spcPct val="100000"/>
                </a:lnSpc>
              </a:pPr>
              <a:endParaRPr b="0" lang="el-GR" sz="1800" spc="-1" strike="noStrike">
                <a:solidFill>
                  <a:srgbClr val="000000"/>
                </a:solidFill>
                <a:latin typeface="Arial"/>
              </a:endParaRPr>
            </a:p>
          </p:txBody>
        </p:sp>
      </p:grpSp>
      <p:grpSp>
        <p:nvGrpSpPr>
          <p:cNvPr id="283" name=""/>
          <p:cNvGrpSpPr/>
          <p:nvPr/>
        </p:nvGrpSpPr>
        <p:grpSpPr>
          <a:xfrm>
            <a:off x="9180000" y="3510000"/>
            <a:ext cx="359640" cy="269640"/>
            <a:chOff x="9180000" y="3510000"/>
            <a:chExt cx="359640" cy="269640"/>
          </a:xfrm>
        </p:grpSpPr>
        <p:sp>
          <p:nvSpPr>
            <p:cNvPr id="284" name=""/>
            <p:cNvSpPr/>
            <p:nvPr/>
          </p:nvSpPr>
          <p:spPr>
            <a:xfrm>
              <a:off x="9328680" y="3510000"/>
              <a:ext cx="87120" cy="156240"/>
            </a:xfrm>
            <a:custGeom>
              <a:avLst/>
              <a:gdLst>
                <a:gd name="textAreaLeft" fmla="*/ 0 w 87120"/>
                <a:gd name="textAreaRight" fmla="*/ 87480 w 87120"/>
                <a:gd name="textAreaTop" fmla="*/ 0 h 156240"/>
                <a:gd name="textAreaBottom" fmla="*/ 156600 h 156240"/>
              </a:gdLst>
              <a:ahLst/>
              <a:rect l="textAreaLeft" t="textAreaTop" r="textAreaRight" b="textAreaBottom"/>
              <a:pathLst>
                <a:path w="243" h="435">
                  <a:moveTo>
                    <a:pt x="200" y="140"/>
                  </a:moveTo>
                  <a:cubicBezTo>
                    <a:pt x="157" y="59"/>
                    <a:pt x="65" y="-11"/>
                    <a:pt x="27" y="1"/>
                  </a:cubicBezTo>
                  <a:cubicBezTo>
                    <a:pt x="-1" y="14"/>
                    <a:pt x="31" y="68"/>
                    <a:pt x="57" y="97"/>
                  </a:cubicBezTo>
                  <a:cubicBezTo>
                    <a:pt x="60" y="99"/>
                    <a:pt x="58" y="103"/>
                    <a:pt x="54" y="103"/>
                  </a:cubicBezTo>
                  <a:cubicBezTo>
                    <a:pt x="42" y="100"/>
                    <a:pt x="28" y="100"/>
                    <a:pt x="22" y="107"/>
                  </a:cubicBezTo>
                  <a:cubicBezTo>
                    <a:pt x="8" y="124"/>
                    <a:pt x="28" y="148"/>
                    <a:pt x="45" y="164"/>
                  </a:cubicBezTo>
                  <a:cubicBezTo>
                    <a:pt x="48" y="166"/>
                    <a:pt x="46" y="171"/>
                    <a:pt x="42" y="170"/>
                  </a:cubicBezTo>
                  <a:cubicBezTo>
                    <a:pt x="27" y="167"/>
                    <a:pt x="12" y="167"/>
                    <a:pt x="7" y="173"/>
                  </a:cubicBezTo>
                  <a:cubicBezTo>
                    <a:pt x="-14" y="198"/>
                    <a:pt x="17" y="271"/>
                    <a:pt x="35" y="298"/>
                  </a:cubicBezTo>
                  <a:cubicBezTo>
                    <a:pt x="57" y="330"/>
                    <a:pt x="80" y="362"/>
                    <a:pt x="109" y="387"/>
                  </a:cubicBezTo>
                  <a:cubicBezTo>
                    <a:pt x="139" y="413"/>
                    <a:pt x="176" y="432"/>
                    <a:pt x="215" y="435"/>
                  </a:cubicBezTo>
                  <a:cubicBezTo>
                    <a:pt x="217" y="435"/>
                    <a:pt x="219" y="435"/>
                    <a:pt x="220" y="435"/>
                  </a:cubicBezTo>
                  <a:cubicBezTo>
                    <a:pt x="222" y="434"/>
                    <a:pt x="223" y="431"/>
                    <a:pt x="224" y="429"/>
                  </a:cubicBezTo>
                  <a:cubicBezTo>
                    <a:pt x="231" y="411"/>
                    <a:pt x="233" y="404"/>
                    <a:pt x="236" y="389"/>
                  </a:cubicBezTo>
                  <a:cubicBezTo>
                    <a:pt x="239" y="328"/>
                    <a:pt x="262" y="259"/>
                    <a:pt x="200" y="140"/>
                  </a:cubicBezTo>
                  <a:close/>
                </a:path>
              </a:pathLst>
            </a:custGeom>
            <a:solidFill>
              <a:srgbClr val="74b531"/>
            </a:solidFill>
            <a:ln w="0">
              <a:noFill/>
            </a:ln>
          </p:spPr>
          <p:style>
            <a:lnRef idx="0"/>
            <a:fillRef idx="0"/>
            <a:effectRef idx="0"/>
            <a:fontRef idx="minor"/>
          </p:style>
          <p:txBody>
            <a:bodyPr lIns="90000" rIns="90000" tIns="156960" bIns="156960" anchor="ctr" anchorCtr="1">
              <a:noAutofit/>
            </a:bodyPr>
            <a:p>
              <a:pPr>
                <a:lnSpc>
                  <a:spcPct val="100000"/>
                </a:lnSpc>
              </a:pPr>
              <a:endParaRPr b="0" lang="el-GR" sz="1800" spc="-1" strike="noStrike">
                <a:solidFill>
                  <a:srgbClr val="000000"/>
                </a:solidFill>
                <a:latin typeface="Arial"/>
              </a:endParaRPr>
            </a:p>
          </p:txBody>
        </p:sp>
        <p:sp>
          <p:nvSpPr>
            <p:cNvPr id="285" name=""/>
            <p:cNvSpPr/>
            <p:nvPr/>
          </p:nvSpPr>
          <p:spPr>
            <a:xfrm>
              <a:off x="9180000" y="3510000"/>
              <a:ext cx="326160" cy="269640"/>
            </a:xfrm>
            <a:custGeom>
              <a:avLst/>
              <a:gdLst>
                <a:gd name="textAreaLeft" fmla="*/ 0 w 326160"/>
                <a:gd name="textAreaRight" fmla="*/ 326520 w 326160"/>
                <a:gd name="textAreaTop" fmla="*/ 0 h 269640"/>
                <a:gd name="textAreaBottom" fmla="*/ 270000 h 269640"/>
              </a:gdLst>
              <a:ahLst/>
              <a:rect l="textAreaLeft" t="textAreaTop" r="textAreaRight" b="textAreaBottom"/>
              <a:pathLst>
                <a:path w="907" h="750">
                  <a:moveTo>
                    <a:pt x="752" y="285"/>
                  </a:moveTo>
                  <a:cubicBezTo>
                    <a:pt x="700" y="293"/>
                    <a:pt x="647" y="342"/>
                    <a:pt x="620" y="386"/>
                  </a:cubicBezTo>
                  <a:cubicBezTo>
                    <a:pt x="619" y="389"/>
                    <a:pt x="616" y="392"/>
                    <a:pt x="613" y="393"/>
                  </a:cubicBezTo>
                  <a:cubicBezTo>
                    <a:pt x="609" y="393"/>
                    <a:pt x="606" y="390"/>
                    <a:pt x="603" y="388"/>
                  </a:cubicBezTo>
                  <a:cubicBezTo>
                    <a:pt x="575" y="362"/>
                    <a:pt x="538" y="329"/>
                    <a:pt x="492" y="272"/>
                  </a:cubicBezTo>
                  <a:cubicBezTo>
                    <a:pt x="472" y="247"/>
                    <a:pt x="373" y="128"/>
                    <a:pt x="276" y="60"/>
                  </a:cubicBezTo>
                  <a:cubicBezTo>
                    <a:pt x="192" y="2"/>
                    <a:pt x="86" y="-13"/>
                    <a:pt x="50" y="11"/>
                  </a:cubicBezTo>
                  <a:cubicBezTo>
                    <a:pt x="33" y="22"/>
                    <a:pt x="30" y="47"/>
                    <a:pt x="37" y="66"/>
                  </a:cubicBezTo>
                  <a:cubicBezTo>
                    <a:pt x="45" y="85"/>
                    <a:pt x="71" y="107"/>
                    <a:pt x="91" y="116"/>
                  </a:cubicBezTo>
                  <a:cubicBezTo>
                    <a:pt x="66" y="113"/>
                    <a:pt x="34" y="133"/>
                    <a:pt x="34" y="157"/>
                  </a:cubicBezTo>
                  <a:cubicBezTo>
                    <a:pt x="34" y="199"/>
                    <a:pt x="109" y="245"/>
                    <a:pt x="133" y="252"/>
                  </a:cubicBezTo>
                  <a:cubicBezTo>
                    <a:pt x="112" y="253"/>
                    <a:pt x="95" y="277"/>
                    <a:pt x="100" y="297"/>
                  </a:cubicBezTo>
                  <a:cubicBezTo>
                    <a:pt x="109" y="336"/>
                    <a:pt x="181" y="354"/>
                    <a:pt x="203" y="357"/>
                  </a:cubicBezTo>
                  <a:cubicBezTo>
                    <a:pt x="183" y="361"/>
                    <a:pt x="172" y="386"/>
                    <a:pt x="179" y="405"/>
                  </a:cubicBezTo>
                  <a:cubicBezTo>
                    <a:pt x="190" y="435"/>
                    <a:pt x="262" y="454"/>
                    <a:pt x="282" y="458"/>
                  </a:cubicBezTo>
                  <a:cubicBezTo>
                    <a:pt x="264" y="474"/>
                    <a:pt x="271" y="500"/>
                    <a:pt x="290" y="514"/>
                  </a:cubicBezTo>
                  <a:cubicBezTo>
                    <a:pt x="306" y="527"/>
                    <a:pt x="328" y="535"/>
                    <a:pt x="349" y="538"/>
                  </a:cubicBezTo>
                  <a:cubicBezTo>
                    <a:pt x="295" y="532"/>
                    <a:pt x="232" y="524"/>
                    <a:pt x="179" y="523"/>
                  </a:cubicBezTo>
                  <a:cubicBezTo>
                    <a:pt x="127" y="522"/>
                    <a:pt x="48" y="539"/>
                    <a:pt x="0" y="582"/>
                  </a:cubicBezTo>
                  <a:cubicBezTo>
                    <a:pt x="69" y="610"/>
                    <a:pt x="149" y="669"/>
                    <a:pt x="180" y="750"/>
                  </a:cubicBezTo>
                  <a:cubicBezTo>
                    <a:pt x="231" y="748"/>
                    <a:pt x="267" y="720"/>
                    <a:pt x="307" y="690"/>
                  </a:cubicBezTo>
                  <a:cubicBezTo>
                    <a:pt x="313" y="685"/>
                    <a:pt x="319" y="680"/>
                    <a:pt x="327" y="679"/>
                  </a:cubicBezTo>
                  <a:cubicBezTo>
                    <a:pt x="332" y="679"/>
                    <a:pt x="338" y="680"/>
                    <a:pt x="343" y="682"/>
                  </a:cubicBezTo>
                  <a:cubicBezTo>
                    <a:pt x="365" y="689"/>
                    <a:pt x="466" y="740"/>
                    <a:pt x="594" y="734"/>
                  </a:cubicBezTo>
                  <a:cubicBezTo>
                    <a:pt x="692" y="729"/>
                    <a:pt x="777" y="688"/>
                    <a:pt x="817" y="613"/>
                  </a:cubicBezTo>
                  <a:cubicBezTo>
                    <a:pt x="856" y="540"/>
                    <a:pt x="860" y="462"/>
                    <a:pt x="864" y="440"/>
                  </a:cubicBezTo>
                  <a:cubicBezTo>
                    <a:pt x="868" y="419"/>
                    <a:pt x="888" y="408"/>
                    <a:pt x="907" y="402"/>
                  </a:cubicBezTo>
                  <a:cubicBezTo>
                    <a:pt x="905" y="381"/>
                    <a:pt x="908" y="354"/>
                    <a:pt x="905" y="332"/>
                  </a:cubicBezTo>
                  <a:cubicBezTo>
                    <a:pt x="865" y="299"/>
                    <a:pt x="804" y="277"/>
                    <a:pt x="752" y="28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286" name=""/>
            <p:cNvSpPr/>
            <p:nvPr/>
          </p:nvSpPr>
          <p:spPr>
            <a:xfrm>
              <a:off x="9500400" y="3628800"/>
              <a:ext cx="39240" cy="27000"/>
            </a:xfrm>
            <a:custGeom>
              <a:avLst/>
              <a:gdLst>
                <a:gd name="textAreaLeft" fmla="*/ 0 w 39240"/>
                <a:gd name="textAreaRight" fmla="*/ 39600 w 39240"/>
                <a:gd name="textAreaTop" fmla="*/ 0 h 27000"/>
                <a:gd name="textAreaBottom" fmla="*/ 27360 h 27000"/>
              </a:gdLst>
              <a:ahLst/>
              <a:rect l="textAreaLeft" t="textAreaTop" r="textAreaRight" b="textAreaBottom"/>
              <a:pathLst>
                <a:path w="110" h="76">
                  <a:moveTo>
                    <a:pt x="24" y="1"/>
                  </a:moveTo>
                  <a:cubicBezTo>
                    <a:pt x="21" y="0"/>
                    <a:pt x="17" y="0"/>
                    <a:pt x="14" y="0"/>
                  </a:cubicBezTo>
                  <a:cubicBezTo>
                    <a:pt x="8" y="1"/>
                    <a:pt x="6" y="3"/>
                    <a:pt x="4" y="8"/>
                  </a:cubicBezTo>
                  <a:cubicBezTo>
                    <a:pt x="-2" y="20"/>
                    <a:pt x="0" y="60"/>
                    <a:pt x="3" y="68"/>
                  </a:cubicBezTo>
                  <a:cubicBezTo>
                    <a:pt x="5" y="73"/>
                    <a:pt x="8" y="76"/>
                    <a:pt x="14" y="76"/>
                  </a:cubicBezTo>
                  <a:cubicBezTo>
                    <a:pt x="16" y="76"/>
                    <a:pt x="19" y="75"/>
                    <a:pt x="21" y="74"/>
                  </a:cubicBezTo>
                  <a:cubicBezTo>
                    <a:pt x="28" y="72"/>
                    <a:pt x="36" y="69"/>
                    <a:pt x="44" y="67"/>
                  </a:cubicBezTo>
                  <a:cubicBezTo>
                    <a:pt x="64" y="60"/>
                    <a:pt x="83" y="54"/>
                    <a:pt x="102" y="47"/>
                  </a:cubicBezTo>
                  <a:cubicBezTo>
                    <a:pt x="105" y="46"/>
                    <a:pt x="109" y="45"/>
                    <a:pt x="110" y="42"/>
                  </a:cubicBezTo>
                  <a:cubicBezTo>
                    <a:pt x="111" y="38"/>
                    <a:pt x="107" y="34"/>
                    <a:pt x="104" y="31"/>
                  </a:cubicBezTo>
                  <a:cubicBezTo>
                    <a:pt x="78" y="19"/>
                    <a:pt x="51" y="9"/>
                    <a:pt x="24" y="1"/>
                  </a:cubicBezTo>
                  <a:close/>
                </a:path>
              </a:pathLst>
            </a:custGeom>
            <a:solidFill>
              <a:srgbClr val="74b531"/>
            </a:solidFill>
            <a:ln w="0">
              <a:noFill/>
            </a:ln>
          </p:spPr>
          <p:style>
            <a:lnRef idx="0"/>
            <a:fillRef idx="0"/>
            <a:effectRef idx="0"/>
            <a:fontRef idx="minor"/>
          </p:style>
          <p:txBody>
            <a:bodyPr lIns="90000" rIns="90000" tIns="27360" bIns="27360" anchor="ctr" anchorCtr="1">
              <a:noAutofit/>
            </a:bodyPr>
            <a:p>
              <a:pPr>
                <a:lnSpc>
                  <a:spcPct val="100000"/>
                </a:lnSpc>
              </a:pPr>
              <a:endParaRPr b="0" lang="el-GR" sz="1800" spc="-1" strike="noStrike">
                <a:solidFill>
                  <a:srgbClr val="000000"/>
                </a:solidFill>
                <a:latin typeface="Arial"/>
              </a:endParaRPr>
            </a:p>
          </p:txBody>
        </p:sp>
        <p:sp>
          <p:nvSpPr>
            <p:cNvPr id="287" name=""/>
            <p:cNvSpPr/>
            <p:nvPr/>
          </p:nvSpPr>
          <p:spPr>
            <a:xfrm>
              <a:off x="9454680" y="3630960"/>
              <a:ext cx="20520" cy="19800"/>
            </a:xfrm>
            <a:custGeom>
              <a:avLst/>
              <a:gdLst>
                <a:gd name="textAreaLeft" fmla="*/ 0 w 20520"/>
                <a:gd name="textAreaRight" fmla="*/ 20880 w 20520"/>
                <a:gd name="textAreaTop" fmla="*/ 0 h 19800"/>
                <a:gd name="textAreaBottom" fmla="*/ 20160 h 19800"/>
              </a:gdLst>
              <a:ahLst/>
              <a:rect l="textAreaLeft" t="textAreaTop" r="textAreaRight" b="textAreaBottom"/>
              <a:pathLst>
                <a:path w="58" h="56">
                  <a:moveTo>
                    <a:pt x="0" y="28"/>
                  </a:moveTo>
                  <a:cubicBezTo>
                    <a:pt x="0" y="33"/>
                    <a:pt x="2" y="38"/>
                    <a:pt x="4" y="42"/>
                  </a:cubicBezTo>
                  <a:cubicBezTo>
                    <a:pt x="6" y="46"/>
                    <a:pt x="10" y="50"/>
                    <a:pt x="14" y="52"/>
                  </a:cubicBezTo>
                  <a:cubicBezTo>
                    <a:pt x="19" y="55"/>
                    <a:pt x="24" y="56"/>
                    <a:pt x="29" y="56"/>
                  </a:cubicBezTo>
                  <a:cubicBezTo>
                    <a:pt x="34" y="56"/>
                    <a:pt x="39" y="55"/>
                    <a:pt x="43" y="52"/>
                  </a:cubicBezTo>
                  <a:cubicBezTo>
                    <a:pt x="48" y="50"/>
                    <a:pt x="52" y="46"/>
                    <a:pt x="54" y="42"/>
                  </a:cubicBezTo>
                  <a:cubicBezTo>
                    <a:pt x="57" y="38"/>
                    <a:pt x="58" y="33"/>
                    <a:pt x="58" y="28"/>
                  </a:cubicBezTo>
                  <a:cubicBezTo>
                    <a:pt x="58" y="23"/>
                    <a:pt x="57" y="18"/>
                    <a:pt x="54" y="14"/>
                  </a:cubicBezTo>
                  <a:cubicBezTo>
                    <a:pt x="51" y="10"/>
                    <a:pt x="48" y="6"/>
                    <a:pt x="43" y="4"/>
                  </a:cubicBezTo>
                  <a:cubicBezTo>
                    <a:pt x="39" y="1"/>
                    <a:pt x="34" y="0"/>
                    <a:pt x="29" y="0"/>
                  </a:cubicBezTo>
                  <a:cubicBezTo>
                    <a:pt x="24" y="0"/>
                    <a:pt x="19" y="1"/>
                    <a:pt x="14" y="4"/>
                  </a:cubicBezTo>
                  <a:cubicBezTo>
                    <a:pt x="10" y="6"/>
                    <a:pt x="6" y="10"/>
                    <a:pt x="4" y="14"/>
                  </a:cubicBezTo>
                  <a:cubicBezTo>
                    <a:pt x="2" y="18"/>
                    <a:pt x="0" y="23"/>
                    <a:pt x="0" y="28"/>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sp>
          <p:nvSpPr>
            <p:cNvPr id="288" name=""/>
            <p:cNvSpPr/>
            <p:nvPr/>
          </p:nvSpPr>
          <p:spPr>
            <a:xfrm>
              <a:off x="9204480" y="3551760"/>
              <a:ext cx="49680" cy="19800"/>
            </a:xfrm>
            <a:custGeom>
              <a:avLst/>
              <a:gdLst>
                <a:gd name="textAreaLeft" fmla="*/ 0 w 49680"/>
                <a:gd name="textAreaRight" fmla="*/ 50040 w 49680"/>
                <a:gd name="textAreaTop" fmla="*/ 0 h 19800"/>
                <a:gd name="textAreaBottom" fmla="*/ 20160 h 19800"/>
              </a:gdLst>
              <a:ahLst/>
              <a:rect l="textAreaLeft" t="textAreaTop" r="textAreaRight" b="textAreaBottom"/>
              <a:pathLst>
                <a:path w="139" h="56">
                  <a:moveTo>
                    <a:pt x="77" y="27"/>
                  </a:moveTo>
                  <a:cubicBezTo>
                    <a:pt x="80" y="29"/>
                    <a:pt x="100" y="38"/>
                    <a:pt x="118" y="45"/>
                  </a:cubicBezTo>
                  <a:cubicBezTo>
                    <a:pt x="127" y="48"/>
                    <a:pt x="139" y="52"/>
                    <a:pt x="139" y="54"/>
                  </a:cubicBezTo>
                  <a:cubicBezTo>
                    <a:pt x="139" y="58"/>
                    <a:pt x="128" y="56"/>
                    <a:pt x="119" y="54"/>
                  </a:cubicBezTo>
                  <a:cubicBezTo>
                    <a:pt x="96" y="49"/>
                    <a:pt x="71" y="41"/>
                    <a:pt x="50" y="30"/>
                  </a:cubicBezTo>
                  <a:cubicBezTo>
                    <a:pt x="44" y="28"/>
                    <a:pt x="9" y="9"/>
                    <a:pt x="0" y="3"/>
                  </a:cubicBezTo>
                  <a:cubicBezTo>
                    <a:pt x="7" y="0"/>
                    <a:pt x="17" y="0"/>
                    <a:pt x="24" y="0"/>
                  </a:cubicBezTo>
                  <a:cubicBezTo>
                    <a:pt x="42" y="11"/>
                    <a:pt x="58" y="19"/>
                    <a:pt x="77" y="27"/>
                  </a:cubicBezTo>
                  <a:close/>
                </a:path>
              </a:pathLst>
            </a:custGeom>
            <a:solidFill>
              <a:srgbClr val="74b531"/>
            </a:solidFill>
            <a:ln w="0">
              <a:noFill/>
            </a:ln>
          </p:spPr>
          <p:style>
            <a:lnRef idx="0"/>
            <a:fillRef idx="0"/>
            <a:effectRef idx="0"/>
            <a:fontRef idx="minor"/>
          </p:style>
          <p:txBody>
            <a:bodyPr lIns="90000" rIns="90000" tIns="20160" bIns="20160" anchor="ctr" anchorCtr="1">
              <a:noAutofit/>
            </a:bodyPr>
            <a:p>
              <a:pPr>
                <a:lnSpc>
                  <a:spcPct val="100000"/>
                </a:lnSpc>
              </a:pPr>
              <a:endParaRPr b="0" lang="el-GR" sz="1800" spc="-1" strike="noStrike">
                <a:solidFill>
                  <a:srgbClr val="000000"/>
                </a:solidFill>
                <a:latin typeface="Arial"/>
              </a:endParaRPr>
            </a:p>
          </p:txBody>
        </p:sp>
        <p:sp>
          <p:nvSpPr>
            <p:cNvPr id="289" name=""/>
            <p:cNvSpPr/>
            <p:nvPr/>
          </p:nvSpPr>
          <p:spPr>
            <a:xfrm>
              <a:off x="9221400" y="3600720"/>
              <a:ext cx="56520" cy="11160"/>
            </a:xfrm>
            <a:custGeom>
              <a:avLst/>
              <a:gdLst>
                <a:gd name="textAreaLeft" fmla="*/ 0 w 56520"/>
                <a:gd name="textAreaRight" fmla="*/ 56880 w 56520"/>
                <a:gd name="textAreaTop" fmla="*/ 0 h 11160"/>
                <a:gd name="textAreaBottom" fmla="*/ 11520 h 11160"/>
              </a:gdLst>
              <a:ahLst/>
              <a:rect l="textAreaLeft" t="textAreaTop" r="textAreaRight" b="textAreaBottom"/>
              <a:pathLst>
                <a:path w="158" h="32">
                  <a:moveTo>
                    <a:pt x="125" y="23"/>
                  </a:moveTo>
                  <a:cubicBezTo>
                    <a:pt x="136" y="25"/>
                    <a:pt x="158" y="25"/>
                    <a:pt x="158" y="29"/>
                  </a:cubicBezTo>
                  <a:cubicBezTo>
                    <a:pt x="158" y="32"/>
                    <a:pt x="139" y="32"/>
                    <a:pt x="127" y="32"/>
                  </a:cubicBezTo>
                  <a:cubicBezTo>
                    <a:pt x="84" y="32"/>
                    <a:pt x="37" y="26"/>
                    <a:pt x="0" y="8"/>
                  </a:cubicBezTo>
                  <a:cubicBezTo>
                    <a:pt x="4" y="4"/>
                    <a:pt x="13" y="0"/>
                    <a:pt x="19" y="0"/>
                  </a:cubicBezTo>
                  <a:cubicBezTo>
                    <a:pt x="60" y="16"/>
                    <a:pt x="110" y="21"/>
                    <a:pt x="125" y="23"/>
                  </a:cubicBezTo>
                  <a:close/>
                </a:path>
              </a:pathLst>
            </a:custGeom>
            <a:solidFill>
              <a:srgbClr val="74b531"/>
            </a:solidFill>
            <a:ln w="0">
              <a:noFill/>
            </a:ln>
          </p:spPr>
          <p:style>
            <a:lnRef idx="0"/>
            <a:fillRef idx="0"/>
            <a:effectRef idx="0"/>
            <a:fontRef idx="minor"/>
          </p:style>
          <p:txBody>
            <a:bodyPr lIns="90000" rIns="90000" tIns="11520" bIns="11520" anchor="ctr" anchorCtr="1">
              <a:noAutofit/>
            </a:bodyPr>
            <a:p>
              <a:pPr>
                <a:lnSpc>
                  <a:spcPct val="100000"/>
                </a:lnSpc>
              </a:pPr>
              <a:endParaRPr b="0" lang="el-GR" sz="1800" spc="-1" strike="noStrike">
                <a:solidFill>
                  <a:srgbClr val="000000"/>
                </a:solidFill>
                <a:latin typeface="Arial"/>
              </a:endParaRPr>
            </a:p>
          </p:txBody>
        </p:sp>
        <p:sp>
          <p:nvSpPr>
            <p:cNvPr id="290" name=""/>
            <p:cNvSpPr/>
            <p:nvPr/>
          </p:nvSpPr>
          <p:spPr>
            <a:xfrm>
              <a:off x="9247320" y="3638520"/>
              <a:ext cx="51120" cy="6840"/>
            </a:xfrm>
            <a:custGeom>
              <a:avLst/>
              <a:gdLst>
                <a:gd name="textAreaLeft" fmla="*/ 0 w 51120"/>
                <a:gd name="textAreaRight" fmla="*/ 51480 w 51120"/>
                <a:gd name="textAreaTop" fmla="*/ 0 h 6840"/>
                <a:gd name="textAreaBottom" fmla="*/ 7200 h 6840"/>
              </a:gdLst>
              <a:ahLst/>
              <a:rect l="textAreaLeft" t="textAreaTop" r="textAreaRight" b="textAreaBottom"/>
              <a:pathLst>
                <a:path w="143" h="20">
                  <a:moveTo>
                    <a:pt x="106" y="9"/>
                  </a:moveTo>
                  <a:cubicBezTo>
                    <a:pt x="126" y="11"/>
                    <a:pt x="142" y="9"/>
                    <a:pt x="143" y="12"/>
                  </a:cubicBezTo>
                  <a:cubicBezTo>
                    <a:pt x="144" y="17"/>
                    <a:pt x="123" y="18"/>
                    <a:pt x="112" y="18"/>
                  </a:cubicBezTo>
                  <a:cubicBezTo>
                    <a:pt x="79" y="20"/>
                    <a:pt x="56" y="22"/>
                    <a:pt x="19" y="15"/>
                  </a:cubicBezTo>
                  <a:cubicBezTo>
                    <a:pt x="15" y="15"/>
                    <a:pt x="-1" y="12"/>
                    <a:pt x="0" y="10"/>
                  </a:cubicBezTo>
                  <a:cubicBezTo>
                    <a:pt x="3" y="6"/>
                    <a:pt x="11" y="1"/>
                    <a:pt x="16" y="0"/>
                  </a:cubicBezTo>
                  <a:cubicBezTo>
                    <a:pt x="37" y="5"/>
                    <a:pt x="85" y="8"/>
                    <a:pt x="106" y="9"/>
                  </a:cubicBezTo>
                  <a:close/>
                </a:path>
              </a:pathLst>
            </a:custGeom>
            <a:solidFill>
              <a:srgbClr val="74b531"/>
            </a:solidFill>
            <a:ln w="0">
              <a:noFill/>
            </a:ln>
          </p:spPr>
          <p:style>
            <a:lnRef idx="0"/>
            <a:fillRef idx="0"/>
            <a:effectRef idx="0"/>
            <a:fontRef idx="minor"/>
          </p:style>
          <p:txBody>
            <a:bodyPr lIns="90000" rIns="90000" tIns="7200" bIns="7200" anchor="ctr" anchorCtr="1">
              <a:noAutofit/>
            </a:bodyPr>
            <a:p>
              <a:pPr>
                <a:lnSpc>
                  <a:spcPct val="100000"/>
                </a:lnSpc>
              </a:pPr>
              <a:endParaRPr b="0" lang="el-GR" sz="1800" spc="-1" strike="noStrike">
                <a:solidFill>
                  <a:srgbClr val="000000"/>
                </a:solidFill>
                <a:latin typeface="Arial"/>
              </a:endParaRPr>
            </a:p>
          </p:txBody>
        </p:sp>
        <p:sp>
          <p:nvSpPr>
            <p:cNvPr id="291" name=""/>
            <p:cNvSpPr/>
            <p:nvPr/>
          </p:nvSpPr>
          <p:spPr>
            <a:xfrm>
              <a:off x="9279000" y="3675240"/>
              <a:ext cx="46800" cy="6480"/>
            </a:xfrm>
            <a:custGeom>
              <a:avLst/>
              <a:gdLst>
                <a:gd name="textAreaLeft" fmla="*/ 0 w 46800"/>
                <a:gd name="textAreaRight" fmla="*/ 47160 w 46800"/>
                <a:gd name="textAreaTop" fmla="*/ 0 h 6480"/>
                <a:gd name="textAreaBottom" fmla="*/ 6840 h 6480"/>
              </a:gdLst>
              <a:ahLst/>
              <a:rect l="textAreaLeft" t="textAreaTop" r="textAreaRight" b="textAreaBottom"/>
              <a:pathLst>
                <a:path w="131" h="19">
                  <a:moveTo>
                    <a:pt x="7" y="0"/>
                  </a:moveTo>
                  <a:cubicBezTo>
                    <a:pt x="24" y="3"/>
                    <a:pt x="38" y="5"/>
                    <a:pt x="55" y="6"/>
                  </a:cubicBezTo>
                  <a:cubicBezTo>
                    <a:pt x="67" y="7"/>
                    <a:pt x="85" y="9"/>
                    <a:pt x="101" y="9"/>
                  </a:cubicBezTo>
                  <a:cubicBezTo>
                    <a:pt x="114" y="10"/>
                    <a:pt x="131" y="8"/>
                    <a:pt x="131" y="11"/>
                  </a:cubicBezTo>
                  <a:cubicBezTo>
                    <a:pt x="131" y="16"/>
                    <a:pt x="112" y="18"/>
                    <a:pt x="99" y="19"/>
                  </a:cubicBezTo>
                  <a:cubicBezTo>
                    <a:pt x="70" y="19"/>
                    <a:pt x="37" y="19"/>
                    <a:pt x="3" y="11"/>
                  </a:cubicBezTo>
                  <a:cubicBezTo>
                    <a:pt x="2" y="11"/>
                    <a:pt x="0" y="9"/>
                    <a:pt x="0" y="9"/>
                  </a:cubicBezTo>
                  <a:cubicBezTo>
                    <a:pt x="2" y="6"/>
                    <a:pt x="5" y="2"/>
                    <a:pt x="7" y="0"/>
                  </a:cubicBezTo>
                  <a:close/>
                </a:path>
              </a:pathLst>
            </a:custGeom>
            <a:solidFill>
              <a:srgbClr val="74b531"/>
            </a:solidFill>
            <a:ln w="0">
              <a:noFill/>
            </a:ln>
          </p:spPr>
          <p:style>
            <a:lnRef idx="0"/>
            <a:fillRef idx="0"/>
            <a:effectRef idx="0"/>
            <a:fontRef idx="minor"/>
          </p:style>
          <p:txBody>
            <a:bodyPr lIns="90000" rIns="90000" tIns="7200" bIns="7200" anchor="ctr" anchorCtr="1">
              <a:noAutofit/>
            </a:bodyPr>
            <a:p>
              <a:pPr>
                <a:lnSpc>
                  <a:spcPct val="100000"/>
                </a:lnSpc>
              </a:pPr>
              <a:endParaRPr b="0" lang="el-GR" sz="1800" spc="-1" strike="noStrike">
                <a:solidFill>
                  <a:srgbClr val="000000"/>
                </a:solidFill>
                <a:latin typeface="Arial"/>
              </a:endParaRPr>
            </a:p>
          </p:txBody>
        </p:sp>
      </p:grpSp>
      <p:sp>
        <p:nvSpPr>
          <p:cNvPr id="292"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buNone/>
            </a:pPr>
            <a:r>
              <a:rPr b="0" lang="el-GR" sz="1800" spc="-1" strike="noStrike">
                <a:solidFill>
                  <a:srgbClr val="000000"/>
                </a:solidFill>
                <a:latin typeface="Arial"/>
              </a:rPr>
              <a:t>Πατήστε για επεξεργασία της μορφής κειμένου του τίτλου</a:t>
            </a:r>
            <a:endParaRPr b="0" lang="el-GR" sz="1800" spc="-1" strike="noStrike">
              <a:solidFill>
                <a:srgbClr val="000000"/>
              </a:solidFill>
              <a:latin typeface="Arial"/>
            </a:endParaRPr>
          </a:p>
        </p:txBody>
      </p:sp>
      <p:sp>
        <p:nvSpPr>
          <p:cNvPr id="293" name="PlaceHolder 2"/>
          <p:cNvSpPr>
            <a:spLocks noGrp="1"/>
          </p:cNvSpPr>
          <p:nvPr>
            <p:ph type="body"/>
          </p:nvPr>
        </p:nvSpPr>
        <p:spPr>
          <a:xfrm>
            <a:off x="540000" y="1260000"/>
            <a:ext cx="8999640" cy="32396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l-GR" sz="1800" spc="-1" strike="noStrike">
                <a:solidFill>
                  <a:srgbClr val="000000"/>
                </a:solidFill>
                <a:latin typeface="Arial"/>
              </a:rPr>
              <a:t>Πατήστε για επεξεργασία της μορφής κειμένου διάρθρωσης</a:t>
            </a:r>
            <a:endParaRPr b="0" lang="el-G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l-GR" sz="1800" spc="-1" strike="noStrike">
                <a:solidFill>
                  <a:srgbClr val="000000"/>
                </a:solidFill>
                <a:latin typeface="Arial"/>
              </a:rPr>
              <a:t>Δεύτερο επίπεδο διάρθρωσης</a:t>
            </a:r>
            <a:endParaRPr b="0" lang="el-G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l-GR" sz="1800" spc="-1" strike="noStrike">
                <a:solidFill>
                  <a:srgbClr val="000000"/>
                </a:solidFill>
                <a:latin typeface="Arial"/>
              </a:rPr>
              <a:t>Τρίτο επίπεδο διάρθρωσης</a:t>
            </a:r>
            <a:endParaRPr b="0" lang="el-G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l-GR" sz="1800" spc="-1" strike="noStrike">
                <a:solidFill>
                  <a:srgbClr val="000000"/>
                </a:solidFill>
                <a:latin typeface="Arial"/>
              </a:rPr>
              <a:t>Τέταρτο επίπεδο διάρθρωσης</a:t>
            </a:r>
            <a:endParaRPr b="0" lang="el-G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l-GR" sz="1800" spc="-1" strike="noStrike">
                <a:solidFill>
                  <a:srgbClr val="000000"/>
                </a:solidFill>
                <a:latin typeface="Arial"/>
              </a:rPr>
              <a:t>Πέμπτο επίπεδο διάρθρωσης</a:t>
            </a:r>
            <a:endParaRPr b="0" lang="el-G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l-GR" sz="1800" spc="-1" strike="noStrike">
                <a:solidFill>
                  <a:srgbClr val="000000"/>
                </a:solidFill>
                <a:latin typeface="Arial"/>
              </a:rPr>
              <a:t>Έκτο επίπεδο διάρθρωσης</a:t>
            </a:r>
            <a:endParaRPr b="0" lang="el-G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l-GR" sz="1800" spc="-1" strike="noStrike">
                <a:solidFill>
                  <a:srgbClr val="000000"/>
                </a:solidFill>
                <a:latin typeface="Arial"/>
              </a:rPr>
              <a:t>Έβδομο επίπεδο διάρθρωσης</a:t>
            </a:r>
            <a:endParaRPr b="0" lang="el-GR" sz="1800" spc="-1" strike="noStrike">
              <a:solidFill>
                <a:srgbClr val="000000"/>
              </a:solidFill>
              <a:latin typeface="Arial"/>
            </a:endParaRPr>
          </a:p>
        </p:txBody>
      </p:sp>
      <p:sp>
        <p:nvSpPr>
          <p:cNvPr id="294" name="PlaceHolder 3"/>
          <p:cNvSpPr>
            <a:spLocks noGrp="1"/>
          </p:cNvSpPr>
          <p:nvPr>
            <p:ph type="ftr" idx="7"/>
          </p:nvPr>
        </p:nvSpPr>
        <p:spPr>
          <a:xfrm>
            <a:off x="3447360" y="5165280"/>
            <a:ext cx="3194640" cy="390600"/>
          </a:xfrm>
          <a:prstGeom prst="rect">
            <a:avLst/>
          </a:prstGeom>
          <a:noFill/>
          <a:ln w="0">
            <a:noFill/>
          </a:ln>
        </p:spPr>
        <p:txBody>
          <a:bodyPr lIns="0" rIns="0" tIns="0" bIns="0" anchor="t">
            <a:noAutofit/>
          </a:bodyPr>
          <a:lstStyle>
            <a:lvl1pPr indent="0" algn="ctr">
              <a:lnSpc>
                <a:spcPct val="100000"/>
              </a:lnSpc>
              <a:buNone/>
              <a:tabLst>
                <a:tab algn="l" pos="0"/>
              </a:tabLst>
              <a:defRPr b="0" lang="el-GR" sz="1400" spc="-1" strike="noStrike">
                <a:solidFill>
                  <a:srgbClr val="000000"/>
                </a:solidFill>
                <a:latin typeface="Arial"/>
              </a:defRPr>
            </a:lvl1pPr>
          </a:lstStyle>
          <a:p>
            <a:pPr indent="0" algn="ctr">
              <a:lnSpc>
                <a:spcPct val="100000"/>
              </a:lnSpc>
              <a:buNone/>
              <a:tabLst>
                <a:tab algn="l" pos="0"/>
              </a:tabLst>
            </a:pPr>
            <a:r>
              <a:rPr b="0" lang="el-GR" sz="1400" spc="-1" strike="noStrike">
                <a:solidFill>
                  <a:srgbClr val="000000"/>
                </a:solidFill>
                <a:latin typeface="Arial"/>
              </a:rPr>
              <a:t>&lt;υποσέλιδο&gt;</a:t>
            </a:r>
            <a:endParaRPr b="0" lang="el-GR" sz="1400" spc="-1" strike="noStrike">
              <a:solidFill>
                <a:srgbClr val="000000"/>
              </a:solidFill>
              <a:latin typeface="Times New Roman"/>
            </a:endParaRPr>
          </a:p>
        </p:txBody>
      </p:sp>
      <p:sp>
        <p:nvSpPr>
          <p:cNvPr id="295" name="PlaceHolder 4"/>
          <p:cNvSpPr>
            <a:spLocks noGrp="1"/>
          </p:cNvSpPr>
          <p:nvPr>
            <p:ph type="sldNum" idx="8"/>
          </p:nvPr>
        </p:nvSpPr>
        <p:spPr>
          <a:xfrm>
            <a:off x="7227360" y="5165280"/>
            <a:ext cx="2347920" cy="390600"/>
          </a:xfrm>
          <a:prstGeom prst="rect">
            <a:avLst/>
          </a:prstGeom>
          <a:noFill/>
          <a:ln w="0">
            <a:noFill/>
          </a:ln>
        </p:spPr>
        <p:txBody>
          <a:bodyPr lIns="0" rIns="0" tIns="0" bIns="0" anchor="t">
            <a:noAutofit/>
          </a:bodyPr>
          <a:lstStyle>
            <a:lvl1pPr indent="0" algn="r">
              <a:lnSpc>
                <a:spcPct val="100000"/>
              </a:lnSpc>
              <a:buNone/>
              <a:tabLst>
                <a:tab algn="l" pos="0"/>
              </a:tabLst>
              <a:defRPr b="0" lang="el-GR" sz="1400" spc="-1" strike="noStrike">
                <a:solidFill>
                  <a:srgbClr val="000000"/>
                </a:solidFill>
                <a:latin typeface="Arial"/>
              </a:defRPr>
            </a:lvl1pPr>
          </a:lstStyle>
          <a:p>
            <a:pPr indent="0" algn="r">
              <a:lnSpc>
                <a:spcPct val="100000"/>
              </a:lnSpc>
              <a:buNone/>
              <a:tabLst>
                <a:tab algn="l" pos="0"/>
              </a:tabLst>
            </a:pPr>
            <a:fld id="{159E98F6-D56B-4BCF-AD59-050F39FD1E7E}" type="slidenum">
              <a:rPr b="0" lang="el-GR" sz="1400" spc="-1" strike="noStrike">
                <a:solidFill>
                  <a:srgbClr val="000000"/>
                </a:solidFill>
                <a:latin typeface="Arial"/>
              </a:rPr>
              <a:t>&lt;αριθμός&gt;</a:t>
            </a:fld>
            <a:endParaRPr b="0" lang="el-GR" sz="1400" spc="-1" strike="noStrike">
              <a:solidFill>
                <a:srgbClr val="000000"/>
              </a:solidFill>
              <a:latin typeface="Times New Roman"/>
            </a:endParaRPr>
          </a:p>
        </p:txBody>
      </p:sp>
      <p:sp>
        <p:nvSpPr>
          <p:cNvPr id="296" name="PlaceHolder 5"/>
          <p:cNvSpPr>
            <a:spLocks noGrp="1"/>
          </p:cNvSpPr>
          <p:nvPr>
            <p:ph type="dt" idx="9"/>
          </p:nvPr>
        </p:nvSpPr>
        <p:spPr>
          <a:xfrm>
            <a:off x="504000" y="5165280"/>
            <a:ext cx="2347920" cy="390600"/>
          </a:xfrm>
          <a:prstGeom prst="rect">
            <a:avLst/>
          </a:prstGeom>
          <a:noFill/>
          <a:ln w="0">
            <a:noFill/>
          </a:ln>
        </p:spPr>
        <p:txBody>
          <a:bodyPr lIns="0" rIns="0" tIns="0" bIns="0" anchor="t">
            <a:noAutofit/>
          </a:bodyPr>
          <a:lstStyle>
            <a:lvl1pPr indent="0">
              <a:buNone/>
              <a:defRPr b="0" lang="el-GR" sz="1400" spc="-1" strike="noStrike">
                <a:solidFill>
                  <a:srgbClr val="000000"/>
                </a:solidFill>
                <a:latin typeface="Times New Roman"/>
              </a:defRPr>
            </a:lvl1pPr>
          </a:lstStyle>
          <a:p>
            <a:pPr indent="0">
              <a:buNone/>
            </a:pPr>
            <a:r>
              <a:rPr b="0" lang="el-GR" sz="1400" spc="-1" strike="noStrike">
                <a:solidFill>
                  <a:srgbClr val="000000"/>
                </a:solidFill>
                <a:latin typeface="Times New Roman"/>
              </a:rPr>
              <a:t>&lt;ημερομηνία/ώρα&gt;</a:t>
            </a:r>
            <a:endParaRPr b="0" lang="el-G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3" name=""/>
          <p:cNvSpPr/>
          <p:nvPr/>
        </p:nvSpPr>
        <p:spPr>
          <a:xfrm>
            <a:off x="0" y="5040000"/>
            <a:ext cx="10079640" cy="629640"/>
          </a:xfrm>
          <a:prstGeom prst="rect">
            <a:avLst/>
          </a:prstGeom>
          <a:solidFill>
            <a:srgbClr val="9ecf6c"/>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grpSp>
        <p:nvGrpSpPr>
          <p:cNvPr id="334" name=""/>
          <p:cNvGrpSpPr/>
          <p:nvPr/>
        </p:nvGrpSpPr>
        <p:grpSpPr>
          <a:xfrm>
            <a:off x="9000000" y="4766400"/>
            <a:ext cx="497160" cy="397080"/>
            <a:chOff x="9000000" y="4766400"/>
            <a:chExt cx="497160" cy="397080"/>
          </a:xfrm>
        </p:grpSpPr>
        <p:sp>
          <p:nvSpPr>
            <p:cNvPr id="335" name=""/>
            <p:cNvSpPr/>
            <p:nvPr/>
          </p:nvSpPr>
          <p:spPr>
            <a:xfrm>
              <a:off x="9345960" y="4894200"/>
              <a:ext cx="151200" cy="228600"/>
            </a:xfrm>
            <a:custGeom>
              <a:avLst/>
              <a:gdLst>
                <a:gd name="textAreaLeft" fmla="*/ 0 w 151200"/>
                <a:gd name="textAreaRight" fmla="*/ 151560 w 151200"/>
                <a:gd name="textAreaTop" fmla="*/ 0 h 228600"/>
                <a:gd name="textAreaBottom" fmla="*/ 228960 h 228600"/>
              </a:gdLst>
              <a:ahLst/>
              <a:rect l="textAreaLeft" t="textAreaTop" r="textAreaRight" b="textAreaBottom"/>
              <a:pathLst>
                <a:path w="421" h="636">
                  <a:moveTo>
                    <a:pt x="240" y="544"/>
                  </a:moveTo>
                  <a:cubicBezTo>
                    <a:pt x="360" y="440"/>
                    <a:pt x="432" y="313"/>
                    <a:pt x="420" y="143"/>
                  </a:cubicBezTo>
                  <a:cubicBezTo>
                    <a:pt x="415" y="76"/>
                    <a:pt x="390" y="32"/>
                    <a:pt x="360" y="5"/>
                  </a:cubicBezTo>
                  <a:cubicBezTo>
                    <a:pt x="337" y="-16"/>
                    <a:pt x="196" y="32"/>
                    <a:pt x="196" y="185"/>
                  </a:cubicBezTo>
                  <a:cubicBezTo>
                    <a:pt x="198" y="474"/>
                    <a:pt x="65" y="484"/>
                    <a:pt x="0" y="634"/>
                  </a:cubicBezTo>
                  <a:cubicBezTo>
                    <a:pt x="69" y="645"/>
                    <a:pt x="152" y="622"/>
                    <a:pt x="240" y="54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36" name=""/>
            <p:cNvSpPr/>
            <p:nvPr/>
          </p:nvSpPr>
          <p:spPr>
            <a:xfrm>
              <a:off x="9331920" y="4887360"/>
              <a:ext cx="143280" cy="233640"/>
            </a:xfrm>
            <a:custGeom>
              <a:avLst/>
              <a:gdLst>
                <a:gd name="textAreaLeft" fmla="*/ 0 w 143280"/>
                <a:gd name="textAreaRight" fmla="*/ 143640 w 143280"/>
                <a:gd name="textAreaTop" fmla="*/ 0 h 233640"/>
                <a:gd name="textAreaBottom" fmla="*/ 234000 h 233640"/>
              </a:gdLst>
              <a:ahLst/>
              <a:rect l="textAreaLeft" t="textAreaTop" r="textAreaRight" b="textAreaBottom"/>
              <a:pathLst>
                <a:path w="399" h="650">
                  <a:moveTo>
                    <a:pt x="399" y="24"/>
                  </a:moveTo>
                  <a:cubicBezTo>
                    <a:pt x="323" y="-55"/>
                    <a:pt x="187" y="77"/>
                    <a:pt x="187" y="197"/>
                  </a:cubicBezTo>
                  <a:cubicBezTo>
                    <a:pt x="187" y="487"/>
                    <a:pt x="67" y="513"/>
                    <a:pt x="0" y="643"/>
                  </a:cubicBezTo>
                  <a:cubicBezTo>
                    <a:pt x="12" y="646"/>
                    <a:pt x="11" y="650"/>
                    <a:pt x="37" y="650"/>
                  </a:cubicBezTo>
                  <a:cubicBezTo>
                    <a:pt x="122" y="582"/>
                    <a:pt x="249" y="453"/>
                    <a:pt x="249" y="231"/>
                  </a:cubicBezTo>
                  <a:cubicBezTo>
                    <a:pt x="249" y="93"/>
                    <a:pt x="318" y="35"/>
                    <a:pt x="399" y="2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37" name=""/>
            <p:cNvSpPr/>
            <p:nvPr/>
          </p:nvSpPr>
          <p:spPr>
            <a:xfrm>
              <a:off x="9331920" y="4883040"/>
              <a:ext cx="135000" cy="234720"/>
            </a:xfrm>
            <a:custGeom>
              <a:avLst/>
              <a:gdLst>
                <a:gd name="textAreaLeft" fmla="*/ 0 w 135000"/>
                <a:gd name="textAreaRight" fmla="*/ 135360 w 135000"/>
                <a:gd name="textAreaTop" fmla="*/ 0 h 234720"/>
                <a:gd name="textAreaBottom" fmla="*/ 235080 h 234720"/>
              </a:gdLst>
              <a:ahLst/>
              <a:rect l="textAreaLeft" t="textAreaTop" r="textAreaRight" b="textAreaBottom"/>
              <a:pathLst>
                <a:path w="376" h="653">
                  <a:moveTo>
                    <a:pt x="376" y="17"/>
                  </a:moveTo>
                  <a:cubicBezTo>
                    <a:pt x="288" y="-36"/>
                    <a:pt x="159" y="40"/>
                    <a:pt x="159" y="186"/>
                  </a:cubicBezTo>
                  <a:cubicBezTo>
                    <a:pt x="159" y="423"/>
                    <a:pt x="53" y="414"/>
                    <a:pt x="0" y="529"/>
                  </a:cubicBezTo>
                  <a:cubicBezTo>
                    <a:pt x="0" y="570"/>
                    <a:pt x="0" y="612"/>
                    <a:pt x="0" y="653"/>
                  </a:cubicBezTo>
                  <a:cubicBezTo>
                    <a:pt x="37" y="628"/>
                    <a:pt x="212" y="479"/>
                    <a:pt x="212" y="218"/>
                  </a:cubicBezTo>
                  <a:cubicBezTo>
                    <a:pt x="212" y="79"/>
                    <a:pt x="293" y="19"/>
                    <a:pt x="376" y="17"/>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38" name=""/>
            <p:cNvSpPr/>
            <p:nvPr/>
          </p:nvSpPr>
          <p:spPr>
            <a:xfrm>
              <a:off x="9000000" y="4921560"/>
              <a:ext cx="229680" cy="213840"/>
            </a:xfrm>
            <a:custGeom>
              <a:avLst/>
              <a:gdLst>
                <a:gd name="textAreaLeft" fmla="*/ 0 w 229680"/>
                <a:gd name="textAreaRight" fmla="*/ 230040 w 229680"/>
                <a:gd name="textAreaTop" fmla="*/ 0 h 213840"/>
                <a:gd name="textAreaBottom" fmla="*/ 214200 h 213840"/>
              </a:gdLst>
              <a:ahLst/>
              <a:rect l="textAreaLeft" t="textAreaTop" r="textAreaRight" b="textAreaBottom"/>
              <a:pathLst>
                <a:path w="639" h="595">
                  <a:moveTo>
                    <a:pt x="4" y="88"/>
                  </a:moveTo>
                  <a:cubicBezTo>
                    <a:pt x="-28" y="19"/>
                    <a:pt x="140" y="-18"/>
                    <a:pt x="198" y="9"/>
                  </a:cubicBezTo>
                  <a:cubicBezTo>
                    <a:pt x="198" y="48"/>
                    <a:pt x="198" y="86"/>
                    <a:pt x="198" y="125"/>
                  </a:cubicBezTo>
                  <a:cubicBezTo>
                    <a:pt x="133" y="112"/>
                    <a:pt x="27" y="136"/>
                    <a:pt x="4" y="88"/>
                  </a:cubicBezTo>
                  <a:moveTo>
                    <a:pt x="390" y="571"/>
                  </a:moveTo>
                  <a:cubicBezTo>
                    <a:pt x="390" y="537"/>
                    <a:pt x="503" y="469"/>
                    <a:pt x="639" y="469"/>
                  </a:cubicBezTo>
                  <a:cubicBezTo>
                    <a:pt x="639" y="511"/>
                    <a:pt x="639" y="553"/>
                    <a:pt x="639" y="595"/>
                  </a:cubicBezTo>
                  <a:cubicBezTo>
                    <a:pt x="556" y="587"/>
                    <a:pt x="390" y="606"/>
                    <a:pt x="390" y="571"/>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39" name=""/>
            <p:cNvSpPr/>
            <p:nvPr/>
          </p:nvSpPr>
          <p:spPr>
            <a:xfrm>
              <a:off x="9083880" y="4851000"/>
              <a:ext cx="267120" cy="312480"/>
            </a:xfrm>
            <a:custGeom>
              <a:avLst/>
              <a:gdLst>
                <a:gd name="textAreaLeft" fmla="*/ 0 w 267120"/>
                <a:gd name="textAreaRight" fmla="*/ 267480 w 267120"/>
                <a:gd name="textAreaTop" fmla="*/ 0 h 312480"/>
                <a:gd name="textAreaBottom" fmla="*/ 312840 h 312480"/>
              </a:gdLst>
              <a:ahLst/>
              <a:rect l="textAreaLeft" t="textAreaTop" r="textAreaRight" b="textAreaBottom"/>
              <a:pathLst>
                <a:path w="743" h="869">
                  <a:moveTo>
                    <a:pt x="714" y="335"/>
                  </a:moveTo>
                  <a:cubicBezTo>
                    <a:pt x="675" y="238"/>
                    <a:pt x="571" y="120"/>
                    <a:pt x="419" y="55"/>
                  </a:cubicBezTo>
                  <a:cubicBezTo>
                    <a:pt x="39" y="-111"/>
                    <a:pt x="-99" y="141"/>
                    <a:pt x="74" y="268"/>
                  </a:cubicBezTo>
                  <a:cubicBezTo>
                    <a:pt x="277" y="418"/>
                    <a:pt x="258" y="657"/>
                    <a:pt x="336" y="756"/>
                  </a:cubicBezTo>
                  <a:cubicBezTo>
                    <a:pt x="254" y="777"/>
                    <a:pt x="194" y="821"/>
                    <a:pt x="194" y="846"/>
                  </a:cubicBezTo>
                  <a:cubicBezTo>
                    <a:pt x="194" y="881"/>
                    <a:pt x="359" y="862"/>
                    <a:pt x="442" y="869"/>
                  </a:cubicBezTo>
                  <a:cubicBezTo>
                    <a:pt x="580" y="869"/>
                    <a:pt x="691" y="841"/>
                    <a:pt x="691" y="807"/>
                  </a:cubicBezTo>
                  <a:cubicBezTo>
                    <a:pt x="693" y="781"/>
                    <a:pt x="689" y="765"/>
                    <a:pt x="682" y="751"/>
                  </a:cubicBezTo>
                  <a:cubicBezTo>
                    <a:pt x="749" y="652"/>
                    <a:pt x="763" y="455"/>
                    <a:pt x="714" y="335"/>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40" name=""/>
            <p:cNvSpPr/>
            <p:nvPr/>
          </p:nvSpPr>
          <p:spPr>
            <a:xfrm>
              <a:off x="9187200" y="4956840"/>
              <a:ext cx="99720" cy="183600"/>
            </a:xfrm>
            <a:custGeom>
              <a:avLst/>
              <a:gdLst>
                <a:gd name="textAreaLeft" fmla="*/ 0 w 99720"/>
                <a:gd name="textAreaRight" fmla="*/ 100080 w 99720"/>
                <a:gd name="textAreaTop" fmla="*/ 0 h 183600"/>
                <a:gd name="textAreaBottom" fmla="*/ 183960 h 183600"/>
              </a:gdLst>
              <a:ahLst/>
              <a:rect l="textAreaLeft" t="textAreaTop" r="textAreaRight" b="textAreaBottom"/>
              <a:pathLst>
                <a:path w="278" h="511">
                  <a:moveTo>
                    <a:pt x="255" y="0"/>
                  </a:moveTo>
                  <a:cubicBezTo>
                    <a:pt x="135" y="10"/>
                    <a:pt x="27" y="120"/>
                    <a:pt x="27" y="257"/>
                  </a:cubicBezTo>
                  <a:cubicBezTo>
                    <a:pt x="29" y="379"/>
                    <a:pt x="105" y="441"/>
                    <a:pt x="80" y="450"/>
                  </a:cubicBezTo>
                  <a:cubicBezTo>
                    <a:pt x="-123" y="522"/>
                    <a:pt x="107" y="469"/>
                    <a:pt x="268" y="510"/>
                  </a:cubicBezTo>
                  <a:cubicBezTo>
                    <a:pt x="319" y="524"/>
                    <a:pt x="160" y="347"/>
                    <a:pt x="160" y="206"/>
                  </a:cubicBezTo>
                  <a:cubicBezTo>
                    <a:pt x="160" y="120"/>
                    <a:pt x="197" y="47"/>
                    <a:pt x="255"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41" name=""/>
            <p:cNvSpPr/>
            <p:nvPr/>
          </p:nvSpPr>
          <p:spPr>
            <a:xfrm>
              <a:off x="9186120" y="4839480"/>
              <a:ext cx="179640" cy="281520"/>
            </a:xfrm>
            <a:custGeom>
              <a:avLst/>
              <a:gdLst>
                <a:gd name="textAreaLeft" fmla="*/ 0 w 179640"/>
                <a:gd name="textAreaRight" fmla="*/ 180000 w 179640"/>
                <a:gd name="textAreaTop" fmla="*/ 0 h 281520"/>
                <a:gd name="textAreaBottom" fmla="*/ 281880 h 281520"/>
              </a:gdLst>
              <a:ahLst/>
              <a:rect l="textAreaLeft" t="textAreaTop" r="textAreaRight" b="textAreaBottom"/>
              <a:pathLst>
                <a:path w="500" h="783">
                  <a:moveTo>
                    <a:pt x="138" y="34"/>
                  </a:moveTo>
                  <a:cubicBezTo>
                    <a:pt x="87" y="18"/>
                    <a:pt x="41" y="7"/>
                    <a:pt x="0" y="0"/>
                  </a:cubicBezTo>
                  <a:cubicBezTo>
                    <a:pt x="4" y="18"/>
                    <a:pt x="7" y="39"/>
                    <a:pt x="9" y="57"/>
                  </a:cubicBezTo>
                  <a:cubicBezTo>
                    <a:pt x="293" y="129"/>
                    <a:pt x="567" y="417"/>
                    <a:pt x="399" y="783"/>
                  </a:cubicBezTo>
                  <a:cubicBezTo>
                    <a:pt x="480" y="669"/>
                    <a:pt x="500" y="572"/>
                    <a:pt x="500" y="424"/>
                  </a:cubicBezTo>
                  <a:cubicBezTo>
                    <a:pt x="500" y="265"/>
                    <a:pt x="279" y="78"/>
                    <a:pt x="138" y="3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42" name=""/>
            <p:cNvSpPr/>
            <p:nvPr/>
          </p:nvSpPr>
          <p:spPr>
            <a:xfrm>
              <a:off x="9182520" y="4831920"/>
              <a:ext cx="196560" cy="290160"/>
            </a:xfrm>
            <a:custGeom>
              <a:avLst/>
              <a:gdLst>
                <a:gd name="textAreaLeft" fmla="*/ 0 w 196560"/>
                <a:gd name="textAreaRight" fmla="*/ 196920 w 196560"/>
                <a:gd name="textAreaTop" fmla="*/ 0 h 290160"/>
                <a:gd name="textAreaBottom" fmla="*/ 290520 h 290160"/>
              </a:gdLst>
              <a:ahLst/>
              <a:rect l="textAreaLeft" t="textAreaTop" r="textAreaRight" b="textAreaBottom"/>
              <a:pathLst>
                <a:path w="547" h="807">
                  <a:moveTo>
                    <a:pt x="0" y="0"/>
                  </a:moveTo>
                  <a:cubicBezTo>
                    <a:pt x="10" y="14"/>
                    <a:pt x="14" y="32"/>
                    <a:pt x="17" y="51"/>
                  </a:cubicBezTo>
                  <a:cubicBezTo>
                    <a:pt x="259" y="118"/>
                    <a:pt x="490" y="272"/>
                    <a:pt x="490" y="547"/>
                  </a:cubicBezTo>
                  <a:cubicBezTo>
                    <a:pt x="490" y="609"/>
                    <a:pt x="453" y="748"/>
                    <a:pt x="407" y="807"/>
                  </a:cubicBezTo>
                  <a:cubicBezTo>
                    <a:pt x="497" y="743"/>
                    <a:pt x="547" y="591"/>
                    <a:pt x="547" y="445"/>
                  </a:cubicBezTo>
                  <a:cubicBezTo>
                    <a:pt x="550" y="215"/>
                    <a:pt x="377" y="78"/>
                    <a:pt x="171" y="23"/>
                  </a:cubicBezTo>
                  <a:cubicBezTo>
                    <a:pt x="109" y="7"/>
                    <a:pt x="53" y="0"/>
                    <a:pt x="0"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43" name=""/>
            <p:cNvSpPr/>
            <p:nvPr/>
          </p:nvSpPr>
          <p:spPr>
            <a:xfrm>
              <a:off x="9101880" y="4769640"/>
              <a:ext cx="46440" cy="48600"/>
            </a:xfrm>
            <a:custGeom>
              <a:avLst/>
              <a:gdLst>
                <a:gd name="textAreaLeft" fmla="*/ 0 w 46440"/>
                <a:gd name="textAreaRight" fmla="*/ 46800 w 46440"/>
                <a:gd name="textAreaTop" fmla="*/ 0 h 48600"/>
                <a:gd name="textAreaBottom" fmla="*/ 48960 h 48600"/>
              </a:gdLst>
              <a:ahLst/>
              <a:rect l="textAreaLeft" t="textAreaTop" r="textAreaRight" b="textAreaBottom"/>
              <a:pathLst>
                <a:path w="130" h="136">
                  <a:moveTo>
                    <a:pt x="1" y="136"/>
                  </a:moveTo>
                  <a:cubicBezTo>
                    <a:pt x="-6" y="64"/>
                    <a:pt x="36" y="45"/>
                    <a:pt x="54" y="0"/>
                  </a:cubicBezTo>
                  <a:cubicBezTo>
                    <a:pt x="79" y="41"/>
                    <a:pt x="123" y="51"/>
                    <a:pt x="130" y="122"/>
                  </a:cubicBezTo>
                  <a:cubicBezTo>
                    <a:pt x="87" y="127"/>
                    <a:pt x="44" y="131"/>
                    <a:pt x="1" y="136"/>
                  </a:cubicBezTo>
                  <a:close/>
                </a:path>
              </a:pathLst>
            </a:custGeom>
            <a:solidFill>
              <a:srgbClr val="74b531"/>
            </a:solidFill>
            <a:ln w="0">
              <a:noFill/>
            </a:ln>
          </p:spPr>
          <p:style>
            <a:lnRef idx="0"/>
            <a:fillRef idx="0"/>
            <a:effectRef idx="0"/>
            <a:fontRef idx="minor"/>
          </p:style>
          <p:txBody>
            <a:bodyPr lIns="90000" rIns="90000" tIns="48960" bIns="48960" anchor="ctr" anchorCtr="1">
              <a:noAutofit/>
            </a:bodyPr>
            <a:p>
              <a:pPr>
                <a:lnSpc>
                  <a:spcPct val="100000"/>
                </a:lnSpc>
              </a:pPr>
              <a:endParaRPr b="0" lang="el-GR" sz="1800" spc="-1" strike="noStrike">
                <a:solidFill>
                  <a:srgbClr val="000000"/>
                </a:solidFill>
                <a:latin typeface="Arial"/>
              </a:endParaRPr>
            </a:p>
          </p:txBody>
        </p:sp>
        <p:sp>
          <p:nvSpPr>
            <p:cNvPr id="344" name=""/>
            <p:cNvSpPr/>
            <p:nvPr/>
          </p:nvSpPr>
          <p:spPr>
            <a:xfrm>
              <a:off x="9030240" y="4766400"/>
              <a:ext cx="162360" cy="192240"/>
            </a:xfrm>
            <a:custGeom>
              <a:avLst/>
              <a:gdLst>
                <a:gd name="textAreaLeft" fmla="*/ 0 w 162360"/>
                <a:gd name="textAreaRight" fmla="*/ 162720 w 162360"/>
                <a:gd name="textAreaTop" fmla="*/ 0 h 192240"/>
                <a:gd name="textAreaBottom" fmla="*/ 192600 h 192240"/>
              </a:gdLst>
              <a:ahLst/>
              <a:rect l="textAreaLeft" t="textAreaTop" r="textAreaRight" b="textAreaBottom"/>
              <a:pathLst>
                <a:path w="452" h="535">
                  <a:moveTo>
                    <a:pt x="335" y="0"/>
                  </a:moveTo>
                  <a:cubicBezTo>
                    <a:pt x="308" y="41"/>
                    <a:pt x="261" y="50"/>
                    <a:pt x="252" y="122"/>
                  </a:cubicBezTo>
                  <a:cubicBezTo>
                    <a:pt x="128" y="127"/>
                    <a:pt x="-10" y="295"/>
                    <a:pt x="1" y="429"/>
                  </a:cubicBezTo>
                  <a:cubicBezTo>
                    <a:pt x="3" y="466"/>
                    <a:pt x="102" y="535"/>
                    <a:pt x="226" y="535"/>
                  </a:cubicBezTo>
                  <a:cubicBezTo>
                    <a:pt x="351" y="535"/>
                    <a:pt x="452" y="424"/>
                    <a:pt x="452" y="288"/>
                  </a:cubicBezTo>
                  <a:cubicBezTo>
                    <a:pt x="455" y="207"/>
                    <a:pt x="429" y="163"/>
                    <a:pt x="385" y="143"/>
                  </a:cubicBezTo>
                  <a:cubicBezTo>
                    <a:pt x="392" y="71"/>
                    <a:pt x="352" y="48"/>
                    <a:pt x="335"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45" name=""/>
            <p:cNvSpPr/>
            <p:nvPr/>
          </p:nvSpPr>
          <p:spPr>
            <a:xfrm>
              <a:off x="9125640" y="4789440"/>
              <a:ext cx="36000" cy="70200"/>
            </a:xfrm>
            <a:custGeom>
              <a:avLst/>
              <a:gdLst>
                <a:gd name="textAreaLeft" fmla="*/ 0 w 36000"/>
                <a:gd name="textAreaRight" fmla="*/ 36360 w 36000"/>
                <a:gd name="textAreaTop" fmla="*/ 0 h 70200"/>
                <a:gd name="textAreaBottom" fmla="*/ 70560 h 70200"/>
              </a:gdLst>
              <a:ahLst/>
              <a:rect l="textAreaLeft" t="textAreaTop" r="textAreaRight" b="textAreaBottom"/>
              <a:pathLst>
                <a:path w="101" h="196">
                  <a:moveTo>
                    <a:pt x="40" y="194"/>
                  </a:moveTo>
                  <a:cubicBezTo>
                    <a:pt x="13" y="189"/>
                    <a:pt x="-9" y="189"/>
                    <a:pt x="3" y="90"/>
                  </a:cubicBezTo>
                  <a:cubicBezTo>
                    <a:pt x="10" y="37"/>
                    <a:pt x="43" y="30"/>
                    <a:pt x="63" y="0"/>
                  </a:cubicBezTo>
                  <a:cubicBezTo>
                    <a:pt x="76" y="35"/>
                    <a:pt x="104" y="51"/>
                    <a:pt x="100" y="104"/>
                  </a:cubicBezTo>
                  <a:cubicBezTo>
                    <a:pt x="88" y="203"/>
                    <a:pt x="68" y="199"/>
                    <a:pt x="40" y="194"/>
                  </a:cubicBezTo>
                  <a:close/>
                </a:path>
              </a:pathLst>
            </a:custGeom>
            <a:solidFill>
              <a:srgbClr val="74b531"/>
            </a:solidFill>
            <a:ln w="0">
              <a:noFill/>
            </a:ln>
          </p:spPr>
          <p:style>
            <a:lnRef idx="0"/>
            <a:fillRef idx="0"/>
            <a:effectRef idx="0"/>
            <a:fontRef idx="minor"/>
          </p:style>
          <p:txBody>
            <a:bodyPr lIns="90000" rIns="90000" tIns="70560" bIns="70560" anchor="ctr" anchorCtr="1">
              <a:noAutofit/>
            </a:bodyPr>
            <a:p>
              <a:pPr>
                <a:lnSpc>
                  <a:spcPct val="100000"/>
                </a:lnSpc>
              </a:pPr>
              <a:endParaRPr b="0" lang="el-GR" sz="1800" spc="-1" strike="noStrike">
                <a:solidFill>
                  <a:srgbClr val="000000"/>
                </a:solidFill>
                <a:latin typeface="Arial"/>
              </a:endParaRPr>
            </a:p>
          </p:txBody>
        </p:sp>
        <p:sp>
          <p:nvSpPr>
            <p:cNvPr id="346" name=""/>
            <p:cNvSpPr/>
            <p:nvPr/>
          </p:nvSpPr>
          <p:spPr>
            <a:xfrm>
              <a:off x="9067320" y="4848480"/>
              <a:ext cx="48600" cy="44640"/>
            </a:xfrm>
            <a:custGeom>
              <a:avLst/>
              <a:gdLst>
                <a:gd name="textAreaLeft" fmla="*/ 0 w 48600"/>
                <a:gd name="textAreaRight" fmla="*/ 48960 w 48600"/>
                <a:gd name="textAreaTop" fmla="*/ 0 h 44640"/>
                <a:gd name="textAreaBottom" fmla="*/ 45000 h 44640"/>
              </a:gdLst>
              <a:ahLst/>
              <a:rect l="textAreaLeft" t="textAreaTop" r="textAreaRight" b="textAreaBottom"/>
              <a:pathLst>
                <a:path w="136" h="125">
                  <a:moveTo>
                    <a:pt x="60" y="125"/>
                  </a:moveTo>
                  <a:cubicBezTo>
                    <a:pt x="18" y="125"/>
                    <a:pt x="20" y="96"/>
                    <a:pt x="0" y="81"/>
                  </a:cubicBezTo>
                  <a:cubicBezTo>
                    <a:pt x="20" y="54"/>
                    <a:pt x="18" y="0"/>
                    <a:pt x="60" y="0"/>
                  </a:cubicBezTo>
                  <a:cubicBezTo>
                    <a:pt x="101" y="0"/>
                    <a:pt x="111" y="54"/>
                    <a:pt x="136" y="81"/>
                  </a:cubicBezTo>
                  <a:cubicBezTo>
                    <a:pt x="111" y="96"/>
                    <a:pt x="101" y="125"/>
                    <a:pt x="60" y="125"/>
                  </a:cubicBezTo>
                  <a:close/>
                </a:path>
              </a:pathLst>
            </a:custGeom>
            <a:solidFill>
              <a:srgbClr val="74b531"/>
            </a:solidFill>
            <a:ln w="0">
              <a:noFill/>
            </a:ln>
          </p:spPr>
          <p:style>
            <a:lnRef idx="0"/>
            <a:fillRef idx="0"/>
            <a:effectRef idx="0"/>
            <a:fontRef idx="minor"/>
          </p:style>
          <p:txBody>
            <a:bodyPr lIns="90000" rIns="90000" tIns="45360" bIns="45360" anchor="ctr" anchorCtr="1">
              <a:noAutofit/>
            </a:bodyPr>
            <a:p>
              <a:pPr>
                <a:lnSpc>
                  <a:spcPct val="100000"/>
                </a:lnSpc>
              </a:pPr>
              <a:endParaRPr b="0" lang="el-GR" sz="1800" spc="-1" strike="noStrike">
                <a:solidFill>
                  <a:srgbClr val="000000"/>
                </a:solidFill>
                <a:latin typeface="Arial"/>
              </a:endParaRPr>
            </a:p>
          </p:txBody>
        </p:sp>
        <p:sp>
          <p:nvSpPr>
            <p:cNvPr id="347" name=""/>
            <p:cNvSpPr/>
            <p:nvPr/>
          </p:nvSpPr>
          <p:spPr>
            <a:xfrm>
              <a:off x="9074520" y="4858560"/>
              <a:ext cx="29520" cy="27000"/>
            </a:xfrm>
            <a:custGeom>
              <a:avLst/>
              <a:gdLst>
                <a:gd name="textAreaLeft" fmla="*/ 0 w 29520"/>
                <a:gd name="textAreaRight" fmla="*/ 29880 w 29520"/>
                <a:gd name="textAreaTop" fmla="*/ 0 h 27000"/>
                <a:gd name="textAreaBottom" fmla="*/ 27360 h 27000"/>
              </a:gdLst>
              <a:ahLst/>
              <a:rect l="textAreaLeft" t="textAreaTop" r="textAreaRight" b="textAreaBottom"/>
              <a:pathLst>
                <a:path w="83" h="76">
                  <a:moveTo>
                    <a:pt x="37" y="76"/>
                  </a:moveTo>
                  <a:cubicBezTo>
                    <a:pt x="11" y="76"/>
                    <a:pt x="12" y="57"/>
                    <a:pt x="0" y="48"/>
                  </a:cubicBezTo>
                  <a:cubicBezTo>
                    <a:pt x="12" y="32"/>
                    <a:pt x="11" y="0"/>
                    <a:pt x="37" y="0"/>
                  </a:cubicBezTo>
                  <a:cubicBezTo>
                    <a:pt x="62" y="0"/>
                    <a:pt x="68" y="32"/>
                    <a:pt x="83" y="48"/>
                  </a:cubicBezTo>
                  <a:cubicBezTo>
                    <a:pt x="68" y="57"/>
                    <a:pt x="62" y="76"/>
                    <a:pt x="37" y="76"/>
                  </a:cubicBezTo>
                  <a:close/>
                </a:path>
              </a:pathLst>
            </a:custGeom>
            <a:solidFill>
              <a:srgbClr val="74b531"/>
            </a:solidFill>
            <a:ln w="0">
              <a:noFill/>
            </a:ln>
          </p:spPr>
          <p:style>
            <a:lnRef idx="0"/>
            <a:fillRef idx="0"/>
            <a:effectRef idx="0"/>
            <a:fontRef idx="minor"/>
          </p:style>
          <p:txBody>
            <a:bodyPr lIns="90000" rIns="90000" tIns="27360" bIns="27360" anchor="ctr" anchorCtr="1">
              <a:noAutofit/>
            </a:bodyPr>
            <a:p>
              <a:pPr>
                <a:lnSpc>
                  <a:spcPct val="100000"/>
                </a:lnSpc>
              </a:pPr>
              <a:endParaRPr b="0" lang="el-GR" sz="1800" spc="-1" strike="noStrike">
                <a:solidFill>
                  <a:srgbClr val="000000"/>
                </a:solidFill>
                <a:latin typeface="Arial"/>
              </a:endParaRPr>
            </a:p>
          </p:txBody>
        </p:sp>
        <p:sp>
          <p:nvSpPr>
            <p:cNvPr id="348" name=""/>
            <p:cNvSpPr/>
            <p:nvPr/>
          </p:nvSpPr>
          <p:spPr>
            <a:xfrm>
              <a:off x="9060480" y="4864320"/>
              <a:ext cx="141120" cy="120600"/>
            </a:xfrm>
            <a:custGeom>
              <a:avLst/>
              <a:gdLst>
                <a:gd name="textAreaLeft" fmla="*/ 0 w 141120"/>
                <a:gd name="textAreaRight" fmla="*/ 141480 w 141120"/>
                <a:gd name="textAreaTop" fmla="*/ 0 h 120600"/>
                <a:gd name="textAreaBottom" fmla="*/ 120960 h 120600"/>
              </a:gdLst>
              <a:ahLst/>
              <a:rect l="textAreaLeft" t="textAreaTop" r="textAreaRight" b="textAreaBottom"/>
              <a:pathLst>
                <a:path w="393" h="336">
                  <a:moveTo>
                    <a:pt x="275" y="27"/>
                  </a:moveTo>
                  <a:cubicBezTo>
                    <a:pt x="219" y="-43"/>
                    <a:pt x="218" y="43"/>
                    <a:pt x="189" y="50"/>
                  </a:cubicBezTo>
                  <a:cubicBezTo>
                    <a:pt x="198" y="53"/>
                    <a:pt x="206" y="56"/>
                    <a:pt x="215" y="59"/>
                  </a:cubicBezTo>
                  <a:cubicBezTo>
                    <a:pt x="200" y="66"/>
                    <a:pt x="184" y="73"/>
                    <a:pt x="169" y="80"/>
                  </a:cubicBezTo>
                  <a:cubicBezTo>
                    <a:pt x="173" y="84"/>
                    <a:pt x="176" y="88"/>
                    <a:pt x="180" y="91"/>
                  </a:cubicBezTo>
                  <a:cubicBezTo>
                    <a:pt x="172" y="91"/>
                    <a:pt x="165" y="91"/>
                    <a:pt x="157" y="91"/>
                  </a:cubicBezTo>
                  <a:cubicBezTo>
                    <a:pt x="162" y="95"/>
                    <a:pt x="166" y="99"/>
                    <a:pt x="171" y="103"/>
                  </a:cubicBezTo>
                  <a:cubicBezTo>
                    <a:pt x="168" y="106"/>
                    <a:pt x="165" y="108"/>
                    <a:pt x="162" y="110"/>
                  </a:cubicBezTo>
                  <a:cubicBezTo>
                    <a:pt x="146" y="100"/>
                    <a:pt x="129" y="96"/>
                    <a:pt x="111" y="96"/>
                  </a:cubicBezTo>
                  <a:cubicBezTo>
                    <a:pt x="51" y="96"/>
                    <a:pt x="0" y="149"/>
                    <a:pt x="0" y="216"/>
                  </a:cubicBezTo>
                  <a:cubicBezTo>
                    <a:pt x="0" y="283"/>
                    <a:pt x="49" y="336"/>
                    <a:pt x="111" y="336"/>
                  </a:cubicBezTo>
                  <a:cubicBezTo>
                    <a:pt x="171" y="336"/>
                    <a:pt x="222" y="283"/>
                    <a:pt x="222" y="216"/>
                  </a:cubicBezTo>
                  <a:cubicBezTo>
                    <a:pt x="222" y="214"/>
                    <a:pt x="222" y="212"/>
                    <a:pt x="222" y="209"/>
                  </a:cubicBezTo>
                  <a:cubicBezTo>
                    <a:pt x="236" y="213"/>
                    <a:pt x="249" y="217"/>
                    <a:pt x="263" y="220"/>
                  </a:cubicBezTo>
                  <a:cubicBezTo>
                    <a:pt x="260" y="210"/>
                    <a:pt x="257" y="199"/>
                    <a:pt x="254" y="188"/>
                  </a:cubicBezTo>
                  <a:cubicBezTo>
                    <a:pt x="270" y="188"/>
                    <a:pt x="286" y="188"/>
                    <a:pt x="302" y="188"/>
                  </a:cubicBezTo>
                  <a:cubicBezTo>
                    <a:pt x="295" y="182"/>
                    <a:pt x="288" y="176"/>
                    <a:pt x="282" y="170"/>
                  </a:cubicBezTo>
                  <a:cubicBezTo>
                    <a:pt x="305" y="153"/>
                    <a:pt x="328" y="135"/>
                    <a:pt x="351" y="117"/>
                  </a:cubicBezTo>
                  <a:cubicBezTo>
                    <a:pt x="337" y="117"/>
                    <a:pt x="323" y="117"/>
                    <a:pt x="309" y="117"/>
                  </a:cubicBezTo>
                  <a:cubicBezTo>
                    <a:pt x="330" y="104"/>
                    <a:pt x="352" y="91"/>
                    <a:pt x="374" y="77"/>
                  </a:cubicBezTo>
                  <a:cubicBezTo>
                    <a:pt x="359" y="77"/>
                    <a:pt x="344" y="77"/>
                    <a:pt x="329" y="77"/>
                  </a:cubicBezTo>
                  <a:cubicBezTo>
                    <a:pt x="354" y="75"/>
                    <a:pt x="421" y="23"/>
                    <a:pt x="379" y="38"/>
                  </a:cubicBezTo>
                  <a:cubicBezTo>
                    <a:pt x="337" y="52"/>
                    <a:pt x="309" y="31"/>
                    <a:pt x="275" y="27"/>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349" name=""/>
            <p:cNvSpPr/>
            <p:nvPr/>
          </p:nvSpPr>
          <p:spPr>
            <a:xfrm>
              <a:off x="9015120" y="4945680"/>
              <a:ext cx="181080" cy="91440"/>
            </a:xfrm>
            <a:custGeom>
              <a:avLst/>
              <a:gdLst>
                <a:gd name="textAreaLeft" fmla="*/ 0 w 181080"/>
                <a:gd name="textAreaRight" fmla="*/ 181440 w 181080"/>
                <a:gd name="textAreaTop" fmla="*/ 0 h 91440"/>
                <a:gd name="textAreaBottom" fmla="*/ 91800 h 91440"/>
              </a:gdLst>
              <a:ahLst/>
              <a:rect l="textAreaLeft" t="textAreaTop" r="textAreaRight" b="textAreaBottom"/>
              <a:pathLst>
                <a:path w="504" h="255">
                  <a:moveTo>
                    <a:pt x="197" y="126"/>
                  </a:moveTo>
                  <a:cubicBezTo>
                    <a:pt x="133" y="114"/>
                    <a:pt x="26" y="138"/>
                    <a:pt x="4" y="89"/>
                  </a:cubicBezTo>
                  <a:cubicBezTo>
                    <a:pt x="-28" y="20"/>
                    <a:pt x="167" y="-22"/>
                    <a:pt x="217" y="11"/>
                  </a:cubicBezTo>
                  <a:cubicBezTo>
                    <a:pt x="337" y="84"/>
                    <a:pt x="499" y="-58"/>
                    <a:pt x="504" y="156"/>
                  </a:cubicBezTo>
                  <a:cubicBezTo>
                    <a:pt x="506" y="209"/>
                    <a:pt x="379" y="364"/>
                    <a:pt x="197" y="126"/>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grpSp>
      <p:grpSp>
        <p:nvGrpSpPr>
          <p:cNvPr id="350" name=""/>
          <p:cNvGrpSpPr/>
          <p:nvPr/>
        </p:nvGrpSpPr>
        <p:grpSpPr>
          <a:xfrm>
            <a:off x="8190000" y="4770000"/>
            <a:ext cx="449640" cy="540000"/>
            <a:chOff x="8190000" y="4770000"/>
            <a:chExt cx="449640" cy="540000"/>
          </a:xfrm>
        </p:grpSpPr>
        <p:sp>
          <p:nvSpPr>
            <p:cNvPr id="351" name=""/>
            <p:cNvSpPr/>
            <p:nvPr/>
          </p:nvSpPr>
          <p:spPr>
            <a:xfrm>
              <a:off x="8190000" y="5139720"/>
              <a:ext cx="78120" cy="78840"/>
            </a:xfrm>
            <a:custGeom>
              <a:avLst/>
              <a:gdLst>
                <a:gd name="textAreaLeft" fmla="*/ 0 w 78120"/>
                <a:gd name="textAreaRight" fmla="*/ 78480 w 78120"/>
                <a:gd name="textAreaTop" fmla="*/ 0 h 78840"/>
                <a:gd name="textAreaBottom" fmla="*/ 79200 h 78840"/>
              </a:gdLst>
              <a:ahLst/>
              <a:rect l="textAreaLeft" t="textAreaTop" r="textAreaRight" b="textAreaBottom"/>
              <a:pathLst>
                <a:path w="218" h="220">
                  <a:moveTo>
                    <a:pt x="0" y="110"/>
                  </a:moveTo>
                  <a:cubicBezTo>
                    <a:pt x="0" y="129"/>
                    <a:pt x="5" y="149"/>
                    <a:pt x="14" y="165"/>
                  </a:cubicBezTo>
                  <a:cubicBezTo>
                    <a:pt x="24" y="182"/>
                    <a:pt x="38" y="196"/>
                    <a:pt x="55" y="205"/>
                  </a:cubicBezTo>
                  <a:cubicBezTo>
                    <a:pt x="71" y="215"/>
                    <a:pt x="90" y="220"/>
                    <a:pt x="109" y="220"/>
                  </a:cubicBezTo>
                  <a:cubicBezTo>
                    <a:pt x="129" y="220"/>
                    <a:pt x="147" y="215"/>
                    <a:pt x="164" y="205"/>
                  </a:cubicBezTo>
                  <a:cubicBezTo>
                    <a:pt x="181" y="196"/>
                    <a:pt x="194" y="182"/>
                    <a:pt x="203" y="165"/>
                  </a:cubicBezTo>
                  <a:cubicBezTo>
                    <a:pt x="213" y="149"/>
                    <a:pt x="218" y="129"/>
                    <a:pt x="218" y="110"/>
                  </a:cubicBezTo>
                  <a:cubicBezTo>
                    <a:pt x="218" y="91"/>
                    <a:pt x="214" y="72"/>
                    <a:pt x="203" y="55"/>
                  </a:cubicBezTo>
                  <a:cubicBezTo>
                    <a:pt x="194" y="39"/>
                    <a:pt x="181" y="25"/>
                    <a:pt x="164" y="15"/>
                  </a:cubicBezTo>
                  <a:cubicBezTo>
                    <a:pt x="147" y="5"/>
                    <a:pt x="128" y="0"/>
                    <a:pt x="109" y="0"/>
                  </a:cubicBezTo>
                  <a:cubicBezTo>
                    <a:pt x="90" y="0"/>
                    <a:pt x="71" y="5"/>
                    <a:pt x="55" y="15"/>
                  </a:cubicBezTo>
                  <a:cubicBezTo>
                    <a:pt x="38" y="25"/>
                    <a:pt x="24" y="39"/>
                    <a:pt x="14" y="55"/>
                  </a:cubicBezTo>
                  <a:cubicBezTo>
                    <a:pt x="5" y="72"/>
                    <a:pt x="0" y="91"/>
                    <a:pt x="0" y="110"/>
                  </a:cubicBezTo>
                  <a:close/>
                </a:path>
              </a:pathLst>
            </a:custGeom>
            <a:solidFill>
              <a:srgbClr val="74b531"/>
            </a:solidFill>
            <a:ln w="0">
              <a:noFill/>
            </a:ln>
          </p:spPr>
          <p:style>
            <a:lnRef idx="0"/>
            <a:fillRef idx="0"/>
            <a:effectRef idx="0"/>
            <a:fontRef idx="minor"/>
          </p:style>
          <p:txBody>
            <a:bodyPr lIns="90000" rIns="90000" tIns="79200" bIns="79200" anchor="ctr" anchorCtr="1">
              <a:noAutofit/>
            </a:bodyPr>
            <a:p>
              <a:pPr>
                <a:lnSpc>
                  <a:spcPct val="100000"/>
                </a:lnSpc>
              </a:pPr>
              <a:endParaRPr b="0" lang="el-GR" sz="1800" spc="-1" strike="noStrike">
                <a:solidFill>
                  <a:srgbClr val="000000"/>
                </a:solidFill>
                <a:latin typeface="Arial"/>
              </a:endParaRPr>
            </a:p>
          </p:txBody>
        </p:sp>
        <p:sp>
          <p:nvSpPr>
            <p:cNvPr id="352" name=""/>
            <p:cNvSpPr/>
            <p:nvPr/>
          </p:nvSpPr>
          <p:spPr>
            <a:xfrm>
              <a:off x="8218440" y="5131080"/>
              <a:ext cx="136080" cy="156960"/>
            </a:xfrm>
            <a:custGeom>
              <a:avLst/>
              <a:gdLst>
                <a:gd name="textAreaLeft" fmla="*/ 0 w 136080"/>
                <a:gd name="textAreaRight" fmla="*/ 136440 w 136080"/>
                <a:gd name="textAreaTop" fmla="*/ 0 h 156960"/>
                <a:gd name="textAreaBottom" fmla="*/ 157320 h 156960"/>
              </a:gdLst>
              <a:ahLst/>
              <a:rect l="textAreaLeft" t="textAreaTop" r="textAreaRight" b="textAreaBottom"/>
              <a:pathLst>
                <a:path w="379" h="437">
                  <a:moveTo>
                    <a:pt x="22" y="367"/>
                  </a:moveTo>
                  <a:cubicBezTo>
                    <a:pt x="-61" y="85"/>
                    <a:pt x="113" y="122"/>
                    <a:pt x="158" y="0"/>
                  </a:cubicBezTo>
                  <a:cubicBezTo>
                    <a:pt x="223" y="29"/>
                    <a:pt x="288" y="58"/>
                    <a:pt x="352" y="87"/>
                  </a:cubicBezTo>
                  <a:cubicBezTo>
                    <a:pt x="352" y="85"/>
                    <a:pt x="412" y="357"/>
                    <a:pt x="354" y="417"/>
                  </a:cubicBezTo>
                  <a:cubicBezTo>
                    <a:pt x="311" y="462"/>
                    <a:pt x="39" y="424"/>
                    <a:pt x="22" y="367"/>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353" name=""/>
            <p:cNvSpPr/>
            <p:nvPr/>
          </p:nvSpPr>
          <p:spPr>
            <a:xfrm>
              <a:off x="8264520" y="5218560"/>
              <a:ext cx="80280" cy="37800"/>
            </a:xfrm>
            <a:custGeom>
              <a:avLst/>
              <a:gdLst>
                <a:gd name="textAreaLeft" fmla="*/ 0 w 80280"/>
                <a:gd name="textAreaRight" fmla="*/ 80640 w 80280"/>
                <a:gd name="textAreaTop" fmla="*/ 0 h 37800"/>
                <a:gd name="textAreaBottom" fmla="*/ 38160 h 37800"/>
              </a:gdLst>
              <a:ahLst/>
              <a:rect l="textAreaLeft" t="textAreaTop" r="textAreaRight" b="textAreaBottom"/>
              <a:pathLst>
                <a:path w="224" h="106">
                  <a:moveTo>
                    <a:pt x="194" y="52"/>
                  </a:moveTo>
                  <a:cubicBezTo>
                    <a:pt x="178" y="37"/>
                    <a:pt x="158" y="21"/>
                    <a:pt x="136" y="14"/>
                  </a:cubicBezTo>
                  <a:cubicBezTo>
                    <a:pt x="93" y="-4"/>
                    <a:pt x="43" y="-4"/>
                    <a:pt x="0" y="11"/>
                  </a:cubicBezTo>
                  <a:cubicBezTo>
                    <a:pt x="46" y="11"/>
                    <a:pt x="88" y="14"/>
                    <a:pt x="128" y="32"/>
                  </a:cubicBezTo>
                  <a:cubicBezTo>
                    <a:pt x="148" y="38"/>
                    <a:pt x="166" y="49"/>
                    <a:pt x="183" y="61"/>
                  </a:cubicBezTo>
                  <a:cubicBezTo>
                    <a:pt x="196" y="73"/>
                    <a:pt x="213" y="89"/>
                    <a:pt x="224" y="106"/>
                  </a:cubicBezTo>
                  <a:cubicBezTo>
                    <a:pt x="221" y="87"/>
                    <a:pt x="211" y="67"/>
                    <a:pt x="194" y="52"/>
                  </a:cubicBezTo>
                  <a:close/>
                </a:path>
              </a:pathLst>
            </a:custGeom>
            <a:solidFill>
              <a:srgbClr val="74b531"/>
            </a:solidFill>
            <a:ln w="0">
              <a:noFill/>
            </a:ln>
          </p:spPr>
          <p:style>
            <a:lnRef idx="0"/>
            <a:fillRef idx="0"/>
            <a:effectRef idx="0"/>
            <a:fontRef idx="minor"/>
          </p:style>
          <p:txBody>
            <a:bodyPr lIns="90000" rIns="90000" tIns="38160" bIns="38160" anchor="ctr" anchorCtr="1">
              <a:noAutofit/>
            </a:bodyPr>
            <a:p>
              <a:pPr>
                <a:lnSpc>
                  <a:spcPct val="100000"/>
                </a:lnSpc>
              </a:pPr>
              <a:endParaRPr b="0" lang="el-GR" sz="1800" spc="-1" strike="noStrike">
                <a:solidFill>
                  <a:srgbClr val="000000"/>
                </a:solidFill>
                <a:latin typeface="Arial"/>
              </a:endParaRPr>
            </a:p>
          </p:txBody>
        </p:sp>
        <p:sp>
          <p:nvSpPr>
            <p:cNvPr id="354" name=""/>
            <p:cNvSpPr/>
            <p:nvPr/>
          </p:nvSpPr>
          <p:spPr>
            <a:xfrm>
              <a:off x="8328600" y="5118480"/>
              <a:ext cx="115560" cy="191160"/>
            </a:xfrm>
            <a:custGeom>
              <a:avLst/>
              <a:gdLst>
                <a:gd name="textAreaLeft" fmla="*/ 0 w 115560"/>
                <a:gd name="textAreaRight" fmla="*/ 115920 w 115560"/>
                <a:gd name="textAreaTop" fmla="*/ 0 h 191160"/>
                <a:gd name="textAreaBottom" fmla="*/ 191520 h 191160"/>
              </a:gdLst>
              <a:ahLst/>
              <a:rect l="textAreaLeft" t="textAreaTop" r="textAreaRight" b="textAreaBottom"/>
              <a:pathLst>
                <a:path w="322" h="532">
                  <a:moveTo>
                    <a:pt x="65" y="500"/>
                  </a:moveTo>
                  <a:cubicBezTo>
                    <a:pt x="0" y="437"/>
                    <a:pt x="2" y="160"/>
                    <a:pt x="0" y="22"/>
                  </a:cubicBezTo>
                  <a:cubicBezTo>
                    <a:pt x="93" y="14"/>
                    <a:pt x="186" y="7"/>
                    <a:pt x="279" y="0"/>
                  </a:cubicBezTo>
                  <a:cubicBezTo>
                    <a:pt x="281" y="0"/>
                    <a:pt x="357" y="440"/>
                    <a:pt x="303" y="500"/>
                  </a:cubicBezTo>
                  <a:cubicBezTo>
                    <a:pt x="262" y="544"/>
                    <a:pt x="112" y="542"/>
                    <a:pt x="65" y="50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55" name=""/>
            <p:cNvSpPr/>
            <p:nvPr/>
          </p:nvSpPr>
          <p:spPr>
            <a:xfrm>
              <a:off x="8430120" y="5118480"/>
              <a:ext cx="116280" cy="191520"/>
            </a:xfrm>
            <a:custGeom>
              <a:avLst/>
              <a:gdLst>
                <a:gd name="textAreaLeft" fmla="*/ 0 w 116280"/>
                <a:gd name="textAreaRight" fmla="*/ 116640 w 116280"/>
                <a:gd name="textAreaTop" fmla="*/ 0 h 191520"/>
                <a:gd name="textAreaBottom" fmla="*/ 191880 h 191520"/>
              </a:gdLst>
              <a:ahLst/>
              <a:rect l="textAreaLeft" t="textAreaTop" r="textAreaRight" b="textAreaBottom"/>
              <a:pathLst>
                <a:path w="324" h="533">
                  <a:moveTo>
                    <a:pt x="258" y="500"/>
                  </a:moveTo>
                  <a:cubicBezTo>
                    <a:pt x="324" y="437"/>
                    <a:pt x="321" y="160"/>
                    <a:pt x="324" y="22"/>
                  </a:cubicBezTo>
                  <a:cubicBezTo>
                    <a:pt x="231" y="14"/>
                    <a:pt x="138" y="7"/>
                    <a:pt x="45" y="0"/>
                  </a:cubicBezTo>
                  <a:cubicBezTo>
                    <a:pt x="37" y="167"/>
                    <a:pt x="-34" y="440"/>
                    <a:pt x="21" y="500"/>
                  </a:cubicBezTo>
                  <a:cubicBezTo>
                    <a:pt x="62" y="545"/>
                    <a:pt x="212" y="542"/>
                    <a:pt x="258" y="50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56" name=""/>
            <p:cNvSpPr/>
            <p:nvPr/>
          </p:nvSpPr>
          <p:spPr>
            <a:xfrm>
              <a:off x="8433720" y="5220720"/>
              <a:ext cx="7560" cy="77400"/>
            </a:xfrm>
            <a:custGeom>
              <a:avLst/>
              <a:gdLst>
                <a:gd name="textAreaLeft" fmla="*/ 0 w 7560"/>
                <a:gd name="textAreaRight" fmla="*/ 7920 w 7560"/>
                <a:gd name="textAreaTop" fmla="*/ 0 h 77400"/>
                <a:gd name="textAreaBottom" fmla="*/ 77760 h 77400"/>
              </a:gdLst>
              <a:ahLst/>
              <a:rect l="textAreaLeft" t="textAreaTop" r="textAreaRight" b="textAreaBottom"/>
              <a:pathLst>
                <a:path w="22" h="216">
                  <a:moveTo>
                    <a:pt x="22" y="108"/>
                  </a:moveTo>
                  <a:cubicBezTo>
                    <a:pt x="22" y="73"/>
                    <a:pt x="19" y="35"/>
                    <a:pt x="10" y="0"/>
                  </a:cubicBezTo>
                  <a:cubicBezTo>
                    <a:pt x="2" y="35"/>
                    <a:pt x="0" y="73"/>
                    <a:pt x="0" y="108"/>
                  </a:cubicBezTo>
                  <a:cubicBezTo>
                    <a:pt x="2" y="145"/>
                    <a:pt x="2" y="180"/>
                    <a:pt x="10" y="216"/>
                  </a:cubicBezTo>
                  <a:cubicBezTo>
                    <a:pt x="19" y="180"/>
                    <a:pt x="22" y="143"/>
                    <a:pt x="22" y="108"/>
                  </a:cubicBezTo>
                  <a:close/>
                </a:path>
              </a:pathLst>
            </a:custGeom>
            <a:solidFill>
              <a:srgbClr val="74b531"/>
            </a:solidFill>
            <a:ln w="0">
              <a:noFill/>
            </a:ln>
          </p:spPr>
          <p:style>
            <a:lnRef idx="0"/>
            <a:fillRef idx="0"/>
            <a:effectRef idx="0"/>
            <a:fontRef idx="minor"/>
          </p:style>
          <p:txBody>
            <a:bodyPr lIns="90000" rIns="90000" tIns="77760" bIns="77760" anchor="ctr" anchorCtr="1">
              <a:noAutofit/>
            </a:bodyPr>
            <a:p>
              <a:pPr>
                <a:lnSpc>
                  <a:spcPct val="100000"/>
                </a:lnSpc>
              </a:pPr>
              <a:endParaRPr b="0" lang="el-GR" sz="1800" spc="-1" strike="noStrike">
                <a:solidFill>
                  <a:srgbClr val="000000"/>
                </a:solidFill>
                <a:latin typeface="Arial"/>
              </a:endParaRPr>
            </a:p>
          </p:txBody>
        </p:sp>
        <p:sp>
          <p:nvSpPr>
            <p:cNvPr id="357" name=""/>
            <p:cNvSpPr/>
            <p:nvPr/>
          </p:nvSpPr>
          <p:spPr>
            <a:xfrm>
              <a:off x="8349120" y="5110920"/>
              <a:ext cx="176400" cy="156600"/>
            </a:xfrm>
            <a:custGeom>
              <a:avLst/>
              <a:gdLst>
                <a:gd name="textAreaLeft" fmla="*/ 0 w 176400"/>
                <a:gd name="textAreaRight" fmla="*/ 176760 w 176400"/>
                <a:gd name="textAreaTop" fmla="*/ 0 h 156600"/>
                <a:gd name="textAreaBottom" fmla="*/ 156960 h 156600"/>
              </a:gdLst>
              <a:ahLst/>
              <a:rect l="textAreaLeft" t="textAreaTop" r="textAreaRight" b="textAreaBottom"/>
              <a:pathLst>
                <a:path w="491" h="436">
                  <a:moveTo>
                    <a:pt x="246" y="436"/>
                  </a:moveTo>
                  <a:cubicBezTo>
                    <a:pt x="328" y="359"/>
                    <a:pt x="491" y="318"/>
                    <a:pt x="491" y="205"/>
                  </a:cubicBezTo>
                  <a:cubicBezTo>
                    <a:pt x="491" y="93"/>
                    <a:pt x="383" y="0"/>
                    <a:pt x="246" y="0"/>
                  </a:cubicBezTo>
                  <a:cubicBezTo>
                    <a:pt x="109" y="0"/>
                    <a:pt x="0" y="93"/>
                    <a:pt x="0" y="205"/>
                  </a:cubicBezTo>
                  <a:cubicBezTo>
                    <a:pt x="0" y="318"/>
                    <a:pt x="164" y="359"/>
                    <a:pt x="246" y="436"/>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358" name=""/>
            <p:cNvSpPr/>
            <p:nvPr/>
          </p:nvSpPr>
          <p:spPr>
            <a:xfrm>
              <a:off x="8235720" y="4770000"/>
              <a:ext cx="132840" cy="236520"/>
            </a:xfrm>
            <a:custGeom>
              <a:avLst/>
              <a:gdLst>
                <a:gd name="textAreaLeft" fmla="*/ 0 w 132840"/>
                <a:gd name="textAreaRight" fmla="*/ 133200 w 132840"/>
                <a:gd name="textAreaTop" fmla="*/ 0 h 236520"/>
                <a:gd name="textAreaBottom" fmla="*/ 236880 h 236520"/>
              </a:gdLst>
              <a:ahLst/>
              <a:rect l="textAreaLeft" t="textAreaTop" r="textAreaRight" b="textAreaBottom"/>
              <a:pathLst>
                <a:path w="370" h="658">
                  <a:moveTo>
                    <a:pt x="337" y="288"/>
                  </a:moveTo>
                  <a:cubicBezTo>
                    <a:pt x="351" y="550"/>
                    <a:pt x="359" y="511"/>
                    <a:pt x="370" y="623"/>
                  </a:cubicBezTo>
                  <a:cubicBezTo>
                    <a:pt x="319" y="635"/>
                    <a:pt x="268" y="646"/>
                    <a:pt x="217" y="658"/>
                  </a:cubicBezTo>
                  <a:cubicBezTo>
                    <a:pt x="154" y="558"/>
                    <a:pt x="225" y="633"/>
                    <a:pt x="29" y="358"/>
                  </a:cubicBezTo>
                  <a:cubicBezTo>
                    <a:pt x="-42" y="255"/>
                    <a:pt x="34" y="15"/>
                    <a:pt x="78" y="0"/>
                  </a:cubicBezTo>
                  <a:cubicBezTo>
                    <a:pt x="106" y="-7"/>
                    <a:pt x="332" y="152"/>
                    <a:pt x="337" y="288"/>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59" name=""/>
            <p:cNvSpPr/>
            <p:nvPr/>
          </p:nvSpPr>
          <p:spPr>
            <a:xfrm>
              <a:off x="8261280" y="4817520"/>
              <a:ext cx="96120" cy="186840"/>
            </a:xfrm>
            <a:custGeom>
              <a:avLst/>
              <a:gdLst>
                <a:gd name="textAreaLeft" fmla="*/ 0 w 96120"/>
                <a:gd name="textAreaRight" fmla="*/ 96480 w 96120"/>
                <a:gd name="textAreaTop" fmla="*/ 0 h 186840"/>
                <a:gd name="textAreaBottom" fmla="*/ 187200 h 186840"/>
              </a:gdLst>
              <a:ahLst/>
              <a:rect l="textAreaLeft" t="textAreaTop" r="textAreaRight" b="textAreaBottom"/>
              <a:pathLst>
                <a:path w="268" h="520">
                  <a:moveTo>
                    <a:pt x="200" y="171"/>
                  </a:moveTo>
                  <a:cubicBezTo>
                    <a:pt x="252" y="426"/>
                    <a:pt x="246" y="389"/>
                    <a:pt x="268" y="499"/>
                  </a:cubicBezTo>
                  <a:cubicBezTo>
                    <a:pt x="235" y="506"/>
                    <a:pt x="201" y="513"/>
                    <a:pt x="167" y="520"/>
                  </a:cubicBezTo>
                  <a:cubicBezTo>
                    <a:pt x="118" y="417"/>
                    <a:pt x="167" y="503"/>
                    <a:pt x="20" y="210"/>
                  </a:cubicBezTo>
                  <a:cubicBezTo>
                    <a:pt x="-19" y="136"/>
                    <a:pt x="4" y="14"/>
                    <a:pt x="44" y="1"/>
                  </a:cubicBezTo>
                  <a:cubicBezTo>
                    <a:pt x="72" y="-7"/>
                    <a:pt x="179" y="66"/>
                    <a:pt x="200" y="171"/>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60" name=""/>
            <p:cNvSpPr/>
            <p:nvPr/>
          </p:nvSpPr>
          <p:spPr>
            <a:xfrm>
              <a:off x="8506080" y="4770000"/>
              <a:ext cx="133560" cy="236520"/>
            </a:xfrm>
            <a:custGeom>
              <a:avLst/>
              <a:gdLst>
                <a:gd name="textAreaLeft" fmla="*/ 0 w 133560"/>
                <a:gd name="textAreaRight" fmla="*/ 133920 w 133560"/>
                <a:gd name="textAreaTop" fmla="*/ 0 h 236520"/>
                <a:gd name="textAreaBottom" fmla="*/ 236880 h 236520"/>
              </a:gdLst>
              <a:ahLst/>
              <a:rect l="textAreaLeft" t="textAreaTop" r="textAreaRight" b="textAreaBottom"/>
              <a:pathLst>
                <a:path w="372" h="658">
                  <a:moveTo>
                    <a:pt x="33" y="288"/>
                  </a:moveTo>
                  <a:cubicBezTo>
                    <a:pt x="20" y="550"/>
                    <a:pt x="11" y="511"/>
                    <a:pt x="0" y="623"/>
                  </a:cubicBezTo>
                  <a:cubicBezTo>
                    <a:pt x="51" y="635"/>
                    <a:pt x="103" y="646"/>
                    <a:pt x="154" y="658"/>
                  </a:cubicBezTo>
                  <a:cubicBezTo>
                    <a:pt x="216" y="558"/>
                    <a:pt x="146" y="633"/>
                    <a:pt x="342" y="358"/>
                  </a:cubicBezTo>
                  <a:cubicBezTo>
                    <a:pt x="415" y="255"/>
                    <a:pt x="337" y="15"/>
                    <a:pt x="292" y="0"/>
                  </a:cubicBezTo>
                  <a:cubicBezTo>
                    <a:pt x="265" y="-7"/>
                    <a:pt x="38" y="152"/>
                    <a:pt x="33" y="288"/>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61" name=""/>
            <p:cNvSpPr/>
            <p:nvPr/>
          </p:nvSpPr>
          <p:spPr>
            <a:xfrm>
              <a:off x="8517240" y="4817520"/>
              <a:ext cx="96120" cy="187920"/>
            </a:xfrm>
            <a:custGeom>
              <a:avLst/>
              <a:gdLst>
                <a:gd name="textAreaLeft" fmla="*/ 0 w 96120"/>
                <a:gd name="textAreaRight" fmla="*/ 96480 w 96120"/>
                <a:gd name="textAreaTop" fmla="*/ 0 h 187920"/>
                <a:gd name="textAreaBottom" fmla="*/ 188280 h 187920"/>
              </a:gdLst>
              <a:ahLst/>
              <a:rect l="textAreaLeft" t="textAreaTop" r="textAreaRight" b="textAreaBottom"/>
              <a:pathLst>
                <a:path w="268" h="523">
                  <a:moveTo>
                    <a:pt x="68" y="171"/>
                  </a:moveTo>
                  <a:cubicBezTo>
                    <a:pt x="15" y="426"/>
                    <a:pt x="23" y="389"/>
                    <a:pt x="0" y="499"/>
                  </a:cubicBezTo>
                  <a:cubicBezTo>
                    <a:pt x="33" y="507"/>
                    <a:pt x="65" y="515"/>
                    <a:pt x="98" y="523"/>
                  </a:cubicBezTo>
                  <a:cubicBezTo>
                    <a:pt x="148" y="420"/>
                    <a:pt x="98" y="505"/>
                    <a:pt x="248" y="213"/>
                  </a:cubicBezTo>
                  <a:cubicBezTo>
                    <a:pt x="286" y="136"/>
                    <a:pt x="267" y="14"/>
                    <a:pt x="223" y="1"/>
                  </a:cubicBezTo>
                  <a:cubicBezTo>
                    <a:pt x="196" y="-7"/>
                    <a:pt x="90" y="66"/>
                    <a:pt x="68" y="171"/>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62" name=""/>
            <p:cNvSpPr/>
            <p:nvPr/>
          </p:nvSpPr>
          <p:spPr>
            <a:xfrm>
              <a:off x="8257680" y="4914000"/>
              <a:ext cx="359640" cy="288360"/>
            </a:xfrm>
            <a:custGeom>
              <a:avLst/>
              <a:gdLst>
                <a:gd name="textAreaLeft" fmla="*/ 0 w 359640"/>
                <a:gd name="textAreaRight" fmla="*/ 360000 w 359640"/>
                <a:gd name="textAreaTop" fmla="*/ 0 h 288360"/>
                <a:gd name="textAreaBottom" fmla="*/ 288720 h 288360"/>
              </a:gdLst>
              <a:ahLst/>
              <a:rect l="textAreaLeft" t="textAreaTop" r="textAreaRight" b="textAreaBottom"/>
              <a:pathLst>
                <a:path w="1000" h="802">
                  <a:moveTo>
                    <a:pt x="500" y="0"/>
                  </a:moveTo>
                  <a:cubicBezTo>
                    <a:pt x="224" y="0"/>
                    <a:pt x="99" y="108"/>
                    <a:pt x="99" y="258"/>
                  </a:cubicBezTo>
                  <a:cubicBezTo>
                    <a:pt x="99" y="383"/>
                    <a:pt x="-108" y="568"/>
                    <a:pt x="77" y="690"/>
                  </a:cubicBezTo>
                  <a:cubicBezTo>
                    <a:pt x="167" y="751"/>
                    <a:pt x="320" y="802"/>
                    <a:pt x="500" y="802"/>
                  </a:cubicBezTo>
                  <a:cubicBezTo>
                    <a:pt x="680" y="802"/>
                    <a:pt x="833" y="751"/>
                    <a:pt x="923" y="690"/>
                  </a:cubicBezTo>
                  <a:cubicBezTo>
                    <a:pt x="1109" y="565"/>
                    <a:pt x="902" y="383"/>
                    <a:pt x="902" y="258"/>
                  </a:cubicBezTo>
                  <a:cubicBezTo>
                    <a:pt x="902" y="108"/>
                    <a:pt x="779" y="0"/>
                    <a:pt x="500"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63" name=""/>
            <p:cNvSpPr/>
            <p:nvPr/>
          </p:nvSpPr>
          <p:spPr>
            <a:xfrm>
              <a:off x="8281080" y="4953600"/>
              <a:ext cx="315000" cy="239040"/>
            </a:xfrm>
            <a:custGeom>
              <a:avLst/>
              <a:gdLst>
                <a:gd name="textAreaLeft" fmla="*/ 0 w 315000"/>
                <a:gd name="textAreaRight" fmla="*/ 315360 w 315000"/>
                <a:gd name="textAreaTop" fmla="*/ 0 h 239040"/>
                <a:gd name="textAreaBottom" fmla="*/ 239400 h 239040"/>
              </a:gdLst>
              <a:ahLst/>
              <a:rect l="textAreaLeft" t="textAreaTop" r="textAreaRight" b="textAreaBottom"/>
              <a:pathLst>
                <a:path w="876" h="665">
                  <a:moveTo>
                    <a:pt x="400" y="22"/>
                  </a:moveTo>
                  <a:cubicBezTo>
                    <a:pt x="424" y="-7"/>
                    <a:pt x="446" y="-7"/>
                    <a:pt x="471" y="22"/>
                  </a:cubicBezTo>
                  <a:cubicBezTo>
                    <a:pt x="528" y="90"/>
                    <a:pt x="619" y="235"/>
                    <a:pt x="624" y="355"/>
                  </a:cubicBezTo>
                  <a:cubicBezTo>
                    <a:pt x="727" y="342"/>
                    <a:pt x="845" y="347"/>
                    <a:pt x="869" y="397"/>
                  </a:cubicBezTo>
                  <a:cubicBezTo>
                    <a:pt x="916" y="497"/>
                    <a:pt x="697" y="665"/>
                    <a:pt x="438" y="665"/>
                  </a:cubicBezTo>
                  <a:cubicBezTo>
                    <a:pt x="176" y="665"/>
                    <a:pt x="-40" y="497"/>
                    <a:pt x="6" y="397"/>
                  </a:cubicBezTo>
                  <a:cubicBezTo>
                    <a:pt x="26" y="347"/>
                    <a:pt x="146" y="342"/>
                    <a:pt x="247" y="355"/>
                  </a:cubicBezTo>
                  <a:cubicBezTo>
                    <a:pt x="252" y="235"/>
                    <a:pt x="342" y="90"/>
                    <a:pt x="400" y="22"/>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364" name=""/>
            <p:cNvSpPr/>
            <p:nvPr/>
          </p:nvSpPr>
          <p:spPr>
            <a:xfrm>
              <a:off x="8363160" y="5124600"/>
              <a:ext cx="147960" cy="49320"/>
            </a:xfrm>
            <a:custGeom>
              <a:avLst/>
              <a:gdLst>
                <a:gd name="textAreaLeft" fmla="*/ 0 w 147960"/>
                <a:gd name="textAreaRight" fmla="*/ 148320 w 147960"/>
                <a:gd name="textAreaTop" fmla="*/ 0 h 49320"/>
                <a:gd name="textAreaBottom" fmla="*/ 49680 h 49320"/>
              </a:gdLst>
              <a:ahLst/>
              <a:rect l="textAreaLeft" t="textAreaTop" r="textAreaRight" b="textAreaBottom"/>
              <a:pathLst>
                <a:path w="412" h="138">
                  <a:moveTo>
                    <a:pt x="83" y="50"/>
                  </a:moveTo>
                  <a:cubicBezTo>
                    <a:pt x="113" y="53"/>
                    <a:pt x="146" y="45"/>
                    <a:pt x="171" y="30"/>
                  </a:cubicBezTo>
                  <a:cubicBezTo>
                    <a:pt x="184" y="23"/>
                    <a:pt x="196" y="12"/>
                    <a:pt x="206" y="0"/>
                  </a:cubicBezTo>
                  <a:cubicBezTo>
                    <a:pt x="214" y="12"/>
                    <a:pt x="228" y="23"/>
                    <a:pt x="242" y="30"/>
                  </a:cubicBezTo>
                  <a:cubicBezTo>
                    <a:pt x="269" y="45"/>
                    <a:pt x="299" y="53"/>
                    <a:pt x="329" y="50"/>
                  </a:cubicBezTo>
                  <a:cubicBezTo>
                    <a:pt x="359" y="50"/>
                    <a:pt x="390" y="40"/>
                    <a:pt x="411" y="23"/>
                  </a:cubicBezTo>
                  <a:cubicBezTo>
                    <a:pt x="425" y="12"/>
                    <a:pt x="353" y="138"/>
                    <a:pt x="206" y="138"/>
                  </a:cubicBezTo>
                  <a:cubicBezTo>
                    <a:pt x="59" y="138"/>
                    <a:pt x="-12" y="12"/>
                    <a:pt x="2" y="23"/>
                  </a:cubicBezTo>
                  <a:cubicBezTo>
                    <a:pt x="23" y="38"/>
                    <a:pt x="53" y="47"/>
                    <a:pt x="83" y="50"/>
                  </a:cubicBezTo>
                  <a:close/>
                </a:path>
              </a:pathLst>
            </a:custGeom>
            <a:solidFill>
              <a:srgbClr val="74b531"/>
            </a:solidFill>
            <a:ln w="0">
              <a:noFill/>
            </a:ln>
          </p:spPr>
          <p:style>
            <a:lnRef idx="0"/>
            <a:fillRef idx="0"/>
            <a:effectRef idx="0"/>
            <a:fontRef idx="minor"/>
          </p:style>
          <p:txBody>
            <a:bodyPr lIns="90000" rIns="90000" tIns="49680" bIns="49680" anchor="ctr" anchorCtr="1">
              <a:noAutofit/>
            </a:bodyPr>
            <a:p>
              <a:pPr>
                <a:lnSpc>
                  <a:spcPct val="100000"/>
                </a:lnSpc>
              </a:pPr>
              <a:endParaRPr b="0" lang="el-GR" sz="1800" spc="-1" strike="noStrike">
                <a:solidFill>
                  <a:srgbClr val="000000"/>
                </a:solidFill>
                <a:latin typeface="Arial"/>
              </a:endParaRPr>
            </a:p>
          </p:txBody>
        </p:sp>
        <p:sp>
          <p:nvSpPr>
            <p:cNvPr id="365" name=""/>
            <p:cNvSpPr/>
            <p:nvPr/>
          </p:nvSpPr>
          <p:spPr>
            <a:xfrm>
              <a:off x="8310600" y="4988880"/>
              <a:ext cx="86760" cy="94680"/>
            </a:xfrm>
            <a:custGeom>
              <a:avLst/>
              <a:gdLst>
                <a:gd name="textAreaLeft" fmla="*/ 0 w 86760"/>
                <a:gd name="textAreaRight" fmla="*/ 87120 w 86760"/>
                <a:gd name="textAreaTop" fmla="*/ 0 h 94680"/>
                <a:gd name="textAreaBottom" fmla="*/ 95040 h 94680"/>
              </a:gdLst>
              <a:ahLst/>
              <a:rect l="textAreaLeft" t="textAreaTop" r="textAreaRight" b="textAreaBottom"/>
              <a:pathLst>
                <a:path w="242" h="264">
                  <a:moveTo>
                    <a:pt x="159" y="7"/>
                  </a:moveTo>
                  <a:cubicBezTo>
                    <a:pt x="76" y="-23"/>
                    <a:pt x="22" y="50"/>
                    <a:pt x="8" y="89"/>
                  </a:cubicBezTo>
                  <a:cubicBezTo>
                    <a:pt x="-13" y="149"/>
                    <a:pt x="13" y="217"/>
                    <a:pt x="22" y="232"/>
                  </a:cubicBezTo>
                  <a:cubicBezTo>
                    <a:pt x="28" y="242"/>
                    <a:pt x="88" y="290"/>
                    <a:pt x="221" y="244"/>
                  </a:cubicBezTo>
                  <a:cubicBezTo>
                    <a:pt x="219" y="244"/>
                    <a:pt x="254" y="177"/>
                    <a:pt x="237" y="114"/>
                  </a:cubicBezTo>
                  <a:cubicBezTo>
                    <a:pt x="211" y="78"/>
                    <a:pt x="229" y="32"/>
                    <a:pt x="159" y="7"/>
                  </a:cubicBezTo>
                  <a:close/>
                </a:path>
              </a:pathLst>
            </a:custGeom>
            <a:solidFill>
              <a:srgbClr val="74b531"/>
            </a:solidFill>
            <a:ln w="0">
              <a:noFill/>
            </a:ln>
          </p:spPr>
          <p:style>
            <a:lnRef idx="0"/>
            <a:fillRef idx="0"/>
            <a:effectRef idx="0"/>
            <a:fontRef idx="minor"/>
          </p:style>
          <p:txBody>
            <a:bodyPr lIns="90000" rIns="90000" tIns="95040" bIns="95040" anchor="ctr" anchorCtr="1">
              <a:noAutofit/>
            </a:bodyPr>
            <a:p>
              <a:pPr>
                <a:lnSpc>
                  <a:spcPct val="100000"/>
                </a:lnSpc>
              </a:pPr>
              <a:endParaRPr b="0" lang="el-GR" sz="1800" spc="-1" strike="noStrike">
                <a:solidFill>
                  <a:srgbClr val="000000"/>
                </a:solidFill>
                <a:latin typeface="Arial"/>
              </a:endParaRPr>
            </a:p>
          </p:txBody>
        </p:sp>
        <p:sp>
          <p:nvSpPr>
            <p:cNvPr id="366" name=""/>
            <p:cNvSpPr/>
            <p:nvPr/>
          </p:nvSpPr>
          <p:spPr>
            <a:xfrm>
              <a:off x="8305200" y="4983840"/>
              <a:ext cx="90720" cy="102240"/>
            </a:xfrm>
            <a:custGeom>
              <a:avLst/>
              <a:gdLst>
                <a:gd name="textAreaLeft" fmla="*/ 0 w 90720"/>
                <a:gd name="textAreaRight" fmla="*/ 91080 w 90720"/>
                <a:gd name="textAreaTop" fmla="*/ 0 h 102240"/>
                <a:gd name="textAreaBottom" fmla="*/ 102600 h 102240"/>
              </a:gdLst>
              <a:ahLst/>
              <a:rect l="textAreaLeft" t="textAreaTop" r="textAreaRight" b="textAreaBottom"/>
              <a:pathLst>
                <a:path w="253" h="285">
                  <a:moveTo>
                    <a:pt x="223" y="46"/>
                  </a:moveTo>
                  <a:cubicBezTo>
                    <a:pt x="213" y="33"/>
                    <a:pt x="201" y="23"/>
                    <a:pt x="188" y="15"/>
                  </a:cubicBezTo>
                  <a:cubicBezTo>
                    <a:pt x="182" y="11"/>
                    <a:pt x="175" y="8"/>
                    <a:pt x="166" y="6"/>
                  </a:cubicBezTo>
                  <a:cubicBezTo>
                    <a:pt x="158" y="3"/>
                    <a:pt x="150" y="1"/>
                    <a:pt x="142" y="1"/>
                  </a:cubicBezTo>
                  <a:cubicBezTo>
                    <a:pt x="109" y="-4"/>
                    <a:pt x="75" y="11"/>
                    <a:pt x="54" y="31"/>
                  </a:cubicBezTo>
                  <a:cubicBezTo>
                    <a:pt x="32" y="50"/>
                    <a:pt x="14" y="78"/>
                    <a:pt x="5" y="108"/>
                  </a:cubicBezTo>
                  <a:cubicBezTo>
                    <a:pt x="-3" y="138"/>
                    <a:pt x="-1" y="170"/>
                    <a:pt x="7" y="201"/>
                  </a:cubicBezTo>
                  <a:cubicBezTo>
                    <a:pt x="10" y="216"/>
                    <a:pt x="16" y="231"/>
                    <a:pt x="24" y="243"/>
                  </a:cubicBezTo>
                  <a:cubicBezTo>
                    <a:pt x="25" y="245"/>
                    <a:pt x="26" y="246"/>
                    <a:pt x="27" y="248"/>
                  </a:cubicBezTo>
                  <a:cubicBezTo>
                    <a:pt x="27" y="250"/>
                    <a:pt x="27" y="253"/>
                    <a:pt x="27" y="255"/>
                  </a:cubicBezTo>
                  <a:cubicBezTo>
                    <a:pt x="28" y="256"/>
                    <a:pt x="28" y="257"/>
                    <a:pt x="29" y="258"/>
                  </a:cubicBezTo>
                  <a:cubicBezTo>
                    <a:pt x="32" y="261"/>
                    <a:pt x="35" y="263"/>
                    <a:pt x="40" y="266"/>
                  </a:cubicBezTo>
                  <a:cubicBezTo>
                    <a:pt x="49" y="271"/>
                    <a:pt x="54" y="273"/>
                    <a:pt x="62" y="275"/>
                  </a:cubicBezTo>
                  <a:cubicBezTo>
                    <a:pt x="92" y="286"/>
                    <a:pt x="122" y="286"/>
                    <a:pt x="152" y="283"/>
                  </a:cubicBezTo>
                  <a:cubicBezTo>
                    <a:pt x="182" y="278"/>
                    <a:pt x="210" y="271"/>
                    <a:pt x="237" y="258"/>
                  </a:cubicBezTo>
                  <a:cubicBezTo>
                    <a:pt x="210" y="263"/>
                    <a:pt x="179" y="271"/>
                    <a:pt x="152" y="271"/>
                  </a:cubicBezTo>
                  <a:cubicBezTo>
                    <a:pt x="125" y="271"/>
                    <a:pt x="95" y="269"/>
                    <a:pt x="70" y="258"/>
                  </a:cubicBezTo>
                  <a:cubicBezTo>
                    <a:pt x="65" y="255"/>
                    <a:pt x="59" y="254"/>
                    <a:pt x="54" y="248"/>
                  </a:cubicBezTo>
                  <a:cubicBezTo>
                    <a:pt x="52" y="246"/>
                    <a:pt x="49" y="246"/>
                    <a:pt x="49" y="243"/>
                  </a:cubicBezTo>
                  <a:cubicBezTo>
                    <a:pt x="48" y="242"/>
                    <a:pt x="47" y="240"/>
                    <a:pt x="46" y="238"/>
                  </a:cubicBezTo>
                  <a:cubicBezTo>
                    <a:pt x="40" y="226"/>
                    <a:pt x="37" y="213"/>
                    <a:pt x="32" y="201"/>
                  </a:cubicBezTo>
                  <a:cubicBezTo>
                    <a:pt x="27" y="173"/>
                    <a:pt x="24" y="146"/>
                    <a:pt x="32" y="120"/>
                  </a:cubicBezTo>
                  <a:cubicBezTo>
                    <a:pt x="37" y="96"/>
                    <a:pt x="54" y="73"/>
                    <a:pt x="73" y="56"/>
                  </a:cubicBezTo>
                  <a:cubicBezTo>
                    <a:pt x="92" y="38"/>
                    <a:pt x="117" y="26"/>
                    <a:pt x="142" y="29"/>
                  </a:cubicBezTo>
                  <a:cubicBezTo>
                    <a:pt x="147" y="29"/>
                    <a:pt x="154" y="28"/>
                    <a:pt x="160" y="31"/>
                  </a:cubicBezTo>
                  <a:cubicBezTo>
                    <a:pt x="166" y="33"/>
                    <a:pt x="175" y="33"/>
                    <a:pt x="180" y="36"/>
                  </a:cubicBezTo>
                  <a:cubicBezTo>
                    <a:pt x="193" y="41"/>
                    <a:pt x="205" y="48"/>
                    <a:pt x="213" y="58"/>
                  </a:cubicBezTo>
                  <a:cubicBezTo>
                    <a:pt x="231" y="73"/>
                    <a:pt x="245" y="99"/>
                    <a:pt x="253" y="128"/>
                  </a:cubicBezTo>
                  <a:cubicBezTo>
                    <a:pt x="253" y="99"/>
                    <a:pt x="243" y="71"/>
                    <a:pt x="223" y="46"/>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367" name=""/>
            <p:cNvSpPr/>
            <p:nvPr/>
          </p:nvSpPr>
          <p:spPr>
            <a:xfrm>
              <a:off x="8333280" y="5011200"/>
              <a:ext cx="50760" cy="57240"/>
            </a:xfrm>
            <a:custGeom>
              <a:avLst/>
              <a:gdLst>
                <a:gd name="textAreaLeft" fmla="*/ 0 w 50760"/>
                <a:gd name="textAreaRight" fmla="*/ 51120 w 50760"/>
                <a:gd name="textAreaTop" fmla="*/ 0 h 57240"/>
                <a:gd name="textAreaBottom" fmla="*/ 57600 h 57240"/>
              </a:gdLst>
              <a:ahLst/>
              <a:rect l="textAreaLeft" t="textAreaTop" r="textAreaRight" b="textAreaBottom"/>
              <a:pathLst>
                <a:path w="142" h="160">
                  <a:moveTo>
                    <a:pt x="0" y="80"/>
                  </a:moveTo>
                  <a:cubicBezTo>
                    <a:pt x="0" y="94"/>
                    <a:pt x="3" y="108"/>
                    <a:pt x="9" y="120"/>
                  </a:cubicBezTo>
                  <a:cubicBezTo>
                    <a:pt x="15" y="132"/>
                    <a:pt x="24" y="142"/>
                    <a:pt x="35" y="149"/>
                  </a:cubicBezTo>
                  <a:cubicBezTo>
                    <a:pt x="46" y="156"/>
                    <a:pt x="59" y="160"/>
                    <a:pt x="71" y="160"/>
                  </a:cubicBezTo>
                  <a:cubicBezTo>
                    <a:pt x="84" y="160"/>
                    <a:pt x="96" y="156"/>
                    <a:pt x="106" y="149"/>
                  </a:cubicBezTo>
                  <a:cubicBezTo>
                    <a:pt x="117" y="142"/>
                    <a:pt x="126" y="132"/>
                    <a:pt x="132" y="120"/>
                  </a:cubicBezTo>
                  <a:cubicBezTo>
                    <a:pt x="138" y="108"/>
                    <a:pt x="142" y="94"/>
                    <a:pt x="142" y="80"/>
                  </a:cubicBezTo>
                  <a:cubicBezTo>
                    <a:pt x="142" y="66"/>
                    <a:pt x="138" y="52"/>
                    <a:pt x="132" y="40"/>
                  </a:cubicBezTo>
                  <a:cubicBezTo>
                    <a:pt x="126" y="27"/>
                    <a:pt x="117" y="17"/>
                    <a:pt x="106" y="10"/>
                  </a:cubicBezTo>
                  <a:cubicBezTo>
                    <a:pt x="96" y="3"/>
                    <a:pt x="84" y="0"/>
                    <a:pt x="71" y="0"/>
                  </a:cubicBezTo>
                  <a:cubicBezTo>
                    <a:pt x="59" y="0"/>
                    <a:pt x="46" y="3"/>
                    <a:pt x="35" y="10"/>
                  </a:cubicBezTo>
                  <a:cubicBezTo>
                    <a:pt x="24" y="17"/>
                    <a:pt x="15" y="27"/>
                    <a:pt x="9" y="40"/>
                  </a:cubicBezTo>
                  <a:cubicBezTo>
                    <a:pt x="3" y="52"/>
                    <a:pt x="0" y="66"/>
                    <a:pt x="0" y="80"/>
                  </a:cubicBezTo>
                  <a:close/>
                </a:path>
              </a:pathLst>
            </a:custGeom>
            <a:solidFill>
              <a:srgbClr val="74b531"/>
            </a:solidFill>
            <a:ln w="0">
              <a:noFill/>
            </a:ln>
          </p:spPr>
          <p:style>
            <a:lnRef idx="0"/>
            <a:fillRef idx="0"/>
            <a:effectRef idx="0"/>
            <a:fontRef idx="minor"/>
          </p:style>
          <p:txBody>
            <a:bodyPr lIns="90000" rIns="90000" tIns="57600" bIns="57600" anchor="ctr" anchorCtr="1">
              <a:noAutofit/>
            </a:bodyPr>
            <a:p>
              <a:pPr>
                <a:lnSpc>
                  <a:spcPct val="100000"/>
                </a:lnSpc>
              </a:pPr>
              <a:endParaRPr b="0" lang="el-GR" sz="1800" spc="-1" strike="noStrike">
                <a:solidFill>
                  <a:srgbClr val="000000"/>
                </a:solidFill>
                <a:latin typeface="Arial"/>
              </a:endParaRPr>
            </a:p>
          </p:txBody>
        </p:sp>
        <p:sp>
          <p:nvSpPr>
            <p:cNvPr id="368" name=""/>
            <p:cNvSpPr/>
            <p:nvPr/>
          </p:nvSpPr>
          <p:spPr>
            <a:xfrm>
              <a:off x="8477640" y="4988880"/>
              <a:ext cx="86400" cy="94680"/>
            </a:xfrm>
            <a:custGeom>
              <a:avLst/>
              <a:gdLst>
                <a:gd name="textAreaLeft" fmla="*/ 0 w 86400"/>
                <a:gd name="textAreaRight" fmla="*/ 86760 w 86400"/>
                <a:gd name="textAreaTop" fmla="*/ 0 h 94680"/>
                <a:gd name="textAreaBottom" fmla="*/ 95040 h 94680"/>
              </a:gdLst>
              <a:ahLst/>
              <a:rect l="textAreaLeft" t="textAreaTop" r="textAreaRight" b="textAreaBottom"/>
              <a:pathLst>
                <a:path w="241" h="264">
                  <a:moveTo>
                    <a:pt x="83" y="7"/>
                  </a:moveTo>
                  <a:cubicBezTo>
                    <a:pt x="164" y="-23"/>
                    <a:pt x="219" y="50"/>
                    <a:pt x="233" y="89"/>
                  </a:cubicBezTo>
                  <a:cubicBezTo>
                    <a:pt x="255" y="149"/>
                    <a:pt x="227" y="217"/>
                    <a:pt x="219" y="232"/>
                  </a:cubicBezTo>
                  <a:cubicBezTo>
                    <a:pt x="214" y="242"/>
                    <a:pt x="154" y="290"/>
                    <a:pt x="20" y="244"/>
                  </a:cubicBezTo>
                  <a:cubicBezTo>
                    <a:pt x="23" y="244"/>
                    <a:pt x="-10" y="177"/>
                    <a:pt x="3" y="114"/>
                  </a:cubicBezTo>
                  <a:cubicBezTo>
                    <a:pt x="30" y="78"/>
                    <a:pt x="11" y="32"/>
                    <a:pt x="83" y="7"/>
                  </a:cubicBezTo>
                  <a:close/>
                </a:path>
              </a:pathLst>
            </a:custGeom>
            <a:solidFill>
              <a:srgbClr val="74b531"/>
            </a:solidFill>
            <a:ln w="0">
              <a:noFill/>
            </a:ln>
          </p:spPr>
          <p:style>
            <a:lnRef idx="0"/>
            <a:fillRef idx="0"/>
            <a:effectRef idx="0"/>
            <a:fontRef idx="minor"/>
          </p:style>
          <p:txBody>
            <a:bodyPr lIns="90000" rIns="90000" tIns="95040" bIns="95040" anchor="ctr" anchorCtr="1">
              <a:noAutofit/>
            </a:bodyPr>
            <a:p>
              <a:pPr>
                <a:lnSpc>
                  <a:spcPct val="100000"/>
                </a:lnSpc>
              </a:pPr>
              <a:endParaRPr b="0" lang="el-GR" sz="1800" spc="-1" strike="noStrike">
                <a:solidFill>
                  <a:srgbClr val="000000"/>
                </a:solidFill>
                <a:latin typeface="Arial"/>
              </a:endParaRPr>
            </a:p>
          </p:txBody>
        </p:sp>
        <p:sp>
          <p:nvSpPr>
            <p:cNvPr id="369" name=""/>
            <p:cNvSpPr/>
            <p:nvPr/>
          </p:nvSpPr>
          <p:spPr>
            <a:xfrm>
              <a:off x="8478720" y="4984560"/>
              <a:ext cx="91440" cy="100800"/>
            </a:xfrm>
            <a:custGeom>
              <a:avLst/>
              <a:gdLst>
                <a:gd name="textAreaLeft" fmla="*/ 0 w 91440"/>
                <a:gd name="textAreaRight" fmla="*/ 91800 w 91440"/>
                <a:gd name="textAreaTop" fmla="*/ 0 h 100800"/>
                <a:gd name="textAreaBottom" fmla="*/ 101160 h 100800"/>
              </a:gdLst>
              <a:ahLst/>
              <a:rect l="textAreaLeft" t="textAreaTop" r="textAreaRight" b="textAreaBottom"/>
              <a:pathLst>
                <a:path w="255" h="281">
                  <a:moveTo>
                    <a:pt x="41" y="54"/>
                  </a:moveTo>
                  <a:cubicBezTo>
                    <a:pt x="53" y="43"/>
                    <a:pt x="63" y="36"/>
                    <a:pt x="74" y="31"/>
                  </a:cubicBezTo>
                  <a:cubicBezTo>
                    <a:pt x="79" y="28"/>
                    <a:pt x="88" y="26"/>
                    <a:pt x="93" y="26"/>
                  </a:cubicBezTo>
                  <a:cubicBezTo>
                    <a:pt x="99" y="24"/>
                    <a:pt x="107" y="24"/>
                    <a:pt x="113" y="24"/>
                  </a:cubicBezTo>
                  <a:cubicBezTo>
                    <a:pt x="137" y="24"/>
                    <a:pt x="164" y="34"/>
                    <a:pt x="181" y="51"/>
                  </a:cubicBezTo>
                  <a:cubicBezTo>
                    <a:pt x="199" y="69"/>
                    <a:pt x="216" y="94"/>
                    <a:pt x="222" y="116"/>
                  </a:cubicBezTo>
                  <a:cubicBezTo>
                    <a:pt x="227" y="141"/>
                    <a:pt x="227" y="168"/>
                    <a:pt x="222" y="196"/>
                  </a:cubicBezTo>
                  <a:cubicBezTo>
                    <a:pt x="219" y="209"/>
                    <a:pt x="214" y="224"/>
                    <a:pt x="208" y="233"/>
                  </a:cubicBezTo>
                  <a:cubicBezTo>
                    <a:pt x="207" y="235"/>
                    <a:pt x="206" y="237"/>
                    <a:pt x="205" y="238"/>
                  </a:cubicBezTo>
                  <a:cubicBezTo>
                    <a:pt x="202" y="241"/>
                    <a:pt x="199" y="241"/>
                    <a:pt x="199" y="244"/>
                  </a:cubicBezTo>
                  <a:cubicBezTo>
                    <a:pt x="194" y="246"/>
                    <a:pt x="189" y="251"/>
                    <a:pt x="184" y="253"/>
                  </a:cubicBezTo>
                  <a:cubicBezTo>
                    <a:pt x="159" y="264"/>
                    <a:pt x="131" y="268"/>
                    <a:pt x="101" y="266"/>
                  </a:cubicBezTo>
                  <a:cubicBezTo>
                    <a:pt x="74" y="266"/>
                    <a:pt x="44" y="261"/>
                    <a:pt x="17" y="253"/>
                  </a:cubicBezTo>
                  <a:cubicBezTo>
                    <a:pt x="44" y="266"/>
                    <a:pt x="71" y="274"/>
                    <a:pt x="101" y="279"/>
                  </a:cubicBezTo>
                  <a:cubicBezTo>
                    <a:pt x="131" y="284"/>
                    <a:pt x="161" y="281"/>
                    <a:pt x="192" y="271"/>
                  </a:cubicBezTo>
                  <a:cubicBezTo>
                    <a:pt x="199" y="268"/>
                    <a:pt x="205" y="266"/>
                    <a:pt x="214" y="261"/>
                  </a:cubicBezTo>
                  <a:cubicBezTo>
                    <a:pt x="216" y="259"/>
                    <a:pt x="222" y="256"/>
                    <a:pt x="224" y="253"/>
                  </a:cubicBezTo>
                  <a:cubicBezTo>
                    <a:pt x="225" y="253"/>
                    <a:pt x="226" y="252"/>
                    <a:pt x="227" y="251"/>
                  </a:cubicBezTo>
                  <a:cubicBezTo>
                    <a:pt x="228" y="250"/>
                    <a:pt x="229" y="249"/>
                    <a:pt x="230" y="249"/>
                  </a:cubicBezTo>
                  <a:cubicBezTo>
                    <a:pt x="230" y="248"/>
                    <a:pt x="230" y="247"/>
                    <a:pt x="230" y="246"/>
                  </a:cubicBezTo>
                  <a:cubicBezTo>
                    <a:pt x="231" y="245"/>
                    <a:pt x="232" y="244"/>
                    <a:pt x="232" y="244"/>
                  </a:cubicBezTo>
                  <a:cubicBezTo>
                    <a:pt x="237" y="229"/>
                    <a:pt x="244" y="216"/>
                    <a:pt x="249" y="201"/>
                  </a:cubicBezTo>
                  <a:cubicBezTo>
                    <a:pt x="257" y="171"/>
                    <a:pt x="257" y="141"/>
                    <a:pt x="252" y="109"/>
                  </a:cubicBezTo>
                  <a:cubicBezTo>
                    <a:pt x="244" y="78"/>
                    <a:pt x="224" y="51"/>
                    <a:pt x="202" y="31"/>
                  </a:cubicBezTo>
                  <a:cubicBezTo>
                    <a:pt x="178" y="11"/>
                    <a:pt x="148" y="-4"/>
                    <a:pt x="115" y="1"/>
                  </a:cubicBezTo>
                  <a:cubicBezTo>
                    <a:pt x="107" y="1"/>
                    <a:pt x="99" y="4"/>
                    <a:pt x="91" y="6"/>
                  </a:cubicBezTo>
                  <a:cubicBezTo>
                    <a:pt x="83" y="8"/>
                    <a:pt x="76" y="11"/>
                    <a:pt x="69" y="16"/>
                  </a:cubicBezTo>
                  <a:cubicBezTo>
                    <a:pt x="55" y="24"/>
                    <a:pt x="44" y="34"/>
                    <a:pt x="33" y="46"/>
                  </a:cubicBezTo>
                  <a:cubicBezTo>
                    <a:pt x="14" y="66"/>
                    <a:pt x="3" y="96"/>
                    <a:pt x="0" y="126"/>
                  </a:cubicBezTo>
                  <a:cubicBezTo>
                    <a:pt x="8" y="98"/>
                    <a:pt x="20" y="71"/>
                    <a:pt x="41" y="54"/>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370" name=""/>
            <p:cNvSpPr/>
            <p:nvPr/>
          </p:nvSpPr>
          <p:spPr>
            <a:xfrm>
              <a:off x="8491680" y="5011200"/>
              <a:ext cx="50400" cy="57240"/>
            </a:xfrm>
            <a:custGeom>
              <a:avLst/>
              <a:gdLst>
                <a:gd name="textAreaLeft" fmla="*/ 0 w 50400"/>
                <a:gd name="textAreaRight" fmla="*/ 50760 w 50400"/>
                <a:gd name="textAreaTop" fmla="*/ 0 h 57240"/>
                <a:gd name="textAreaBottom" fmla="*/ 57600 h 57240"/>
              </a:gdLst>
              <a:ahLst/>
              <a:rect l="textAreaLeft" t="textAreaTop" r="textAreaRight" b="textAreaBottom"/>
              <a:pathLst>
                <a:path w="141" h="160">
                  <a:moveTo>
                    <a:pt x="0" y="80"/>
                  </a:moveTo>
                  <a:cubicBezTo>
                    <a:pt x="0" y="94"/>
                    <a:pt x="3" y="108"/>
                    <a:pt x="9" y="120"/>
                  </a:cubicBezTo>
                  <a:cubicBezTo>
                    <a:pt x="15" y="132"/>
                    <a:pt x="24" y="142"/>
                    <a:pt x="35" y="149"/>
                  </a:cubicBezTo>
                  <a:cubicBezTo>
                    <a:pt x="46" y="156"/>
                    <a:pt x="58" y="160"/>
                    <a:pt x="71" y="160"/>
                  </a:cubicBezTo>
                  <a:cubicBezTo>
                    <a:pt x="84" y="160"/>
                    <a:pt x="95" y="156"/>
                    <a:pt x="106" y="149"/>
                  </a:cubicBezTo>
                  <a:cubicBezTo>
                    <a:pt x="117" y="142"/>
                    <a:pt x="126" y="132"/>
                    <a:pt x="132" y="120"/>
                  </a:cubicBezTo>
                  <a:cubicBezTo>
                    <a:pt x="138" y="108"/>
                    <a:pt x="141" y="94"/>
                    <a:pt x="141" y="80"/>
                  </a:cubicBezTo>
                  <a:cubicBezTo>
                    <a:pt x="141" y="66"/>
                    <a:pt x="138" y="52"/>
                    <a:pt x="132" y="40"/>
                  </a:cubicBezTo>
                  <a:cubicBezTo>
                    <a:pt x="126" y="27"/>
                    <a:pt x="117" y="17"/>
                    <a:pt x="106" y="10"/>
                  </a:cubicBezTo>
                  <a:cubicBezTo>
                    <a:pt x="95" y="3"/>
                    <a:pt x="84" y="0"/>
                    <a:pt x="71" y="0"/>
                  </a:cubicBezTo>
                  <a:cubicBezTo>
                    <a:pt x="58" y="0"/>
                    <a:pt x="46" y="3"/>
                    <a:pt x="35" y="10"/>
                  </a:cubicBezTo>
                  <a:cubicBezTo>
                    <a:pt x="24" y="17"/>
                    <a:pt x="15" y="27"/>
                    <a:pt x="9" y="40"/>
                  </a:cubicBezTo>
                  <a:cubicBezTo>
                    <a:pt x="3" y="52"/>
                    <a:pt x="0" y="66"/>
                    <a:pt x="0" y="80"/>
                  </a:cubicBezTo>
                  <a:close/>
                </a:path>
              </a:pathLst>
            </a:custGeom>
            <a:solidFill>
              <a:srgbClr val="74b531"/>
            </a:solidFill>
            <a:ln w="0">
              <a:noFill/>
            </a:ln>
          </p:spPr>
          <p:style>
            <a:lnRef idx="0"/>
            <a:fillRef idx="0"/>
            <a:effectRef idx="0"/>
            <a:fontRef idx="minor"/>
          </p:style>
          <p:txBody>
            <a:bodyPr lIns="90000" rIns="90000" tIns="57600" bIns="57600" anchor="ctr" anchorCtr="1">
              <a:noAutofit/>
            </a:bodyPr>
            <a:p>
              <a:pPr>
                <a:lnSpc>
                  <a:spcPct val="100000"/>
                </a:lnSpc>
              </a:pPr>
              <a:endParaRPr b="0" lang="el-GR" sz="1800" spc="-1" strike="noStrike">
                <a:solidFill>
                  <a:srgbClr val="000000"/>
                </a:solidFill>
                <a:latin typeface="Arial"/>
              </a:endParaRPr>
            </a:p>
          </p:txBody>
        </p:sp>
        <p:sp>
          <p:nvSpPr>
            <p:cNvPr id="371" name=""/>
            <p:cNvSpPr/>
            <p:nvPr/>
          </p:nvSpPr>
          <p:spPr>
            <a:xfrm>
              <a:off x="8412120" y="5113080"/>
              <a:ext cx="51840" cy="39240"/>
            </a:xfrm>
            <a:custGeom>
              <a:avLst/>
              <a:gdLst>
                <a:gd name="textAreaLeft" fmla="*/ 0 w 51840"/>
                <a:gd name="textAreaRight" fmla="*/ 52200 w 51840"/>
                <a:gd name="textAreaTop" fmla="*/ 0 h 39240"/>
                <a:gd name="textAreaBottom" fmla="*/ 39600 h 39240"/>
              </a:gdLst>
              <a:ahLst/>
              <a:rect l="textAreaLeft" t="textAreaTop" r="textAreaRight" b="textAreaBottom"/>
              <a:pathLst>
                <a:path w="145" h="110">
                  <a:moveTo>
                    <a:pt x="145" y="0"/>
                  </a:moveTo>
                  <a:cubicBezTo>
                    <a:pt x="96" y="0"/>
                    <a:pt x="48" y="0"/>
                    <a:pt x="0" y="0"/>
                  </a:cubicBezTo>
                  <a:cubicBezTo>
                    <a:pt x="0" y="37"/>
                    <a:pt x="0" y="73"/>
                    <a:pt x="0" y="110"/>
                  </a:cubicBezTo>
                  <a:cubicBezTo>
                    <a:pt x="48" y="110"/>
                    <a:pt x="96" y="110"/>
                    <a:pt x="145" y="110"/>
                  </a:cubicBezTo>
                  <a:cubicBezTo>
                    <a:pt x="145" y="73"/>
                    <a:pt x="145" y="37"/>
                    <a:pt x="145" y="0"/>
                  </a:cubicBezTo>
                  <a:close/>
                </a:path>
              </a:pathLst>
            </a:custGeom>
            <a:solidFill>
              <a:srgbClr val="74b531"/>
            </a:solidFill>
            <a:ln w="0">
              <a:noFill/>
            </a:ln>
          </p:spPr>
          <p:style>
            <a:lnRef idx="0"/>
            <a:fillRef idx="0"/>
            <a:effectRef idx="0"/>
            <a:fontRef idx="minor"/>
          </p:style>
          <p:txBody>
            <a:bodyPr lIns="90000" rIns="90000" tIns="39600" bIns="39600" anchor="ctr" anchorCtr="1">
              <a:noAutofit/>
            </a:bodyPr>
            <a:p>
              <a:pPr>
                <a:lnSpc>
                  <a:spcPct val="100000"/>
                </a:lnSpc>
              </a:pPr>
              <a:endParaRPr b="0" lang="el-GR" sz="1800" spc="-1" strike="noStrike">
                <a:solidFill>
                  <a:srgbClr val="000000"/>
                </a:solidFill>
                <a:latin typeface="Arial"/>
              </a:endParaRPr>
            </a:p>
          </p:txBody>
        </p:sp>
        <p:sp>
          <p:nvSpPr>
            <p:cNvPr id="372" name=""/>
            <p:cNvSpPr/>
            <p:nvPr/>
          </p:nvSpPr>
          <p:spPr>
            <a:xfrm>
              <a:off x="8340480" y="5079600"/>
              <a:ext cx="195840" cy="63720"/>
            </a:xfrm>
            <a:custGeom>
              <a:avLst/>
              <a:gdLst>
                <a:gd name="textAreaLeft" fmla="*/ 0 w 195840"/>
                <a:gd name="textAreaRight" fmla="*/ 196200 w 195840"/>
                <a:gd name="textAreaTop" fmla="*/ 0 h 63720"/>
                <a:gd name="textAreaBottom" fmla="*/ 64080 h 63720"/>
              </a:gdLst>
              <a:ahLst/>
              <a:rect l="textAreaLeft" t="textAreaTop" r="textAreaRight" b="textAreaBottom"/>
              <a:pathLst>
                <a:path w="545" h="178">
                  <a:moveTo>
                    <a:pt x="133" y="152"/>
                  </a:moveTo>
                  <a:cubicBezTo>
                    <a:pt x="161" y="150"/>
                    <a:pt x="188" y="145"/>
                    <a:pt x="210" y="132"/>
                  </a:cubicBezTo>
                  <a:cubicBezTo>
                    <a:pt x="231" y="120"/>
                    <a:pt x="248" y="102"/>
                    <a:pt x="251" y="85"/>
                  </a:cubicBezTo>
                  <a:cubicBezTo>
                    <a:pt x="257" y="57"/>
                    <a:pt x="263" y="28"/>
                    <a:pt x="269" y="0"/>
                  </a:cubicBezTo>
                  <a:cubicBezTo>
                    <a:pt x="276" y="28"/>
                    <a:pt x="283" y="57"/>
                    <a:pt x="289" y="85"/>
                  </a:cubicBezTo>
                  <a:cubicBezTo>
                    <a:pt x="294" y="105"/>
                    <a:pt x="308" y="120"/>
                    <a:pt x="330" y="132"/>
                  </a:cubicBezTo>
                  <a:cubicBezTo>
                    <a:pt x="353" y="145"/>
                    <a:pt x="379" y="152"/>
                    <a:pt x="407" y="152"/>
                  </a:cubicBezTo>
                  <a:cubicBezTo>
                    <a:pt x="437" y="152"/>
                    <a:pt x="464" y="150"/>
                    <a:pt x="488" y="137"/>
                  </a:cubicBezTo>
                  <a:cubicBezTo>
                    <a:pt x="513" y="128"/>
                    <a:pt x="535" y="110"/>
                    <a:pt x="545" y="87"/>
                  </a:cubicBezTo>
                  <a:cubicBezTo>
                    <a:pt x="543" y="112"/>
                    <a:pt x="527" y="135"/>
                    <a:pt x="502" y="150"/>
                  </a:cubicBezTo>
                  <a:cubicBezTo>
                    <a:pt x="477" y="164"/>
                    <a:pt x="442" y="175"/>
                    <a:pt x="409" y="178"/>
                  </a:cubicBezTo>
                  <a:cubicBezTo>
                    <a:pt x="374" y="180"/>
                    <a:pt x="341" y="172"/>
                    <a:pt x="311" y="157"/>
                  </a:cubicBezTo>
                  <a:cubicBezTo>
                    <a:pt x="294" y="150"/>
                    <a:pt x="284" y="140"/>
                    <a:pt x="273" y="128"/>
                  </a:cubicBezTo>
                  <a:cubicBezTo>
                    <a:pt x="261" y="140"/>
                    <a:pt x="248" y="150"/>
                    <a:pt x="234" y="157"/>
                  </a:cubicBezTo>
                  <a:cubicBezTo>
                    <a:pt x="204" y="172"/>
                    <a:pt x="168" y="180"/>
                    <a:pt x="136" y="178"/>
                  </a:cubicBezTo>
                  <a:cubicBezTo>
                    <a:pt x="103" y="178"/>
                    <a:pt x="68" y="167"/>
                    <a:pt x="43" y="150"/>
                  </a:cubicBezTo>
                  <a:cubicBezTo>
                    <a:pt x="19" y="135"/>
                    <a:pt x="0" y="110"/>
                    <a:pt x="0" y="87"/>
                  </a:cubicBezTo>
                  <a:cubicBezTo>
                    <a:pt x="5" y="108"/>
                    <a:pt x="27" y="125"/>
                    <a:pt x="52" y="137"/>
                  </a:cubicBezTo>
                  <a:cubicBezTo>
                    <a:pt x="76" y="147"/>
                    <a:pt x="106" y="152"/>
                    <a:pt x="133" y="152"/>
                  </a:cubicBezTo>
                  <a:close/>
                </a:path>
              </a:pathLst>
            </a:custGeom>
            <a:solidFill>
              <a:srgbClr val="74b531"/>
            </a:solidFill>
            <a:ln w="0">
              <a:noFill/>
            </a:ln>
          </p:spPr>
          <p:style>
            <a:lnRef idx="0"/>
            <a:fillRef idx="0"/>
            <a:effectRef idx="0"/>
            <a:fontRef idx="minor"/>
          </p:style>
          <p:txBody>
            <a:bodyPr lIns="90000" rIns="90000" tIns="64080" bIns="64080" anchor="ctr" anchorCtr="1">
              <a:noAutofit/>
            </a:bodyPr>
            <a:p>
              <a:pPr>
                <a:lnSpc>
                  <a:spcPct val="100000"/>
                </a:lnSpc>
              </a:pPr>
              <a:endParaRPr b="0" lang="el-GR" sz="1800" spc="-1" strike="noStrike">
                <a:solidFill>
                  <a:srgbClr val="000000"/>
                </a:solidFill>
                <a:latin typeface="Arial"/>
              </a:endParaRPr>
            </a:p>
          </p:txBody>
        </p:sp>
        <p:sp>
          <p:nvSpPr>
            <p:cNvPr id="373" name=""/>
            <p:cNvSpPr/>
            <p:nvPr/>
          </p:nvSpPr>
          <p:spPr>
            <a:xfrm>
              <a:off x="8400960" y="5067720"/>
              <a:ext cx="74520" cy="32400"/>
            </a:xfrm>
            <a:custGeom>
              <a:avLst/>
              <a:gdLst>
                <a:gd name="textAreaLeft" fmla="*/ 0 w 74520"/>
                <a:gd name="textAreaRight" fmla="*/ 74880 w 74520"/>
                <a:gd name="textAreaTop" fmla="*/ 0 h 32400"/>
                <a:gd name="textAreaBottom" fmla="*/ 32760 h 32400"/>
              </a:gdLst>
              <a:ahLst/>
              <a:rect l="textAreaLeft" t="textAreaTop" r="textAreaRight" b="textAreaBottom"/>
              <a:pathLst>
                <a:path w="208" h="91">
                  <a:moveTo>
                    <a:pt x="104" y="0"/>
                  </a:moveTo>
                  <a:cubicBezTo>
                    <a:pt x="123" y="0"/>
                    <a:pt x="181" y="0"/>
                    <a:pt x="202" y="15"/>
                  </a:cubicBezTo>
                  <a:cubicBezTo>
                    <a:pt x="216" y="26"/>
                    <a:pt x="205" y="50"/>
                    <a:pt x="169" y="73"/>
                  </a:cubicBezTo>
                  <a:cubicBezTo>
                    <a:pt x="145" y="88"/>
                    <a:pt x="123" y="91"/>
                    <a:pt x="107" y="91"/>
                  </a:cubicBezTo>
                  <a:cubicBezTo>
                    <a:pt x="88" y="91"/>
                    <a:pt x="66" y="85"/>
                    <a:pt x="44" y="73"/>
                  </a:cubicBezTo>
                  <a:cubicBezTo>
                    <a:pt x="0" y="50"/>
                    <a:pt x="-7" y="26"/>
                    <a:pt x="6" y="15"/>
                  </a:cubicBezTo>
                  <a:cubicBezTo>
                    <a:pt x="25" y="0"/>
                    <a:pt x="85" y="0"/>
                    <a:pt x="104" y="0"/>
                  </a:cubicBezTo>
                  <a:close/>
                </a:path>
              </a:pathLst>
            </a:custGeom>
            <a:solidFill>
              <a:srgbClr val="74b531"/>
            </a:solidFill>
            <a:ln w="0">
              <a:noFill/>
            </a:ln>
          </p:spPr>
          <p:style>
            <a:lnRef idx="0"/>
            <a:fillRef idx="0"/>
            <a:effectRef idx="0"/>
            <a:fontRef idx="minor"/>
          </p:style>
          <p:txBody>
            <a:bodyPr lIns="90000" rIns="90000" tIns="33120" bIns="33120" anchor="ctr" anchorCtr="1">
              <a:noAutofit/>
            </a:bodyPr>
            <a:p>
              <a:pPr>
                <a:lnSpc>
                  <a:spcPct val="100000"/>
                </a:lnSpc>
              </a:pPr>
              <a:endParaRPr b="0" lang="el-GR" sz="1800" spc="-1" strike="noStrike">
                <a:solidFill>
                  <a:srgbClr val="000000"/>
                </a:solidFill>
                <a:latin typeface="Arial"/>
              </a:endParaRPr>
            </a:p>
          </p:txBody>
        </p:sp>
      </p:grpSp>
      <p:sp>
        <p:nvSpPr>
          <p:cNvPr id="374"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buNone/>
            </a:pPr>
            <a:r>
              <a:rPr b="0" lang="el-GR" sz="1800" spc="-1" strike="noStrike">
                <a:solidFill>
                  <a:srgbClr val="000000"/>
                </a:solidFill>
                <a:latin typeface="Arial"/>
              </a:rPr>
              <a:t>Πατήστε για επεξεργασία της μορφής κειμένου του τίτλου</a:t>
            </a:r>
            <a:endParaRPr b="0" lang="el-GR" sz="1800" spc="-1" strike="noStrike">
              <a:solidFill>
                <a:srgbClr val="000000"/>
              </a:solidFill>
              <a:latin typeface="Arial"/>
            </a:endParaRPr>
          </a:p>
        </p:txBody>
      </p:sp>
      <p:sp>
        <p:nvSpPr>
          <p:cNvPr id="375" name="PlaceHolder 2"/>
          <p:cNvSpPr>
            <a:spLocks noGrp="1"/>
          </p:cNvSpPr>
          <p:nvPr>
            <p:ph type="body"/>
          </p:nvPr>
        </p:nvSpPr>
        <p:spPr>
          <a:xfrm>
            <a:off x="540000" y="1260000"/>
            <a:ext cx="8999640" cy="32396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l-GR" sz="1800" spc="-1" strike="noStrike">
                <a:solidFill>
                  <a:srgbClr val="000000"/>
                </a:solidFill>
                <a:latin typeface="Arial"/>
              </a:rPr>
              <a:t>Πατήστε για επεξεργασία της μορφής κειμένου διάρθρωσης</a:t>
            </a:r>
            <a:endParaRPr b="0" lang="el-G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l-GR" sz="1800" spc="-1" strike="noStrike">
                <a:solidFill>
                  <a:srgbClr val="000000"/>
                </a:solidFill>
                <a:latin typeface="Arial"/>
              </a:rPr>
              <a:t>Δεύτερο επίπεδο διάρθρωσης</a:t>
            </a:r>
            <a:endParaRPr b="0" lang="el-G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l-GR" sz="1800" spc="-1" strike="noStrike">
                <a:solidFill>
                  <a:srgbClr val="000000"/>
                </a:solidFill>
                <a:latin typeface="Arial"/>
              </a:rPr>
              <a:t>Τρίτο επίπεδο διάρθρωσης</a:t>
            </a:r>
            <a:endParaRPr b="0" lang="el-G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l-GR" sz="1800" spc="-1" strike="noStrike">
                <a:solidFill>
                  <a:srgbClr val="000000"/>
                </a:solidFill>
                <a:latin typeface="Arial"/>
              </a:rPr>
              <a:t>Τέταρτο επίπεδο διάρθρωσης</a:t>
            </a:r>
            <a:endParaRPr b="0" lang="el-G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l-GR" sz="1800" spc="-1" strike="noStrike">
                <a:solidFill>
                  <a:srgbClr val="000000"/>
                </a:solidFill>
                <a:latin typeface="Arial"/>
              </a:rPr>
              <a:t>Πέμπτο επίπεδο διάρθρωσης</a:t>
            </a:r>
            <a:endParaRPr b="0" lang="el-G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l-GR" sz="1800" spc="-1" strike="noStrike">
                <a:solidFill>
                  <a:srgbClr val="000000"/>
                </a:solidFill>
                <a:latin typeface="Arial"/>
              </a:rPr>
              <a:t>Έκτο επίπεδο διάρθρωσης</a:t>
            </a:r>
            <a:endParaRPr b="0" lang="el-G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l-GR" sz="1800" spc="-1" strike="noStrike">
                <a:solidFill>
                  <a:srgbClr val="000000"/>
                </a:solidFill>
                <a:latin typeface="Arial"/>
              </a:rPr>
              <a:t>Έβδομο επίπεδο διάρθρωσης</a:t>
            </a:r>
            <a:endParaRPr b="0" lang="el-GR" sz="1800" spc="-1" strike="noStrike">
              <a:solidFill>
                <a:srgbClr val="000000"/>
              </a:solidFill>
              <a:latin typeface="Arial"/>
            </a:endParaRPr>
          </a:p>
        </p:txBody>
      </p:sp>
      <p:sp>
        <p:nvSpPr>
          <p:cNvPr id="376" name="PlaceHolder 3"/>
          <p:cNvSpPr>
            <a:spLocks noGrp="1"/>
          </p:cNvSpPr>
          <p:nvPr>
            <p:ph type="ftr" idx="10"/>
          </p:nvPr>
        </p:nvSpPr>
        <p:spPr>
          <a:xfrm>
            <a:off x="3447360" y="5165280"/>
            <a:ext cx="3194640" cy="390600"/>
          </a:xfrm>
          <a:prstGeom prst="rect">
            <a:avLst/>
          </a:prstGeom>
          <a:noFill/>
          <a:ln w="0">
            <a:noFill/>
          </a:ln>
        </p:spPr>
        <p:txBody>
          <a:bodyPr lIns="0" rIns="0" tIns="0" bIns="0" anchor="t">
            <a:noAutofit/>
          </a:bodyPr>
          <a:lstStyle>
            <a:lvl1pPr indent="0" algn="ctr">
              <a:lnSpc>
                <a:spcPct val="100000"/>
              </a:lnSpc>
              <a:buNone/>
              <a:tabLst>
                <a:tab algn="l" pos="0"/>
              </a:tabLst>
              <a:defRPr b="0" lang="el-GR" sz="1400" spc="-1" strike="noStrike">
                <a:solidFill>
                  <a:srgbClr val="000000"/>
                </a:solidFill>
                <a:latin typeface="Arial"/>
              </a:defRPr>
            </a:lvl1pPr>
          </a:lstStyle>
          <a:p>
            <a:pPr indent="0" algn="ctr">
              <a:lnSpc>
                <a:spcPct val="100000"/>
              </a:lnSpc>
              <a:buNone/>
              <a:tabLst>
                <a:tab algn="l" pos="0"/>
              </a:tabLst>
            </a:pPr>
            <a:r>
              <a:rPr b="0" lang="el-GR" sz="1400" spc="-1" strike="noStrike">
                <a:solidFill>
                  <a:srgbClr val="000000"/>
                </a:solidFill>
                <a:latin typeface="Arial"/>
              </a:rPr>
              <a:t>&lt;υποσέλιδο&gt;</a:t>
            </a:r>
            <a:endParaRPr b="0" lang="el-GR" sz="1400" spc="-1" strike="noStrike">
              <a:solidFill>
                <a:srgbClr val="000000"/>
              </a:solidFill>
              <a:latin typeface="Times New Roman"/>
            </a:endParaRPr>
          </a:p>
        </p:txBody>
      </p:sp>
      <p:sp>
        <p:nvSpPr>
          <p:cNvPr id="377" name="PlaceHolder 4"/>
          <p:cNvSpPr>
            <a:spLocks noGrp="1"/>
          </p:cNvSpPr>
          <p:nvPr>
            <p:ph type="sldNum" idx="11"/>
          </p:nvPr>
        </p:nvSpPr>
        <p:spPr>
          <a:xfrm>
            <a:off x="7227360" y="5165280"/>
            <a:ext cx="2347920" cy="390600"/>
          </a:xfrm>
          <a:prstGeom prst="rect">
            <a:avLst/>
          </a:prstGeom>
          <a:noFill/>
          <a:ln w="0">
            <a:noFill/>
          </a:ln>
        </p:spPr>
        <p:txBody>
          <a:bodyPr lIns="0" rIns="0" tIns="0" bIns="0" anchor="t">
            <a:noAutofit/>
          </a:bodyPr>
          <a:lstStyle>
            <a:lvl1pPr indent="0" algn="r">
              <a:lnSpc>
                <a:spcPct val="100000"/>
              </a:lnSpc>
              <a:buNone/>
              <a:tabLst>
                <a:tab algn="l" pos="0"/>
              </a:tabLst>
              <a:defRPr b="0" lang="el-GR" sz="1400" spc="-1" strike="noStrike">
                <a:solidFill>
                  <a:srgbClr val="000000"/>
                </a:solidFill>
                <a:latin typeface="Arial"/>
              </a:defRPr>
            </a:lvl1pPr>
          </a:lstStyle>
          <a:p>
            <a:pPr indent="0" algn="r">
              <a:lnSpc>
                <a:spcPct val="100000"/>
              </a:lnSpc>
              <a:buNone/>
              <a:tabLst>
                <a:tab algn="l" pos="0"/>
              </a:tabLst>
            </a:pPr>
            <a:fld id="{66F10F2B-4013-47BC-85E3-D81664F32A51}" type="slidenum">
              <a:rPr b="0" lang="el-GR" sz="1400" spc="-1" strike="noStrike">
                <a:solidFill>
                  <a:srgbClr val="000000"/>
                </a:solidFill>
                <a:latin typeface="Arial"/>
              </a:rPr>
              <a:t>&lt;αριθμός&gt;</a:t>
            </a:fld>
            <a:endParaRPr b="0" lang="el-GR" sz="1400" spc="-1" strike="noStrike">
              <a:solidFill>
                <a:srgbClr val="000000"/>
              </a:solidFill>
              <a:latin typeface="Times New Roman"/>
            </a:endParaRPr>
          </a:p>
        </p:txBody>
      </p:sp>
      <p:sp>
        <p:nvSpPr>
          <p:cNvPr id="378" name="PlaceHolder 5"/>
          <p:cNvSpPr>
            <a:spLocks noGrp="1"/>
          </p:cNvSpPr>
          <p:nvPr>
            <p:ph type="dt" idx="12"/>
          </p:nvPr>
        </p:nvSpPr>
        <p:spPr>
          <a:xfrm>
            <a:off x="504000" y="5165280"/>
            <a:ext cx="2347920" cy="390600"/>
          </a:xfrm>
          <a:prstGeom prst="rect">
            <a:avLst/>
          </a:prstGeom>
          <a:noFill/>
          <a:ln w="0">
            <a:noFill/>
          </a:ln>
        </p:spPr>
        <p:txBody>
          <a:bodyPr lIns="0" rIns="0" tIns="0" bIns="0" anchor="t">
            <a:noAutofit/>
          </a:bodyPr>
          <a:lstStyle>
            <a:lvl1pPr indent="0">
              <a:buNone/>
              <a:defRPr b="0" lang="el-GR" sz="1400" spc="-1" strike="noStrike">
                <a:solidFill>
                  <a:srgbClr val="000000"/>
                </a:solidFill>
                <a:latin typeface="Times New Roman"/>
              </a:defRPr>
            </a:lvl1pPr>
          </a:lstStyle>
          <a:p>
            <a:pPr indent="0">
              <a:buNone/>
            </a:pPr>
            <a:r>
              <a:rPr b="0" lang="el-GR" sz="1400" spc="-1" strike="noStrike">
                <a:solidFill>
                  <a:srgbClr val="000000"/>
                </a:solidFill>
                <a:latin typeface="Times New Roman"/>
              </a:rPr>
              <a:t>&lt;ημερομηνία/ώρα&gt;</a:t>
            </a:r>
            <a:endParaRPr b="0" lang="el-G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5" name=""/>
          <p:cNvSpPr/>
          <p:nvPr/>
        </p:nvSpPr>
        <p:spPr>
          <a:xfrm>
            <a:off x="0" y="5040000"/>
            <a:ext cx="10079640" cy="629640"/>
          </a:xfrm>
          <a:prstGeom prst="rect">
            <a:avLst/>
          </a:prstGeom>
          <a:solidFill>
            <a:srgbClr val="9ecf6c"/>
          </a:solidFill>
          <a:ln w="18000">
            <a:noFill/>
          </a:ln>
        </p:spPr>
        <p:style>
          <a:lnRef idx="0"/>
          <a:fillRef idx="0"/>
          <a:effectRef idx="0"/>
          <a:fontRef idx="minor"/>
        </p:style>
        <p:txBody>
          <a:bodyPr wrap="none" lIns="90000" rIns="90000" tIns="45000" bIns="45000" anchor="ctr">
            <a:noAutofit/>
          </a:bodyPr>
          <a:p>
            <a:pPr>
              <a:lnSpc>
                <a:spcPct val="100000"/>
              </a:lnSpc>
            </a:pPr>
            <a:endParaRPr b="0" lang="el-GR" sz="1800" spc="-1" strike="noStrike">
              <a:solidFill>
                <a:srgbClr val="000000"/>
              </a:solidFill>
              <a:latin typeface="Arial"/>
              <a:ea typeface="DejaVu Sans"/>
            </a:endParaRPr>
          </a:p>
        </p:txBody>
      </p:sp>
      <p:grpSp>
        <p:nvGrpSpPr>
          <p:cNvPr id="416" name=""/>
          <p:cNvGrpSpPr/>
          <p:nvPr/>
        </p:nvGrpSpPr>
        <p:grpSpPr>
          <a:xfrm>
            <a:off x="7560000" y="4590000"/>
            <a:ext cx="539640" cy="719640"/>
            <a:chOff x="7560000" y="4590000"/>
            <a:chExt cx="539640" cy="719640"/>
          </a:xfrm>
        </p:grpSpPr>
        <p:sp>
          <p:nvSpPr>
            <p:cNvPr id="417" name=""/>
            <p:cNvSpPr/>
            <p:nvPr/>
          </p:nvSpPr>
          <p:spPr>
            <a:xfrm>
              <a:off x="7560000" y="5083560"/>
              <a:ext cx="94320" cy="105120"/>
            </a:xfrm>
            <a:custGeom>
              <a:avLst/>
              <a:gdLst>
                <a:gd name="textAreaLeft" fmla="*/ 0 w 94320"/>
                <a:gd name="textAreaRight" fmla="*/ 94680 w 94320"/>
                <a:gd name="textAreaTop" fmla="*/ 0 h 105120"/>
                <a:gd name="textAreaBottom" fmla="*/ 105480 h 105120"/>
              </a:gdLst>
              <a:ahLst/>
              <a:rect l="textAreaLeft" t="textAreaTop" r="textAreaRight" b="textAreaBottom"/>
              <a:pathLst>
                <a:path w="263" h="293">
                  <a:moveTo>
                    <a:pt x="0" y="146"/>
                  </a:moveTo>
                  <a:cubicBezTo>
                    <a:pt x="0" y="172"/>
                    <a:pt x="6" y="198"/>
                    <a:pt x="18" y="220"/>
                  </a:cubicBezTo>
                  <a:cubicBezTo>
                    <a:pt x="30" y="242"/>
                    <a:pt x="46" y="260"/>
                    <a:pt x="66" y="273"/>
                  </a:cubicBezTo>
                  <a:cubicBezTo>
                    <a:pt x="86" y="286"/>
                    <a:pt x="108" y="293"/>
                    <a:pt x="131" y="293"/>
                  </a:cubicBezTo>
                  <a:cubicBezTo>
                    <a:pt x="154" y="293"/>
                    <a:pt x="177" y="286"/>
                    <a:pt x="197" y="273"/>
                  </a:cubicBezTo>
                  <a:cubicBezTo>
                    <a:pt x="217" y="260"/>
                    <a:pt x="233" y="242"/>
                    <a:pt x="245" y="220"/>
                  </a:cubicBezTo>
                  <a:cubicBezTo>
                    <a:pt x="256" y="198"/>
                    <a:pt x="263" y="172"/>
                    <a:pt x="263" y="146"/>
                  </a:cubicBezTo>
                  <a:cubicBezTo>
                    <a:pt x="263" y="120"/>
                    <a:pt x="256" y="95"/>
                    <a:pt x="245" y="73"/>
                  </a:cubicBezTo>
                  <a:cubicBezTo>
                    <a:pt x="233" y="51"/>
                    <a:pt x="217" y="33"/>
                    <a:pt x="197" y="20"/>
                  </a:cubicBezTo>
                  <a:cubicBezTo>
                    <a:pt x="177" y="7"/>
                    <a:pt x="154" y="0"/>
                    <a:pt x="131" y="0"/>
                  </a:cubicBezTo>
                  <a:cubicBezTo>
                    <a:pt x="109" y="0"/>
                    <a:pt x="86" y="7"/>
                    <a:pt x="66" y="20"/>
                  </a:cubicBezTo>
                  <a:cubicBezTo>
                    <a:pt x="46" y="33"/>
                    <a:pt x="30" y="51"/>
                    <a:pt x="18" y="73"/>
                  </a:cubicBezTo>
                  <a:cubicBezTo>
                    <a:pt x="6" y="95"/>
                    <a:pt x="0" y="120"/>
                    <a:pt x="0" y="146"/>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418" name=""/>
            <p:cNvSpPr/>
            <p:nvPr/>
          </p:nvSpPr>
          <p:spPr>
            <a:xfrm>
              <a:off x="7594200" y="5071320"/>
              <a:ext cx="163440" cy="209520"/>
            </a:xfrm>
            <a:custGeom>
              <a:avLst/>
              <a:gdLst>
                <a:gd name="textAreaLeft" fmla="*/ 0 w 163440"/>
                <a:gd name="textAreaRight" fmla="*/ 163800 w 163440"/>
                <a:gd name="textAreaTop" fmla="*/ 0 h 209520"/>
                <a:gd name="textAreaBottom" fmla="*/ 209880 h 209520"/>
              </a:gdLst>
              <a:ahLst/>
              <a:rect l="textAreaLeft" t="textAreaTop" r="textAreaRight" b="textAreaBottom"/>
              <a:pathLst>
                <a:path w="455" h="583">
                  <a:moveTo>
                    <a:pt x="26" y="490"/>
                  </a:moveTo>
                  <a:cubicBezTo>
                    <a:pt x="-72" y="113"/>
                    <a:pt x="135" y="163"/>
                    <a:pt x="190" y="0"/>
                  </a:cubicBezTo>
                  <a:cubicBezTo>
                    <a:pt x="267" y="39"/>
                    <a:pt x="345" y="77"/>
                    <a:pt x="423" y="116"/>
                  </a:cubicBezTo>
                  <a:cubicBezTo>
                    <a:pt x="423" y="113"/>
                    <a:pt x="494" y="477"/>
                    <a:pt x="426" y="557"/>
                  </a:cubicBezTo>
                  <a:cubicBezTo>
                    <a:pt x="373" y="616"/>
                    <a:pt x="46" y="567"/>
                    <a:pt x="26" y="49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419" name=""/>
            <p:cNvSpPr/>
            <p:nvPr/>
          </p:nvSpPr>
          <p:spPr>
            <a:xfrm>
              <a:off x="7649640" y="5188320"/>
              <a:ext cx="96480" cy="50760"/>
            </a:xfrm>
            <a:custGeom>
              <a:avLst/>
              <a:gdLst>
                <a:gd name="textAreaLeft" fmla="*/ 0 w 96480"/>
                <a:gd name="textAreaRight" fmla="*/ 96840 w 96480"/>
                <a:gd name="textAreaTop" fmla="*/ 0 h 50760"/>
                <a:gd name="textAreaBottom" fmla="*/ 51120 h 50760"/>
              </a:gdLst>
              <a:ahLst/>
              <a:rect l="textAreaLeft" t="textAreaTop" r="textAreaRight" b="textAreaBottom"/>
              <a:pathLst>
                <a:path w="269" h="142">
                  <a:moveTo>
                    <a:pt x="233" y="68"/>
                  </a:moveTo>
                  <a:cubicBezTo>
                    <a:pt x="213" y="48"/>
                    <a:pt x="190" y="28"/>
                    <a:pt x="164" y="18"/>
                  </a:cubicBezTo>
                  <a:cubicBezTo>
                    <a:pt x="112" y="-6"/>
                    <a:pt x="52" y="-6"/>
                    <a:pt x="0" y="15"/>
                  </a:cubicBezTo>
                  <a:cubicBezTo>
                    <a:pt x="56" y="15"/>
                    <a:pt x="105" y="18"/>
                    <a:pt x="154" y="41"/>
                  </a:cubicBezTo>
                  <a:cubicBezTo>
                    <a:pt x="177" y="51"/>
                    <a:pt x="200" y="65"/>
                    <a:pt x="219" y="81"/>
                  </a:cubicBezTo>
                  <a:cubicBezTo>
                    <a:pt x="236" y="98"/>
                    <a:pt x="255" y="118"/>
                    <a:pt x="269" y="142"/>
                  </a:cubicBezTo>
                  <a:cubicBezTo>
                    <a:pt x="265" y="115"/>
                    <a:pt x="253" y="88"/>
                    <a:pt x="233" y="68"/>
                  </a:cubicBezTo>
                  <a:close/>
                </a:path>
              </a:pathLst>
            </a:custGeom>
            <a:solidFill>
              <a:srgbClr val="74b531"/>
            </a:solidFill>
            <a:ln w="0">
              <a:noFill/>
            </a:ln>
          </p:spPr>
          <p:style>
            <a:lnRef idx="0"/>
            <a:fillRef idx="0"/>
            <a:effectRef idx="0"/>
            <a:fontRef idx="minor"/>
          </p:style>
          <p:txBody>
            <a:bodyPr lIns="90000" rIns="90000" tIns="51120" bIns="51120" anchor="ctr" anchorCtr="1">
              <a:noAutofit/>
            </a:bodyPr>
            <a:p>
              <a:pPr>
                <a:lnSpc>
                  <a:spcPct val="100000"/>
                </a:lnSpc>
              </a:pPr>
              <a:endParaRPr b="0" lang="el-GR" sz="1800" spc="-1" strike="noStrike">
                <a:solidFill>
                  <a:srgbClr val="000000"/>
                </a:solidFill>
                <a:latin typeface="Arial"/>
              </a:endParaRPr>
            </a:p>
          </p:txBody>
        </p:sp>
        <p:sp>
          <p:nvSpPr>
            <p:cNvPr id="420" name=""/>
            <p:cNvSpPr/>
            <p:nvPr/>
          </p:nvSpPr>
          <p:spPr>
            <a:xfrm>
              <a:off x="7726320" y="5054400"/>
              <a:ext cx="138960" cy="255240"/>
            </a:xfrm>
            <a:custGeom>
              <a:avLst/>
              <a:gdLst>
                <a:gd name="textAreaLeft" fmla="*/ 0 w 138960"/>
                <a:gd name="textAreaRight" fmla="*/ 139320 w 138960"/>
                <a:gd name="textAreaTop" fmla="*/ 0 h 255240"/>
                <a:gd name="textAreaBottom" fmla="*/ 255600 h 255240"/>
              </a:gdLst>
              <a:ahLst/>
              <a:rect l="textAreaLeft" t="textAreaTop" r="textAreaRight" b="textAreaBottom"/>
              <a:pathLst>
                <a:path w="387" h="710">
                  <a:moveTo>
                    <a:pt x="79" y="666"/>
                  </a:moveTo>
                  <a:cubicBezTo>
                    <a:pt x="0" y="583"/>
                    <a:pt x="3" y="213"/>
                    <a:pt x="0" y="29"/>
                  </a:cubicBezTo>
                  <a:cubicBezTo>
                    <a:pt x="111" y="20"/>
                    <a:pt x="223" y="10"/>
                    <a:pt x="334" y="0"/>
                  </a:cubicBezTo>
                  <a:cubicBezTo>
                    <a:pt x="337" y="0"/>
                    <a:pt x="429" y="586"/>
                    <a:pt x="364" y="666"/>
                  </a:cubicBezTo>
                  <a:cubicBezTo>
                    <a:pt x="315" y="726"/>
                    <a:pt x="134" y="723"/>
                    <a:pt x="79" y="666"/>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421" name=""/>
            <p:cNvSpPr/>
            <p:nvPr/>
          </p:nvSpPr>
          <p:spPr>
            <a:xfrm>
              <a:off x="7848360" y="5054400"/>
              <a:ext cx="139320" cy="255240"/>
            </a:xfrm>
            <a:custGeom>
              <a:avLst/>
              <a:gdLst>
                <a:gd name="textAreaLeft" fmla="*/ 0 w 139320"/>
                <a:gd name="textAreaRight" fmla="*/ 139680 w 139320"/>
                <a:gd name="textAreaTop" fmla="*/ 0 h 255240"/>
                <a:gd name="textAreaBottom" fmla="*/ 255600 h 255240"/>
              </a:gdLst>
              <a:ahLst/>
              <a:rect l="textAreaLeft" t="textAreaTop" r="textAreaRight" b="textAreaBottom"/>
              <a:pathLst>
                <a:path w="388" h="710">
                  <a:moveTo>
                    <a:pt x="309" y="666"/>
                  </a:moveTo>
                  <a:cubicBezTo>
                    <a:pt x="388" y="583"/>
                    <a:pt x="384" y="213"/>
                    <a:pt x="388" y="29"/>
                  </a:cubicBezTo>
                  <a:cubicBezTo>
                    <a:pt x="276" y="20"/>
                    <a:pt x="165" y="10"/>
                    <a:pt x="54" y="0"/>
                  </a:cubicBezTo>
                  <a:cubicBezTo>
                    <a:pt x="44" y="222"/>
                    <a:pt x="-41" y="586"/>
                    <a:pt x="25" y="666"/>
                  </a:cubicBezTo>
                  <a:cubicBezTo>
                    <a:pt x="74" y="726"/>
                    <a:pt x="254" y="723"/>
                    <a:pt x="309" y="666"/>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422" name=""/>
            <p:cNvSpPr/>
            <p:nvPr/>
          </p:nvSpPr>
          <p:spPr>
            <a:xfrm>
              <a:off x="7852320" y="5191200"/>
              <a:ext cx="9360" cy="102960"/>
            </a:xfrm>
            <a:custGeom>
              <a:avLst/>
              <a:gdLst>
                <a:gd name="textAreaLeft" fmla="*/ 0 w 9360"/>
                <a:gd name="textAreaRight" fmla="*/ 9720 w 9360"/>
                <a:gd name="textAreaTop" fmla="*/ 0 h 102960"/>
                <a:gd name="textAreaBottom" fmla="*/ 103320 h 102960"/>
              </a:gdLst>
              <a:ahLst/>
              <a:rect l="textAreaLeft" t="textAreaTop" r="textAreaRight" b="textAreaBottom"/>
              <a:pathLst>
                <a:path w="27" h="287">
                  <a:moveTo>
                    <a:pt x="27" y="144"/>
                  </a:moveTo>
                  <a:cubicBezTo>
                    <a:pt x="27" y="98"/>
                    <a:pt x="23" y="48"/>
                    <a:pt x="14" y="0"/>
                  </a:cubicBezTo>
                  <a:cubicBezTo>
                    <a:pt x="4" y="48"/>
                    <a:pt x="0" y="98"/>
                    <a:pt x="0" y="144"/>
                  </a:cubicBezTo>
                  <a:cubicBezTo>
                    <a:pt x="4" y="194"/>
                    <a:pt x="4" y="241"/>
                    <a:pt x="14" y="287"/>
                  </a:cubicBezTo>
                  <a:cubicBezTo>
                    <a:pt x="23" y="241"/>
                    <a:pt x="27" y="191"/>
                    <a:pt x="27" y="144"/>
                  </a:cubicBezTo>
                  <a:close/>
                </a:path>
              </a:pathLst>
            </a:custGeom>
            <a:solidFill>
              <a:srgbClr val="74b531"/>
            </a:solidFill>
            <a:ln w="0">
              <a:noFill/>
            </a:ln>
          </p:spPr>
          <p:style>
            <a:lnRef idx="0"/>
            <a:fillRef idx="0"/>
            <a:effectRef idx="0"/>
            <a:fontRef idx="minor"/>
          </p:style>
          <p:txBody>
            <a:bodyPr lIns="90000" rIns="90000" tIns="103680" bIns="103680" anchor="ctr" anchorCtr="1">
              <a:noAutofit/>
            </a:bodyPr>
            <a:p>
              <a:pPr>
                <a:lnSpc>
                  <a:spcPct val="100000"/>
                </a:lnSpc>
              </a:pPr>
              <a:endParaRPr b="0" lang="el-GR" sz="1800" spc="-1" strike="noStrike">
                <a:solidFill>
                  <a:srgbClr val="000000"/>
                </a:solidFill>
                <a:latin typeface="Arial"/>
              </a:endParaRPr>
            </a:p>
          </p:txBody>
        </p:sp>
        <p:sp>
          <p:nvSpPr>
            <p:cNvPr id="423" name=""/>
            <p:cNvSpPr/>
            <p:nvPr/>
          </p:nvSpPr>
          <p:spPr>
            <a:xfrm>
              <a:off x="7751160" y="5044680"/>
              <a:ext cx="211680" cy="208440"/>
            </a:xfrm>
            <a:custGeom>
              <a:avLst/>
              <a:gdLst>
                <a:gd name="textAreaLeft" fmla="*/ 0 w 211680"/>
                <a:gd name="textAreaRight" fmla="*/ 212040 w 211680"/>
                <a:gd name="textAreaTop" fmla="*/ 0 h 208440"/>
                <a:gd name="textAreaBottom" fmla="*/ 208800 h 208440"/>
              </a:gdLst>
              <a:ahLst/>
              <a:rect l="textAreaLeft" t="textAreaTop" r="textAreaRight" b="textAreaBottom"/>
              <a:pathLst>
                <a:path w="589" h="580">
                  <a:moveTo>
                    <a:pt x="295" y="580"/>
                  </a:moveTo>
                  <a:cubicBezTo>
                    <a:pt x="393" y="477"/>
                    <a:pt x="589" y="423"/>
                    <a:pt x="589" y="273"/>
                  </a:cubicBezTo>
                  <a:cubicBezTo>
                    <a:pt x="589" y="123"/>
                    <a:pt x="459" y="0"/>
                    <a:pt x="295" y="0"/>
                  </a:cubicBezTo>
                  <a:cubicBezTo>
                    <a:pt x="131" y="0"/>
                    <a:pt x="0" y="123"/>
                    <a:pt x="0" y="273"/>
                  </a:cubicBezTo>
                  <a:cubicBezTo>
                    <a:pt x="0" y="423"/>
                    <a:pt x="196" y="477"/>
                    <a:pt x="295" y="58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424" name=""/>
            <p:cNvSpPr/>
            <p:nvPr/>
          </p:nvSpPr>
          <p:spPr>
            <a:xfrm>
              <a:off x="7614720" y="4590000"/>
              <a:ext cx="159120" cy="315360"/>
            </a:xfrm>
            <a:custGeom>
              <a:avLst/>
              <a:gdLst>
                <a:gd name="textAreaLeft" fmla="*/ 0 w 159120"/>
                <a:gd name="textAreaRight" fmla="*/ 159480 w 159120"/>
                <a:gd name="textAreaTop" fmla="*/ 0 h 315360"/>
                <a:gd name="textAreaBottom" fmla="*/ 315720 h 315360"/>
              </a:gdLst>
              <a:ahLst/>
              <a:rect l="textAreaLeft" t="textAreaTop" r="textAreaRight" b="textAreaBottom"/>
              <a:pathLst>
                <a:path w="443" h="877">
                  <a:moveTo>
                    <a:pt x="404" y="384"/>
                  </a:moveTo>
                  <a:cubicBezTo>
                    <a:pt x="421" y="734"/>
                    <a:pt x="430" y="681"/>
                    <a:pt x="443" y="830"/>
                  </a:cubicBezTo>
                  <a:cubicBezTo>
                    <a:pt x="382" y="846"/>
                    <a:pt x="321" y="861"/>
                    <a:pt x="260" y="877"/>
                  </a:cubicBezTo>
                  <a:cubicBezTo>
                    <a:pt x="185" y="744"/>
                    <a:pt x="270" y="843"/>
                    <a:pt x="35" y="477"/>
                  </a:cubicBezTo>
                  <a:cubicBezTo>
                    <a:pt x="-50" y="341"/>
                    <a:pt x="41" y="20"/>
                    <a:pt x="93" y="0"/>
                  </a:cubicBezTo>
                  <a:cubicBezTo>
                    <a:pt x="126" y="-9"/>
                    <a:pt x="398" y="204"/>
                    <a:pt x="404" y="38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425" name=""/>
            <p:cNvSpPr/>
            <p:nvPr/>
          </p:nvSpPr>
          <p:spPr>
            <a:xfrm>
              <a:off x="7645680" y="4653360"/>
              <a:ext cx="115560" cy="249480"/>
            </a:xfrm>
            <a:custGeom>
              <a:avLst/>
              <a:gdLst>
                <a:gd name="textAreaLeft" fmla="*/ 0 w 115560"/>
                <a:gd name="textAreaRight" fmla="*/ 115920 w 115560"/>
                <a:gd name="textAreaTop" fmla="*/ 0 h 249480"/>
                <a:gd name="textAreaBottom" fmla="*/ 249840 h 249480"/>
              </a:gdLst>
              <a:ahLst/>
              <a:rect l="textAreaLeft" t="textAreaTop" r="textAreaRight" b="textAreaBottom"/>
              <a:pathLst>
                <a:path w="322" h="694">
                  <a:moveTo>
                    <a:pt x="240" y="227"/>
                  </a:moveTo>
                  <a:cubicBezTo>
                    <a:pt x="302" y="567"/>
                    <a:pt x="295" y="518"/>
                    <a:pt x="322" y="664"/>
                  </a:cubicBezTo>
                  <a:cubicBezTo>
                    <a:pt x="282" y="674"/>
                    <a:pt x="241" y="684"/>
                    <a:pt x="201" y="694"/>
                  </a:cubicBezTo>
                  <a:cubicBezTo>
                    <a:pt x="142" y="556"/>
                    <a:pt x="201" y="670"/>
                    <a:pt x="24" y="280"/>
                  </a:cubicBezTo>
                  <a:cubicBezTo>
                    <a:pt x="-22" y="181"/>
                    <a:pt x="4" y="17"/>
                    <a:pt x="53" y="1"/>
                  </a:cubicBezTo>
                  <a:cubicBezTo>
                    <a:pt x="86" y="-9"/>
                    <a:pt x="214" y="87"/>
                    <a:pt x="240" y="227"/>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426" name=""/>
            <p:cNvSpPr/>
            <p:nvPr/>
          </p:nvSpPr>
          <p:spPr>
            <a:xfrm>
              <a:off x="7939440" y="4590000"/>
              <a:ext cx="160200" cy="315360"/>
            </a:xfrm>
            <a:custGeom>
              <a:avLst/>
              <a:gdLst>
                <a:gd name="textAreaLeft" fmla="*/ 0 w 160200"/>
                <a:gd name="textAreaRight" fmla="*/ 160560 w 160200"/>
                <a:gd name="textAreaTop" fmla="*/ 0 h 315360"/>
                <a:gd name="textAreaBottom" fmla="*/ 315720 h 315360"/>
              </a:gdLst>
              <a:ahLst/>
              <a:rect l="textAreaLeft" t="textAreaTop" r="textAreaRight" b="textAreaBottom"/>
              <a:pathLst>
                <a:path w="446" h="877">
                  <a:moveTo>
                    <a:pt x="39" y="384"/>
                  </a:moveTo>
                  <a:cubicBezTo>
                    <a:pt x="23" y="734"/>
                    <a:pt x="13" y="681"/>
                    <a:pt x="0" y="830"/>
                  </a:cubicBezTo>
                  <a:cubicBezTo>
                    <a:pt x="61" y="846"/>
                    <a:pt x="122" y="861"/>
                    <a:pt x="183" y="877"/>
                  </a:cubicBezTo>
                  <a:cubicBezTo>
                    <a:pt x="259" y="744"/>
                    <a:pt x="173" y="843"/>
                    <a:pt x="410" y="477"/>
                  </a:cubicBezTo>
                  <a:cubicBezTo>
                    <a:pt x="498" y="341"/>
                    <a:pt x="403" y="20"/>
                    <a:pt x="350" y="0"/>
                  </a:cubicBezTo>
                  <a:cubicBezTo>
                    <a:pt x="318" y="-9"/>
                    <a:pt x="46" y="204"/>
                    <a:pt x="39" y="384"/>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427" name=""/>
            <p:cNvSpPr/>
            <p:nvPr/>
          </p:nvSpPr>
          <p:spPr>
            <a:xfrm>
              <a:off x="7952400" y="4653360"/>
              <a:ext cx="115920" cy="250560"/>
            </a:xfrm>
            <a:custGeom>
              <a:avLst/>
              <a:gdLst>
                <a:gd name="textAreaLeft" fmla="*/ 0 w 115920"/>
                <a:gd name="textAreaRight" fmla="*/ 116280 w 115920"/>
                <a:gd name="textAreaTop" fmla="*/ 0 h 250560"/>
                <a:gd name="textAreaBottom" fmla="*/ 250920 h 250560"/>
              </a:gdLst>
              <a:ahLst/>
              <a:rect l="textAreaLeft" t="textAreaTop" r="textAreaRight" b="textAreaBottom"/>
              <a:pathLst>
                <a:path w="323" h="697">
                  <a:moveTo>
                    <a:pt x="82" y="227"/>
                  </a:moveTo>
                  <a:cubicBezTo>
                    <a:pt x="19" y="567"/>
                    <a:pt x="27" y="518"/>
                    <a:pt x="0" y="664"/>
                  </a:cubicBezTo>
                  <a:cubicBezTo>
                    <a:pt x="39" y="675"/>
                    <a:pt x="79" y="686"/>
                    <a:pt x="118" y="697"/>
                  </a:cubicBezTo>
                  <a:cubicBezTo>
                    <a:pt x="178" y="560"/>
                    <a:pt x="118" y="675"/>
                    <a:pt x="298" y="285"/>
                  </a:cubicBezTo>
                  <a:cubicBezTo>
                    <a:pt x="344" y="181"/>
                    <a:pt x="321" y="17"/>
                    <a:pt x="268" y="1"/>
                  </a:cubicBezTo>
                  <a:cubicBezTo>
                    <a:pt x="236" y="-9"/>
                    <a:pt x="109" y="87"/>
                    <a:pt x="82" y="227"/>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428" name=""/>
            <p:cNvSpPr/>
            <p:nvPr/>
          </p:nvSpPr>
          <p:spPr>
            <a:xfrm>
              <a:off x="7641000" y="4781880"/>
              <a:ext cx="431640" cy="384840"/>
            </a:xfrm>
            <a:custGeom>
              <a:avLst/>
              <a:gdLst>
                <a:gd name="textAreaLeft" fmla="*/ 0 w 431640"/>
                <a:gd name="textAreaRight" fmla="*/ 432000 w 431640"/>
                <a:gd name="textAreaTop" fmla="*/ 0 h 384840"/>
                <a:gd name="textAreaBottom" fmla="*/ 385200 h 384840"/>
              </a:gdLst>
              <a:ahLst/>
              <a:rect l="textAreaLeft" t="textAreaTop" r="textAreaRight" b="textAreaBottom"/>
              <a:pathLst>
                <a:path w="1200" h="1070">
                  <a:moveTo>
                    <a:pt x="600" y="0"/>
                  </a:moveTo>
                  <a:cubicBezTo>
                    <a:pt x="269" y="0"/>
                    <a:pt x="118" y="144"/>
                    <a:pt x="118" y="343"/>
                  </a:cubicBezTo>
                  <a:cubicBezTo>
                    <a:pt x="118" y="510"/>
                    <a:pt x="-130" y="757"/>
                    <a:pt x="93" y="920"/>
                  </a:cubicBezTo>
                  <a:cubicBezTo>
                    <a:pt x="200" y="1000"/>
                    <a:pt x="384" y="1070"/>
                    <a:pt x="600" y="1070"/>
                  </a:cubicBezTo>
                  <a:cubicBezTo>
                    <a:pt x="816" y="1070"/>
                    <a:pt x="999" y="1000"/>
                    <a:pt x="1108" y="920"/>
                  </a:cubicBezTo>
                  <a:cubicBezTo>
                    <a:pt x="1330" y="754"/>
                    <a:pt x="1081" y="510"/>
                    <a:pt x="1081" y="343"/>
                  </a:cubicBezTo>
                  <a:cubicBezTo>
                    <a:pt x="1081" y="144"/>
                    <a:pt x="934" y="0"/>
                    <a:pt x="600"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429" name=""/>
            <p:cNvSpPr/>
            <p:nvPr/>
          </p:nvSpPr>
          <p:spPr>
            <a:xfrm>
              <a:off x="7669440" y="4834800"/>
              <a:ext cx="377280" cy="318960"/>
            </a:xfrm>
            <a:custGeom>
              <a:avLst/>
              <a:gdLst>
                <a:gd name="textAreaLeft" fmla="*/ 0 w 377280"/>
                <a:gd name="textAreaRight" fmla="*/ 377640 w 377280"/>
                <a:gd name="textAreaTop" fmla="*/ 0 h 318960"/>
                <a:gd name="textAreaBottom" fmla="*/ 319320 h 318960"/>
              </a:gdLst>
              <a:ahLst/>
              <a:rect l="textAreaLeft" t="textAreaTop" r="textAreaRight" b="textAreaBottom"/>
              <a:pathLst>
                <a:path w="1049" h="887">
                  <a:moveTo>
                    <a:pt x="479" y="30"/>
                  </a:moveTo>
                  <a:cubicBezTo>
                    <a:pt x="508" y="-10"/>
                    <a:pt x="534" y="-10"/>
                    <a:pt x="564" y="30"/>
                  </a:cubicBezTo>
                  <a:cubicBezTo>
                    <a:pt x="632" y="120"/>
                    <a:pt x="741" y="314"/>
                    <a:pt x="747" y="474"/>
                  </a:cubicBezTo>
                  <a:cubicBezTo>
                    <a:pt x="872" y="457"/>
                    <a:pt x="1012" y="463"/>
                    <a:pt x="1042" y="531"/>
                  </a:cubicBezTo>
                  <a:cubicBezTo>
                    <a:pt x="1097" y="664"/>
                    <a:pt x="836" y="887"/>
                    <a:pt x="525" y="887"/>
                  </a:cubicBezTo>
                  <a:cubicBezTo>
                    <a:pt x="210" y="887"/>
                    <a:pt x="-49" y="664"/>
                    <a:pt x="8" y="531"/>
                  </a:cubicBezTo>
                  <a:cubicBezTo>
                    <a:pt x="30" y="463"/>
                    <a:pt x="175" y="457"/>
                    <a:pt x="295" y="474"/>
                  </a:cubicBezTo>
                  <a:cubicBezTo>
                    <a:pt x="303" y="314"/>
                    <a:pt x="410" y="120"/>
                    <a:pt x="479" y="3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430" name=""/>
            <p:cNvSpPr/>
            <p:nvPr/>
          </p:nvSpPr>
          <p:spPr>
            <a:xfrm>
              <a:off x="7768080" y="5062680"/>
              <a:ext cx="177840" cy="65520"/>
            </a:xfrm>
            <a:custGeom>
              <a:avLst/>
              <a:gdLst>
                <a:gd name="textAreaLeft" fmla="*/ 0 w 177840"/>
                <a:gd name="textAreaRight" fmla="*/ 178200 w 177840"/>
                <a:gd name="textAreaTop" fmla="*/ 0 h 65520"/>
                <a:gd name="textAreaBottom" fmla="*/ 65880 h 65520"/>
              </a:gdLst>
              <a:ahLst/>
              <a:rect l="textAreaLeft" t="textAreaTop" r="textAreaRight" b="textAreaBottom"/>
              <a:pathLst>
                <a:path w="495" h="183">
                  <a:moveTo>
                    <a:pt x="100" y="67"/>
                  </a:moveTo>
                  <a:cubicBezTo>
                    <a:pt x="136" y="70"/>
                    <a:pt x="175" y="61"/>
                    <a:pt x="205" y="40"/>
                  </a:cubicBezTo>
                  <a:cubicBezTo>
                    <a:pt x="221" y="30"/>
                    <a:pt x="234" y="17"/>
                    <a:pt x="248" y="0"/>
                  </a:cubicBezTo>
                  <a:cubicBezTo>
                    <a:pt x="257" y="17"/>
                    <a:pt x="273" y="30"/>
                    <a:pt x="290" y="40"/>
                  </a:cubicBezTo>
                  <a:cubicBezTo>
                    <a:pt x="323" y="61"/>
                    <a:pt x="358" y="70"/>
                    <a:pt x="395" y="67"/>
                  </a:cubicBezTo>
                  <a:cubicBezTo>
                    <a:pt x="431" y="67"/>
                    <a:pt x="467" y="53"/>
                    <a:pt x="493" y="30"/>
                  </a:cubicBezTo>
                  <a:cubicBezTo>
                    <a:pt x="509" y="17"/>
                    <a:pt x="424" y="183"/>
                    <a:pt x="248" y="183"/>
                  </a:cubicBezTo>
                  <a:cubicBezTo>
                    <a:pt x="71" y="183"/>
                    <a:pt x="-14" y="17"/>
                    <a:pt x="2" y="30"/>
                  </a:cubicBezTo>
                  <a:cubicBezTo>
                    <a:pt x="28" y="50"/>
                    <a:pt x="64" y="64"/>
                    <a:pt x="100" y="67"/>
                  </a:cubicBezTo>
                  <a:close/>
                </a:path>
              </a:pathLst>
            </a:custGeom>
            <a:solidFill>
              <a:srgbClr val="74b531"/>
            </a:solidFill>
            <a:ln w="0">
              <a:noFill/>
            </a:ln>
          </p:spPr>
          <p:style>
            <a:lnRef idx="0"/>
            <a:fillRef idx="0"/>
            <a:effectRef idx="0"/>
            <a:fontRef idx="minor"/>
          </p:style>
          <p:txBody>
            <a:bodyPr lIns="90000" rIns="90000" tIns="66240" bIns="66240" anchor="ctr" anchorCtr="1">
              <a:noAutofit/>
            </a:bodyPr>
            <a:p>
              <a:pPr>
                <a:lnSpc>
                  <a:spcPct val="100000"/>
                </a:lnSpc>
              </a:pPr>
              <a:endParaRPr b="0" lang="el-GR" sz="1800" spc="-1" strike="noStrike">
                <a:solidFill>
                  <a:srgbClr val="000000"/>
                </a:solidFill>
                <a:latin typeface="Arial"/>
              </a:endParaRPr>
            </a:p>
          </p:txBody>
        </p:sp>
        <p:sp>
          <p:nvSpPr>
            <p:cNvPr id="431" name=""/>
            <p:cNvSpPr/>
            <p:nvPr/>
          </p:nvSpPr>
          <p:spPr>
            <a:xfrm>
              <a:off x="7705080" y="4881960"/>
              <a:ext cx="104400" cy="126360"/>
            </a:xfrm>
            <a:custGeom>
              <a:avLst/>
              <a:gdLst>
                <a:gd name="textAreaLeft" fmla="*/ 0 w 104400"/>
                <a:gd name="textAreaRight" fmla="*/ 104760 w 104400"/>
                <a:gd name="textAreaTop" fmla="*/ 0 h 126360"/>
                <a:gd name="textAreaBottom" fmla="*/ 126720 h 126360"/>
              </a:gdLst>
              <a:ahLst/>
              <a:rect l="textAreaLeft" t="textAreaTop" r="textAreaRight" b="textAreaBottom"/>
              <a:pathLst>
                <a:path w="291" h="352">
                  <a:moveTo>
                    <a:pt x="190" y="10"/>
                  </a:moveTo>
                  <a:cubicBezTo>
                    <a:pt x="92" y="-31"/>
                    <a:pt x="26" y="66"/>
                    <a:pt x="10" y="119"/>
                  </a:cubicBezTo>
                  <a:cubicBezTo>
                    <a:pt x="-16" y="199"/>
                    <a:pt x="17" y="289"/>
                    <a:pt x="26" y="310"/>
                  </a:cubicBezTo>
                  <a:cubicBezTo>
                    <a:pt x="34" y="323"/>
                    <a:pt x="105" y="387"/>
                    <a:pt x="266" y="326"/>
                  </a:cubicBezTo>
                  <a:cubicBezTo>
                    <a:pt x="262" y="326"/>
                    <a:pt x="305" y="236"/>
                    <a:pt x="286" y="153"/>
                  </a:cubicBezTo>
                  <a:cubicBezTo>
                    <a:pt x="254" y="105"/>
                    <a:pt x="275" y="43"/>
                    <a:pt x="190" y="10"/>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432" name=""/>
            <p:cNvSpPr/>
            <p:nvPr/>
          </p:nvSpPr>
          <p:spPr>
            <a:xfrm>
              <a:off x="7698240" y="4875120"/>
              <a:ext cx="109080" cy="136440"/>
            </a:xfrm>
            <a:custGeom>
              <a:avLst/>
              <a:gdLst>
                <a:gd name="textAreaLeft" fmla="*/ 0 w 109080"/>
                <a:gd name="textAreaRight" fmla="*/ 109440 w 109080"/>
                <a:gd name="textAreaTop" fmla="*/ 0 h 136440"/>
                <a:gd name="textAreaBottom" fmla="*/ 136800 h 136440"/>
              </a:gdLst>
              <a:ahLst/>
              <a:rect l="textAreaLeft" t="textAreaTop" r="textAreaRight" b="textAreaBottom"/>
              <a:pathLst>
                <a:path w="304" h="380">
                  <a:moveTo>
                    <a:pt x="268" y="62"/>
                  </a:moveTo>
                  <a:cubicBezTo>
                    <a:pt x="254" y="45"/>
                    <a:pt x="241" y="32"/>
                    <a:pt x="226" y="22"/>
                  </a:cubicBezTo>
                  <a:cubicBezTo>
                    <a:pt x="219" y="15"/>
                    <a:pt x="209" y="11"/>
                    <a:pt x="199" y="8"/>
                  </a:cubicBezTo>
                  <a:cubicBezTo>
                    <a:pt x="189" y="4"/>
                    <a:pt x="180" y="1"/>
                    <a:pt x="169" y="1"/>
                  </a:cubicBezTo>
                  <a:cubicBezTo>
                    <a:pt x="130" y="-5"/>
                    <a:pt x="91" y="15"/>
                    <a:pt x="65" y="41"/>
                  </a:cubicBezTo>
                  <a:cubicBezTo>
                    <a:pt x="38" y="68"/>
                    <a:pt x="16" y="106"/>
                    <a:pt x="6" y="145"/>
                  </a:cubicBezTo>
                  <a:cubicBezTo>
                    <a:pt x="-4" y="185"/>
                    <a:pt x="-1" y="228"/>
                    <a:pt x="10" y="268"/>
                  </a:cubicBezTo>
                  <a:cubicBezTo>
                    <a:pt x="13" y="288"/>
                    <a:pt x="19" y="308"/>
                    <a:pt x="29" y="325"/>
                  </a:cubicBezTo>
                  <a:cubicBezTo>
                    <a:pt x="30" y="327"/>
                    <a:pt x="31" y="330"/>
                    <a:pt x="32" y="332"/>
                  </a:cubicBezTo>
                  <a:cubicBezTo>
                    <a:pt x="32" y="335"/>
                    <a:pt x="32" y="338"/>
                    <a:pt x="32" y="341"/>
                  </a:cubicBezTo>
                  <a:cubicBezTo>
                    <a:pt x="33" y="343"/>
                    <a:pt x="34" y="344"/>
                    <a:pt x="35" y="345"/>
                  </a:cubicBezTo>
                  <a:cubicBezTo>
                    <a:pt x="38" y="348"/>
                    <a:pt x="41" y="351"/>
                    <a:pt x="49" y="354"/>
                  </a:cubicBezTo>
                  <a:cubicBezTo>
                    <a:pt x="58" y="362"/>
                    <a:pt x="65" y="365"/>
                    <a:pt x="74" y="369"/>
                  </a:cubicBezTo>
                  <a:cubicBezTo>
                    <a:pt x="111" y="382"/>
                    <a:pt x="147" y="382"/>
                    <a:pt x="183" y="378"/>
                  </a:cubicBezTo>
                  <a:cubicBezTo>
                    <a:pt x="219" y="372"/>
                    <a:pt x="251" y="362"/>
                    <a:pt x="284" y="345"/>
                  </a:cubicBezTo>
                  <a:cubicBezTo>
                    <a:pt x="251" y="351"/>
                    <a:pt x="215" y="362"/>
                    <a:pt x="183" y="362"/>
                  </a:cubicBezTo>
                  <a:cubicBezTo>
                    <a:pt x="151" y="362"/>
                    <a:pt x="114" y="358"/>
                    <a:pt x="84" y="345"/>
                  </a:cubicBezTo>
                  <a:cubicBezTo>
                    <a:pt x="78" y="341"/>
                    <a:pt x="71" y="338"/>
                    <a:pt x="65" y="332"/>
                  </a:cubicBezTo>
                  <a:cubicBezTo>
                    <a:pt x="62" y="328"/>
                    <a:pt x="58" y="328"/>
                    <a:pt x="58" y="325"/>
                  </a:cubicBezTo>
                  <a:cubicBezTo>
                    <a:pt x="57" y="323"/>
                    <a:pt x="56" y="321"/>
                    <a:pt x="55" y="319"/>
                  </a:cubicBezTo>
                  <a:cubicBezTo>
                    <a:pt x="49" y="301"/>
                    <a:pt x="45" y="285"/>
                    <a:pt x="38" y="268"/>
                  </a:cubicBezTo>
                  <a:cubicBezTo>
                    <a:pt x="32" y="232"/>
                    <a:pt x="29" y="195"/>
                    <a:pt x="38" y="162"/>
                  </a:cubicBezTo>
                  <a:cubicBezTo>
                    <a:pt x="45" y="128"/>
                    <a:pt x="65" y="98"/>
                    <a:pt x="87" y="75"/>
                  </a:cubicBezTo>
                  <a:cubicBezTo>
                    <a:pt x="111" y="51"/>
                    <a:pt x="140" y="35"/>
                    <a:pt x="169" y="38"/>
                  </a:cubicBezTo>
                  <a:cubicBezTo>
                    <a:pt x="177" y="38"/>
                    <a:pt x="186" y="38"/>
                    <a:pt x="193" y="41"/>
                  </a:cubicBezTo>
                  <a:cubicBezTo>
                    <a:pt x="199" y="45"/>
                    <a:pt x="209" y="45"/>
                    <a:pt x="215" y="48"/>
                  </a:cubicBezTo>
                  <a:cubicBezTo>
                    <a:pt x="232" y="54"/>
                    <a:pt x="245" y="65"/>
                    <a:pt x="254" y="78"/>
                  </a:cubicBezTo>
                  <a:cubicBezTo>
                    <a:pt x="278" y="98"/>
                    <a:pt x="294" y="131"/>
                    <a:pt x="304" y="171"/>
                  </a:cubicBezTo>
                  <a:cubicBezTo>
                    <a:pt x="304" y="131"/>
                    <a:pt x="290" y="94"/>
                    <a:pt x="268" y="62"/>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433" name=""/>
            <p:cNvSpPr/>
            <p:nvPr/>
          </p:nvSpPr>
          <p:spPr>
            <a:xfrm>
              <a:off x="7732440" y="4911840"/>
              <a:ext cx="60840" cy="75960"/>
            </a:xfrm>
            <a:custGeom>
              <a:avLst/>
              <a:gdLst>
                <a:gd name="textAreaLeft" fmla="*/ 0 w 60840"/>
                <a:gd name="textAreaRight" fmla="*/ 61200 w 60840"/>
                <a:gd name="textAreaTop" fmla="*/ 0 h 75960"/>
                <a:gd name="textAreaBottom" fmla="*/ 76320 h 75960"/>
              </a:gdLst>
              <a:ahLst/>
              <a:rect l="textAreaLeft" t="textAreaTop" r="textAreaRight" b="textAreaBottom"/>
              <a:pathLst>
                <a:path w="170" h="212">
                  <a:moveTo>
                    <a:pt x="0" y="106"/>
                  </a:moveTo>
                  <a:cubicBezTo>
                    <a:pt x="0" y="125"/>
                    <a:pt x="3" y="143"/>
                    <a:pt x="11" y="159"/>
                  </a:cubicBezTo>
                  <a:cubicBezTo>
                    <a:pt x="18" y="176"/>
                    <a:pt x="29" y="189"/>
                    <a:pt x="43" y="198"/>
                  </a:cubicBezTo>
                  <a:cubicBezTo>
                    <a:pt x="56" y="207"/>
                    <a:pt x="70" y="212"/>
                    <a:pt x="85" y="212"/>
                  </a:cubicBezTo>
                  <a:cubicBezTo>
                    <a:pt x="100" y="212"/>
                    <a:pt x="114" y="207"/>
                    <a:pt x="128" y="198"/>
                  </a:cubicBezTo>
                  <a:cubicBezTo>
                    <a:pt x="141" y="189"/>
                    <a:pt x="151" y="176"/>
                    <a:pt x="159" y="159"/>
                  </a:cubicBezTo>
                  <a:cubicBezTo>
                    <a:pt x="166" y="143"/>
                    <a:pt x="170" y="125"/>
                    <a:pt x="170" y="106"/>
                  </a:cubicBezTo>
                  <a:cubicBezTo>
                    <a:pt x="170" y="88"/>
                    <a:pt x="166" y="69"/>
                    <a:pt x="159" y="53"/>
                  </a:cubicBezTo>
                  <a:cubicBezTo>
                    <a:pt x="151" y="37"/>
                    <a:pt x="141" y="23"/>
                    <a:pt x="128" y="14"/>
                  </a:cubicBezTo>
                  <a:cubicBezTo>
                    <a:pt x="114" y="5"/>
                    <a:pt x="100" y="0"/>
                    <a:pt x="85" y="0"/>
                  </a:cubicBezTo>
                  <a:cubicBezTo>
                    <a:pt x="70" y="0"/>
                    <a:pt x="56" y="5"/>
                    <a:pt x="43" y="14"/>
                  </a:cubicBezTo>
                  <a:cubicBezTo>
                    <a:pt x="29" y="23"/>
                    <a:pt x="18" y="37"/>
                    <a:pt x="11" y="53"/>
                  </a:cubicBezTo>
                  <a:cubicBezTo>
                    <a:pt x="3" y="69"/>
                    <a:pt x="0" y="88"/>
                    <a:pt x="0" y="106"/>
                  </a:cubicBezTo>
                  <a:close/>
                </a:path>
              </a:pathLst>
            </a:custGeom>
            <a:solidFill>
              <a:srgbClr val="74b531"/>
            </a:solidFill>
            <a:ln w="0">
              <a:noFill/>
            </a:ln>
          </p:spPr>
          <p:style>
            <a:lnRef idx="0"/>
            <a:fillRef idx="0"/>
            <a:effectRef idx="0"/>
            <a:fontRef idx="minor"/>
          </p:style>
          <p:txBody>
            <a:bodyPr lIns="90000" rIns="90000" tIns="76320" bIns="76320" anchor="ctr" anchorCtr="1">
              <a:noAutofit/>
            </a:bodyPr>
            <a:p>
              <a:pPr>
                <a:lnSpc>
                  <a:spcPct val="100000"/>
                </a:lnSpc>
              </a:pPr>
              <a:endParaRPr b="0" lang="el-GR" sz="1800" spc="-1" strike="noStrike">
                <a:solidFill>
                  <a:srgbClr val="000000"/>
                </a:solidFill>
                <a:latin typeface="Arial"/>
              </a:endParaRPr>
            </a:p>
          </p:txBody>
        </p:sp>
        <p:sp>
          <p:nvSpPr>
            <p:cNvPr id="434" name=""/>
            <p:cNvSpPr/>
            <p:nvPr/>
          </p:nvSpPr>
          <p:spPr>
            <a:xfrm>
              <a:off x="7905240" y="4881960"/>
              <a:ext cx="103320" cy="126360"/>
            </a:xfrm>
            <a:custGeom>
              <a:avLst/>
              <a:gdLst>
                <a:gd name="textAreaLeft" fmla="*/ 0 w 103320"/>
                <a:gd name="textAreaRight" fmla="*/ 103680 w 103320"/>
                <a:gd name="textAreaTop" fmla="*/ 0 h 126360"/>
                <a:gd name="textAreaBottom" fmla="*/ 126720 h 126360"/>
              </a:gdLst>
              <a:ahLst/>
              <a:rect l="textAreaLeft" t="textAreaTop" r="textAreaRight" b="textAreaBottom"/>
              <a:pathLst>
                <a:path w="288" h="352">
                  <a:moveTo>
                    <a:pt x="99" y="10"/>
                  </a:moveTo>
                  <a:cubicBezTo>
                    <a:pt x="197" y="-31"/>
                    <a:pt x="262" y="66"/>
                    <a:pt x="278" y="119"/>
                  </a:cubicBezTo>
                  <a:cubicBezTo>
                    <a:pt x="305" y="199"/>
                    <a:pt x="272" y="289"/>
                    <a:pt x="262" y="310"/>
                  </a:cubicBezTo>
                  <a:cubicBezTo>
                    <a:pt x="256" y="323"/>
                    <a:pt x="184" y="387"/>
                    <a:pt x="23" y="326"/>
                  </a:cubicBezTo>
                  <a:cubicBezTo>
                    <a:pt x="27" y="326"/>
                    <a:pt x="-12" y="236"/>
                    <a:pt x="4" y="153"/>
                  </a:cubicBezTo>
                  <a:cubicBezTo>
                    <a:pt x="35" y="105"/>
                    <a:pt x="13" y="43"/>
                    <a:pt x="99" y="10"/>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435" name=""/>
            <p:cNvSpPr/>
            <p:nvPr/>
          </p:nvSpPr>
          <p:spPr>
            <a:xfrm>
              <a:off x="7906680" y="4876200"/>
              <a:ext cx="109800" cy="134640"/>
            </a:xfrm>
            <a:custGeom>
              <a:avLst/>
              <a:gdLst>
                <a:gd name="textAreaLeft" fmla="*/ 0 w 109800"/>
                <a:gd name="textAreaRight" fmla="*/ 110160 w 109800"/>
                <a:gd name="textAreaTop" fmla="*/ 0 h 134640"/>
                <a:gd name="textAreaBottom" fmla="*/ 135000 h 134640"/>
              </a:gdLst>
              <a:ahLst/>
              <a:rect l="textAreaLeft" t="textAreaTop" r="textAreaRight" b="textAreaBottom"/>
              <a:pathLst>
                <a:path w="306" h="375">
                  <a:moveTo>
                    <a:pt x="49" y="72"/>
                  </a:moveTo>
                  <a:cubicBezTo>
                    <a:pt x="62" y="59"/>
                    <a:pt x="76" y="48"/>
                    <a:pt x="88" y="41"/>
                  </a:cubicBezTo>
                  <a:cubicBezTo>
                    <a:pt x="95" y="38"/>
                    <a:pt x="104" y="35"/>
                    <a:pt x="112" y="35"/>
                  </a:cubicBezTo>
                  <a:cubicBezTo>
                    <a:pt x="118" y="32"/>
                    <a:pt x="128" y="32"/>
                    <a:pt x="134" y="32"/>
                  </a:cubicBezTo>
                  <a:cubicBezTo>
                    <a:pt x="164" y="32"/>
                    <a:pt x="197" y="45"/>
                    <a:pt x="216" y="68"/>
                  </a:cubicBezTo>
                  <a:cubicBezTo>
                    <a:pt x="239" y="91"/>
                    <a:pt x="259" y="125"/>
                    <a:pt x="265" y="155"/>
                  </a:cubicBezTo>
                  <a:cubicBezTo>
                    <a:pt x="271" y="189"/>
                    <a:pt x="271" y="224"/>
                    <a:pt x="265" y="261"/>
                  </a:cubicBezTo>
                  <a:cubicBezTo>
                    <a:pt x="262" y="279"/>
                    <a:pt x="255" y="298"/>
                    <a:pt x="249" y="311"/>
                  </a:cubicBezTo>
                  <a:cubicBezTo>
                    <a:pt x="248" y="314"/>
                    <a:pt x="247" y="316"/>
                    <a:pt x="246" y="319"/>
                  </a:cubicBezTo>
                  <a:cubicBezTo>
                    <a:pt x="243" y="322"/>
                    <a:pt x="239" y="322"/>
                    <a:pt x="239" y="325"/>
                  </a:cubicBezTo>
                  <a:cubicBezTo>
                    <a:pt x="232" y="328"/>
                    <a:pt x="226" y="335"/>
                    <a:pt x="219" y="338"/>
                  </a:cubicBezTo>
                  <a:cubicBezTo>
                    <a:pt x="189" y="351"/>
                    <a:pt x="157" y="359"/>
                    <a:pt x="121" y="354"/>
                  </a:cubicBezTo>
                  <a:cubicBezTo>
                    <a:pt x="88" y="354"/>
                    <a:pt x="52" y="348"/>
                    <a:pt x="19" y="338"/>
                  </a:cubicBezTo>
                  <a:cubicBezTo>
                    <a:pt x="52" y="354"/>
                    <a:pt x="85" y="365"/>
                    <a:pt x="121" y="372"/>
                  </a:cubicBezTo>
                  <a:cubicBezTo>
                    <a:pt x="157" y="378"/>
                    <a:pt x="194" y="375"/>
                    <a:pt x="229" y="362"/>
                  </a:cubicBezTo>
                  <a:cubicBezTo>
                    <a:pt x="239" y="359"/>
                    <a:pt x="246" y="354"/>
                    <a:pt x="255" y="348"/>
                  </a:cubicBezTo>
                  <a:cubicBezTo>
                    <a:pt x="259" y="345"/>
                    <a:pt x="265" y="341"/>
                    <a:pt x="268" y="338"/>
                  </a:cubicBezTo>
                  <a:cubicBezTo>
                    <a:pt x="269" y="337"/>
                    <a:pt x="270" y="336"/>
                    <a:pt x="271" y="335"/>
                  </a:cubicBezTo>
                  <a:cubicBezTo>
                    <a:pt x="272" y="334"/>
                    <a:pt x="273" y="333"/>
                    <a:pt x="275" y="332"/>
                  </a:cubicBezTo>
                  <a:cubicBezTo>
                    <a:pt x="275" y="331"/>
                    <a:pt x="275" y="330"/>
                    <a:pt x="275" y="328"/>
                  </a:cubicBezTo>
                  <a:cubicBezTo>
                    <a:pt x="276" y="327"/>
                    <a:pt x="277" y="326"/>
                    <a:pt x="279" y="325"/>
                  </a:cubicBezTo>
                  <a:cubicBezTo>
                    <a:pt x="285" y="305"/>
                    <a:pt x="292" y="288"/>
                    <a:pt x="298" y="268"/>
                  </a:cubicBezTo>
                  <a:cubicBezTo>
                    <a:pt x="308" y="229"/>
                    <a:pt x="308" y="189"/>
                    <a:pt x="301" y="145"/>
                  </a:cubicBezTo>
                  <a:cubicBezTo>
                    <a:pt x="292" y="105"/>
                    <a:pt x="268" y="68"/>
                    <a:pt x="243" y="41"/>
                  </a:cubicBezTo>
                  <a:cubicBezTo>
                    <a:pt x="213" y="15"/>
                    <a:pt x="177" y="-5"/>
                    <a:pt x="137" y="1"/>
                  </a:cubicBezTo>
                  <a:cubicBezTo>
                    <a:pt x="128" y="1"/>
                    <a:pt x="118" y="4"/>
                    <a:pt x="109" y="8"/>
                  </a:cubicBezTo>
                  <a:cubicBezTo>
                    <a:pt x="98" y="12"/>
                    <a:pt x="92" y="15"/>
                    <a:pt x="82" y="22"/>
                  </a:cubicBezTo>
                  <a:cubicBezTo>
                    <a:pt x="66" y="32"/>
                    <a:pt x="52" y="45"/>
                    <a:pt x="39" y="62"/>
                  </a:cubicBezTo>
                  <a:cubicBezTo>
                    <a:pt x="16" y="88"/>
                    <a:pt x="3" y="128"/>
                    <a:pt x="0" y="168"/>
                  </a:cubicBezTo>
                  <a:cubicBezTo>
                    <a:pt x="10" y="131"/>
                    <a:pt x="23" y="94"/>
                    <a:pt x="49" y="72"/>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436" name=""/>
            <p:cNvSpPr/>
            <p:nvPr/>
          </p:nvSpPr>
          <p:spPr>
            <a:xfrm>
              <a:off x="7921800" y="4911840"/>
              <a:ext cx="60840" cy="75960"/>
            </a:xfrm>
            <a:custGeom>
              <a:avLst/>
              <a:gdLst>
                <a:gd name="textAreaLeft" fmla="*/ 0 w 60840"/>
                <a:gd name="textAreaRight" fmla="*/ 61200 w 60840"/>
                <a:gd name="textAreaTop" fmla="*/ 0 h 75960"/>
                <a:gd name="textAreaBottom" fmla="*/ 76320 h 75960"/>
              </a:gdLst>
              <a:ahLst/>
              <a:rect l="textAreaLeft" t="textAreaTop" r="textAreaRight" b="textAreaBottom"/>
              <a:pathLst>
                <a:path w="170" h="212">
                  <a:moveTo>
                    <a:pt x="0" y="106"/>
                  </a:moveTo>
                  <a:cubicBezTo>
                    <a:pt x="0" y="125"/>
                    <a:pt x="4" y="143"/>
                    <a:pt x="12" y="159"/>
                  </a:cubicBezTo>
                  <a:cubicBezTo>
                    <a:pt x="19" y="176"/>
                    <a:pt x="30" y="189"/>
                    <a:pt x="43" y="198"/>
                  </a:cubicBezTo>
                  <a:cubicBezTo>
                    <a:pt x="55" y="207"/>
                    <a:pt x="70" y="212"/>
                    <a:pt x="85" y="212"/>
                  </a:cubicBezTo>
                  <a:cubicBezTo>
                    <a:pt x="100" y="212"/>
                    <a:pt x="115" y="207"/>
                    <a:pt x="128" y="198"/>
                  </a:cubicBezTo>
                  <a:cubicBezTo>
                    <a:pt x="140" y="189"/>
                    <a:pt x="151" y="176"/>
                    <a:pt x="159" y="159"/>
                  </a:cubicBezTo>
                  <a:cubicBezTo>
                    <a:pt x="166" y="143"/>
                    <a:pt x="170" y="125"/>
                    <a:pt x="170" y="106"/>
                  </a:cubicBezTo>
                  <a:cubicBezTo>
                    <a:pt x="170" y="88"/>
                    <a:pt x="166" y="69"/>
                    <a:pt x="159" y="53"/>
                  </a:cubicBezTo>
                  <a:cubicBezTo>
                    <a:pt x="151" y="37"/>
                    <a:pt x="140" y="23"/>
                    <a:pt x="128" y="14"/>
                  </a:cubicBezTo>
                  <a:cubicBezTo>
                    <a:pt x="115" y="5"/>
                    <a:pt x="100" y="0"/>
                    <a:pt x="85" y="0"/>
                  </a:cubicBezTo>
                  <a:cubicBezTo>
                    <a:pt x="70" y="0"/>
                    <a:pt x="55" y="5"/>
                    <a:pt x="43" y="14"/>
                  </a:cubicBezTo>
                  <a:cubicBezTo>
                    <a:pt x="30" y="23"/>
                    <a:pt x="19" y="37"/>
                    <a:pt x="12" y="53"/>
                  </a:cubicBezTo>
                  <a:cubicBezTo>
                    <a:pt x="4" y="69"/>
                    <a:pt x="0" y="88"/>
                    <a:pt x="0" y="106"/>
                  </a:cubicBezTo>
                  <a:close/>
                </a:path>
              </a:pathLst>
            </a:custGeom>
            <a:solidFill>
              <a:srgbClr val="74b531"/>
            </a:solidFill>
            <a:ln w="0">
              <a:noFill/>
            </a:ln>
          </p:spPr>
          <p:style>
            <a:lnRef idx="0"/>
            <a:fillRef idx="0"/>
            <a:effectRef idx="0"/>
            <a:fontRef idx="minor"/>
          </p:style>
          <p:txBody>
            <a:bodyPr lIns="90000" rIns="90000" tIns="76320" bIns="76320" anchor="ctr" anchorCtr="1">
              <a:noAutofit/>
            </a:bodyPr>
            <a:p>
              <a:pPr>
                <a:lnSpc>
                  <a:spcPct val="100000"/>
                </a:lnSpc>
              </a:pPr>
              <a:endParaRPr b="0" lang="el-GR" sz="1800" spc="-1" strike="noStrike">
                <a:solidFill>
                  <a:srgbClr val="000000"/>
                </a:solidFill>
                <a:latin typeface="Arial"/>
              </a:endParaRPr>
            </a:p>
          </p:txBody>
        </p:sp>
        <p:sp>
          <p:nvSpPr>
            <p:cNvPr id="437" name=""/>
            <p:cNvSpPr/>
            <p:nvPr/>
          </p:nvSpPr>
          <p:spPr>
            <a:xfrm>
              <a:off x="7826400" y="5047200"/>
              <a:ext cx="61920" cy="52560"/>
            </a:xfrm>
            <a:custGeom>
              <a:avLst/>
              <a:gdLst>
                <a:gd name="textAreaLeft" fmla="*/ 0 w 61920"/>
                <a:gd name="textAreaRight" fmla="*/ 62280 w 61920"/>
                <a:gd name="textAreaTop" fmla="*/ 0 h 52560"/>
                <a:gd name="textAreaBottom" fmla="*/ 52920 h 52560"/>
              </a:gdLst>
              <a:ahLst/>
              <a:rect l="textAreaLeft" t="textAreaTop" r="textAreaRight" b="textAreaBottom"/>
              <a:pathLst>
                <a:path w="173" h="147">
                  <a:moveTo>
                    <a:pt x="173" y="0"/>
                  </a:moveTo>
                  <a:cubicBezTo>
                    <a:pt x="116" y="0"/>
                    <a:pt x="58" y="0"/>
                    <a:pt x="0" y="0"/>
                  </a:cubicBezTo>
                  <a:cubicBezTo>
                    <a:pt x="0" y="49"/>
                    <a:pt x="0" y="98"/>
                    <a:pt x="0" y="147"/>
                  </a:cubicBezTo>
                  <a:cubicBezTo>
                    <a:pt x="58" y="147"/>
                    <a:pt x="116" y="147"/>
                    <a:pt x="173" y="147"/>
                  </a:cubicBezTo>
                  <a:cubicBezTo>
                    <a:pt x="173" y="98"/>
                    <a:pt x="173" y="49"/>
                    <a:pt x="173" y="0"/>
                  </a:cubicBezTo>
                  <a:close/>
                </a:path>
              </a:pathLst>
            </a:custGeom>
            <a:solidFill>
              <a:srgbClr val="74b531"/>
            </a:solidFill>
            <a:ln w="0">
              <a:noFill/>
            </a:ln>
          </p:spPr>
          <p:style>
            <a:lnRef idx="0"/>
            <a:fillRef idx="0"/>
            <a:effectRef idx="0"/>
            <a:fontRef idx="minor"/>
          </p:style>
          <p:txBody>
            <a:bodyPr lIns="90000" rIns="90000" tIns="53280" bIns="53280" anchor="ctr" anchorCtr="1">
              <a:noAutofit/>
            </a:bodyPr>
            <a:p>
              <a:pPr>
                <a:lnSpc>
                  <a:spcPct val="100000"/>
                </a:lnSpc>
              </a:pPr>
              <a:endParaRPr b="0" lang="el-GR" sz="1800" spc="-1" strike="noStrike">
                <a:solidFill>
                  <a:srgbClr val="000000"/>
                </a:solidFill>
                <a:latin typeface="Arial"/>
              </a:endParaRPr>
            </a:p>
          </p:txBody>
        </p:sp>
        <p:sp>
          <p:nvSpPr>
            <p:cNvPr id="438" name=""/>
            <p:cNvSpPr/>
            <p:nvPr/>
          </p:nvSpPr>
          <p:spPr>
            <a:xfrm>
              <a:off x="7740360" y="5002560"/>
              <a:ext cx="235440" cy="85320"/>
            </a:xfrm>
            <a:custGeom>
              <a:avLst/>
              <a:gdLst>
                <a:gd name="textAreaLeft" fmla="*/ 0 w 235440"/>
                <a:gd name="textAreaRight" fmla="*/ 235800 w 235440"/>
                <a:gd name="textAreaTop" fmla="*/ 0 h 85320"/>
                <a:gd name="textAreaBottom" fmla="*/ 85680 h 85320"/>
              </a:gdLst>
              <a:ahLst/>
              <a:rect l="textAreaLeft" t="textAreaTop" r="textAreaRight" b="textAreaBottom"/>
              <a:pathLst>
                <a:path w="655" h="238">
                  <a:moveTo>
                    <a:pt x="161" y="204"/>
                  </a:moveTo>
                  <a:cubicBezTo>
                    <a:pt x="194" y="200"/>
                    <a:pt x="226" y="193"/>
                    <a:pt x="252" y="177"/>
                  </a:cubicBezTo>
                  <a:cubicBezTo>
                    <a:pt x="279" y="160"/>
                    <a:pt x="298" y="138"/>
                    <a:pt x="301" y="114"/>
                  </a:cubicBezTo>
                  <a:cubicBezTo>
                    <a:pt x="309" y="76"/>
                    <a:pt x="317" y="38"/>
                    <a:pt x="325" y="0"/>
                  </a:cubicBezTo>
                  <a:cubicBezTo>
                    <a:pt x="332" y="38"/>
                    <a:pt x="339" y="76"/>
                    <a:pt x="347" y="114"/>
                  </a:cubicBezTo>
                  <a:cubicBezTo>
                    <a:pt x="353" y="141"/>
                    <a:pt x="370" y="160"/>
                    <a:pt x="396" y="177"/>
                  </a:cubicBezTo>
                  <a:cubicBezTo>
                    <a:pt x="422" y="193"/>
                    <a:pt x="455" y="204"/>
                    <a:pt x="488" y="204"/>
                  </a:cubicBezTo>
                  <a:cubicBezTo>
                    <a:pt x="524" y="204"/>
                    <a:pt x="556" y="200"/>
                    <a:pt x="586" y="184"/>
                  </a:cubicBezTo>
                  <a:cubicBezTo>
                    <a:pt x="616" y="170"/>
                    <a:pt x="642" y="147"/>
                    <a:pt x="655" y="117"/>
                  </a:cubicBezTo>
                  <a:cubicBezTo>
                    <a:pt x="651" y="151"/>
                    <a:pt x="632" y="181"/>
                    <a:pt x="602" y="200"/>
                  </a:cubicBezTo>
                  <a:cubicBezTo>
                    <a:pt x="574" y="220"/>
                    <a:pt x="531" y="234"/>
                    <a:pt x="492" y="237"/>
                  </a:cubicBezTo>
                  <a:cubicBezTo>
                    <a:pt x="449" y="241"/>
                    <a:pt x="410" y="231"/>
                    <a:pt x="373" y="210"/>
                  </a:cubicBezTo>
                  <a:cubicBezTo>
                    <a:pt x="353" y="200"/>
                    <a:pt x="340" y="187"/>
                    <a:pt x="328" y="170"/>
                  </a:cubicBezTo>
                  <a:cubicBezTo>
                    <a:pt x="315" y="187"/>
                    <a:pt x="298" y="200"/>
                    <a:pt x="282" y="210"/>
                  </a:cubicBezTo>
                  <a:cubicBezTo>
                    <a:pt x="246" y="231"/>
                    <a:pt x="203" y="241"/>
                    <a:pt x="164" y="237"/>
                  </a:cubicBezTo>
                  <a:cubicBezTo>
                    <a:pt x="124" y="237"/>
                    <a:pt x="82" y="224"/>
                    <a:pt x="52" y="200"/>
                  </a:cubicBezTo>
                  <a:cubicBezTo>
                    <a:pt x="23" y="181"/>
                    <a:pt x="0" y="147"/>
                    <a:pt x="0" y="117"/>
                  </a:cubicBezTo>
                  <a:cubicBezTo>
                    <a:pt x="6" y="144"/>
                    <a:pt x="33" y="167"/>
                    <a:pt x="63" y="184"/>
                  </a:cubicBezTo>
                  <a:cubicBezTo>
                    <a:pt x="92" y="197"/>
                    <a:pt x="128" y="204"/>
                    <a:pt x="161" y="204"/>
                  </a:cubicBezTo>
                  <a:close/>
                </a:path>
              </a:pathLst>
            </a:custGeom>
            <a:solidFill>
              <a:srgbClr val="74b531"/>
            </a:solidFill>
            <a:ln w="0">
              <a:noFill/>
            </a:ln>
          </p:spPr>
          <p:style>
            <a:lnRef idx="0"/>
            <a:fillRef idx="0"/>
            <a:effectRef idx="0"/>
            <a:fontRef idx="minor"/>
          </p:style>
          <p:txBody>
            <a:bodyPr lIns="90000" rIns="90000" tIns="85680" bIns="85680" anchor="ctr" anchorCtr="1">
              <a:noAutofit/>
            </a:bodyPr>
            <a:p>
              <a:pPr>
                <a:lnSpc>
                  <a:spcPct val="100000"/>
                </a:lnSpc>
              </a:pPr>
              <a:endParaRPr b="0" lang="el-GR" sz="1800" spc="-1" strike="noStrike">
                <a:solidFill>
                  <a:srgbClr val="000000"/>
                </a:solidFill>
                <a:latin typeface="Arial"/>
              </a:endParaRPr>
            </a:p>
          </p:txBody>
        </p:sp>
        <p:sp>
          <p:nvSpPr>
            <p:cNvPr id="439" name=""/>
            <p:cNvSpPr/>
            <p:nvPr/>
          </p:nvSpPr>
          <p:spPr>
            <a:xfrm>
              <a:off x="7813440" y="4987080"/>
              <a:ext cx="89640" cy="42840"/>
            </a:xfrm>
            <a:custGeom>
              <a:avLst/>
              <a:gdLst>
                <a:gd name="textAreaLeft" fmla="*/ 0 w 89640"/>
                <a:gd name="textAreaRight" fmla="*/ 90000 w 89640"/>
                <a:gd name="textAreaTop" fmla="*/ 0 h 42840"/>
                <a:gd name="textAreaBottom" fmla="*/ 43200 h 42840"/>
              </a:gdLst>
              <a:ahLst/>
              <a:rect l="textAreaLeft" t="textAreaTop" r="textAreaRight" b="textAreaBottom"/>
              <a:pathLst>
                <a:path w="250" h="120">
                  <a:moveTo>
                    <a:pt x="125" y="0"/>
                  </a:moveTo>
                  <a:cubicBezTo>
                    <a:pt x="148" y="0"/>
                    <a:pt x="217" y="0"/>
                    <a:pt x="243" y="21"/>
                  </a:cubicBezTo>
                  <a:cubicBezTo>
                    <a:pt x="259" y="34"/>
                    <a:pt x="246" y="67"/>
                    <a:pt x="204" y="98"/>
                  </a:cubicBezTo>
                  <a:cubicBezTo>
                    <a:pt x="174" y="117"/>
                    <a:pt x="147" y="120"/>
                    <a:pt x="128" y="120"/>
                  </a:cubicBezTo>
                  <a:cubicBezTo>
                    <a:pt x="105" y="120"/>
                    <a:pt x="79" y="114"/>
                    <a:pt x="53" y="98"/>
                  </a:cubicBezTo>
                  <a:cubicBezTo>
                    <a:pt x="1" y="67"/>
                    <a:pt x="-9" y="34"/>
                    <a:pt x="7" y="21"/>
                  </a:cubicBezTo>
                  <a:cubicBezTo>
                    <a:pt x="30" y="0"/>
                    <a:pt x="102" y="0"/>
                    <a:pt x="125" y="0"/>
                  </a:cubicBezTo>
                  <a:close/>
                </a:path>
              </a:pathLst>
            </a:custGeom>
            <a:solidFill>
              <a:srgbClr val="74b531"/>
            </a:solidFill>
            <a:ln w="0">
              <a:noFill/>
            </a:ln>
          </p:spPr>
          <p:style>
            <a:lnRef idx="0"/>
            <a:fillRef idx="0"/>
            <a:effectRef idx="0"/>
            <a:fontRef idx="minor"/>
          </p:style>
          <p:txBody>
            <a:bodyPr lIns="90000" rIns="90000" tIns="43200" bIns="43200" anchor="ctr" anchorCtr="1">
              <a:noAutofit/>
            </a:bodyPr>
            <a:p>
              <a:pPr>
                <a:lnSpc>
                  <a:spcPct val="100000"/>
                </a:lnSpc>
              </a:pPr>
              <a:endParaRPr b="0" lang="el-GR" sz="1800" spc="-1" strike="noStrike">
                <a:solidFill>
                  <a:srgbClr val="000000"/>
                </a:solidFill>
                <a:latin typeface="Arial"/>
              </a:endParaRPr>
            </a:p>
          </p:txBody>
        </p:sp>
      </p:grpSp>
      <p:grpSp>
        <p:nvGrpSpPr>
          <p:cNvPr id="440" name=""/>
          <p:cNvGrpSpPr/>
          <p:nvPr/>
        </p:nvGrpSpPr>
        <p:grpSpPr>
          <a:xfrm>
            <a:off x="9090000" y="4770000"/>
            <a:ext cx="269640" cy="359640"/>
            <a:chOff x="9090000" y="4770000"/>
            <a:chExt cx="269640" cy="359640"/>
          </a:xfrm>
        </p:grpSpPr>
        <p:sp>
          <p:nvSpPr>
            <p:cNvPr id="441" name=""/>
            <p:cNvSpPr/>
            <p:nvPr/>
          </p:nvSpPr>
          <p:spPr>
            <a:xfrm>
              <a:off x="9312840" y="5016600"/>
              <a:ext cx="46800" cy="52200"/>
            </a:xfrm>
            <a:custGeom>
              <a:avLst/>
              <a:gdLst>
                <a:gd name="textAreaLeft" fmla="*/ 0 w 46800"/>
                <a:gd name="textAreaRight" fmla="*/ 47160 w 46800"/>
                <a:gd name="textAreaTop" fmla="*/ 0 h 52200"/>
                <a:gd name="textAreaBottom" fmla="*/ 52560 h 52200"/>
              </a:gdLst>
              <a:ahLst/>
              <a:rect l="textAreaLeft" t="textAreaTop" r="textAreaRight" b="textAreaBottom"/>
              <a:pathLst>
                <a:path w="131" h="146">
                  <a:moveTo>
                    <a:pt x="131" y="73"/>
                  </a:moveTo>
                  <a:cubicBezTo>
                    <a:pt x="131" y="86"/>
                    <a:pt x="128" y="98"/>
                    <a:pt x="123" y="109"/>
                  </a:cubicBezTo>
                  <a:cubicBezTo>
                    <a:pt x="117" y="121"/>
                    <a:pt x="109" y="130"/>
                    <a:pt x="99" y="136"/>
                  </a:cubicBezTo>
                  <a:cubicBezTo>
                    <a:pt x="89" y="143"/>
                    <a:pt x="78" y="146"/>
                    <a:pt x="66" y="146"/>
                  </a:cubicBezTo>
                  <a:cubicBezTo>
                    <a:pt x="54" y="146"/>
                    <a:pt x="43" y="143"/>
                    <a:pt x="33" y="136"/>
                  </a:cubicBezTo>
                  <a:cubicBezTo>
                    <a:pt x="23" y="130"/>
                    <a:pt x="14" y="121"/>
                    <a:pt x="9" y="109"/>
                  </a:cubicBezTo>
                  <a:cubicBezTo>
                    <a:pt x="3" y="98"/>
                    <a:pt x="0" y="86"/>
                    <a:pt x="0" y="73"/>
                  </a:cubicBezTo>
                  <a:cubicBezTo>
                    <a:pt x="0" y="61"/>
                    <a:pt x="3" y="48"/>
                    <a:pt x="9" y="37"/>
                  </a:cubicBezTo>
                  <a:cubicBezTo>
                    <a:pt x="15" y="25"/>
                    <a:pt x="23" y="16"/>
                    <a:pt x="33" y="10"/>
                  </a:cubicBezTo>
                  <a:cubicBezTo>
                    <a:pt x="43" y="3"/>
                    <a:pt x="54" y="0"/>
                    <a:pt x="66" y="0"/>
                  </a:cubicBezTo>
                  <a:cubicBezTo>
                    <a:pt x="78" y="0"/>
                    <a:pt x="89" y="3"/>
                    <a:pt x="99" y="10"/>
                  </a:cubicBezTo>
                  <a:cubicBezTo>
                    <a:pt x="109" y="16"/>
                    <a:pt x="117" y="25"/>
                    <a:pt x="123" y="37"/>
                  </a:cubicBezTo>
                  <a:cubicBezTo>
                    <a:pt x="128" y="48"/>
                    <a:pt x="131" y="61"/>
                    <a:pt x="131" y="73"/>
                  </a:cubicBezTo>
                  <a:close/>
                </a:path>
              </a:pathLst>
            </a:custGeom>
            <a:solidFill>
              <a:srgbClr val="74b531"/>
            </a:solidFill>
            <a:ln w="0">
              <a:noFill/>
            </a:ln>
          </p:spPr>
          <p:style>
            <a:lnRef idx="0"/>
            <a:fillRef idx="0"/>
            <a:effectRef idx="0"/>
            <a:fontRef idx="minor"/>
          </p:style>
          <p:txBody>
            <a:bodyPr lIns="90000" rIns="90000" tIns="52560" bIns="52560" anchor="ctr" anchorCtr="1">
              <a:noAutofit/>
            </a:bodyPr>
            <a:p>
              <a:pPr>
                <a:lnSpc>
                  <a:spcPct val="100000"/>
                </a:lnSpc>
              </a:pPr>
              <a:endParaRPr b="0" lang="el-GR" sz="1800" spc="-1" strike="noStrike">
                <a:solidFill>
                  <a:srgbClr val="000000"/>
                </a:solidFill>
                <a:latin typeface="Arial"/>
              </a:endParaRPr>
            </a:p>
          </p:txBody>
        </p:sp>
        <p:sp>
          <p:nvSpPr>
            <p:cNvPr id="442" name=""/>
            <p:cNvSpPr/>
            <p:nvPr/>
          </p:nvSpPr>
          <p:spPr>
            <a:xfrm>
              <a:off x="9261000" y="5010480"/>
              <a:ext cx="82080" cy="104760"/>
            </a:xfrm>
            <a:custGeom>
              <a:avLst/>
              <a:gdLst>
                <a:gd name="textAreaLeft" fmla="*/ 0 w 82080"/>
                <a:gd name="textAreaRight" fmla="*/ 82440 w 82080"/>
                <a:gd name="textAreaTop" fmla="*/ 0 h 104760"/>
                <a:gd name="textAreaBottom" fmla="*/ 105120 h 104760"/>
              </a:gdLst>
              <a:ahLst/>
              <a:rect l="textAreaLeft" t="textAreaTop" r="textAreaRight" b="textAreaBottom"/>
              <a:pathLst>
                <a:path w="229" h="292">
                  <a:moveTo>
                    <a:pt x="215" y="246"/>
                  </a:moveTo>
                  <a:cubicBezTo>
                    <a:pt x="265" y="57"/>
                    <a:pt x="160" y="82"/>
                    <a:pt x="133" y="0"/>
                  </a:cubicBezTo>
                  <a:cubicBezTo>
                    <a:pt x="94" y="19"/>
                    <a:pt x="55" y="39"/>
                    <a:pt x="16" y="58"/>
                  </a:cubicBezTo>
                  <a:cubicBezTo>
                    <a:pt x="16" y="57"/>
                    <a:pt x="-20" y="238"/>
                    <a:pt x="15" y="278"/>
                  </a:cubicBezTo>
                  <a:cubicBezTo>
                    <a:pt x="41" y="308"/>
                    <a:pt x="205" y="284"/>
                    <a:pt x="215" y="246"/>
                  </a:cubicBezTo>
                  <a:close/>
                </a:path>
              </a:pathLst>
            </a:custGeom>
            <a:solidFill>
              <a:srgbClr val="74b531"/>
            </a:solidFill>
            <a:ln w="0">
              <a:noFill/>
            </a:ln>
          </p:spPr>
          <p:style>
            <a:lnRef idx="0"/>
            <a:fillRef idx="0"/>
            <a:effectRef idx="0"/>
            <a:fontRef idx="minor"/>
          </p:style>
          <p:txBody>
            <a:bodyPr lIns="90000" rIns="90000" tIns="105120" bIns="105120" anchor="ctr" anchorCtr="1">
              <a:noAutofit/>
            </a:bodyPr>
            <a:p>
              <a:pPr>
                <a:lnSpc>
                  <a:spcPct val="100000"/>
                </a:lnSpc>
              </a:pPr>
              <a:endParaRPr b="0" lang="el-GR" sz="1800" spc="-1" strike="noStrike">
                <a:solidFill>
                  <a:srgbClr val="000000"/>
                </a:solidFill>
                <a:latin typeface="Arial"/>
              </a:endParaRPr>
            </a:p>
          </p:txBody>
        </p:sp>
        <p:sp>
          <p:nvSpPr>
            <p:cNvPr id="443" name=""/>
            <p:cNvSpPr/>
            <p:nvPr/>
          </p:nvSpPr>
          <p:spPr>
            <a:xfrm>
              <a:off x="9266760" y="5069160"/>
              <a:ext cx="47880" cy="25200"/>
            </a:xfrm>
            <a:custGeom>
              <a:avLst/>
              <a:gdLst>
                <a:gd name="textAreaLeft" fmla="*/ 0 w 47880"/>
                <a:gd name="textAreaRight" fmla="*/ 48240 w 47880"/>
                <a:gd name="textAreaTop" fmla="*/ 0 h 25200"/>
                <a:gd name="textAreaBottom" fmla="*/ 25560 h 25200"/>
              </a:gdLst>
              <a:ahLst/>
              <a:rect l="textAreaLeft" t="textAreaTop" r="textAreaRight" b="textAreaBottom"/>
              <a:pathLst>
                <a:path w="134" h="71">
                  <a:moveTo>
                    <a:pt x="18" y="34"/>
                  </a:moveTo>
                  <a:cubicBezTo>
                    <a:pt x="28" y="24"/>
                    <a:pt x="39" y="14"/>
                    <a:pt x="52" y="9"/>
                  </a:cubicBezTo>
                  <a:cubicBezTo>
                    <a:pt x="79" y="-3"/>
                    <a:pt x="109" y="-3"/>
                    <a:pt x="134" y="7"/>
                  </a:cubicBezTo>
                  <a:cubicBezTo>
                    <a:pt x="107" y="7"/>
                    <a:pt x="82" y="9"/>
                    <a:pt x="58" y="21"/>
                  </a:cubicBezTo>
                  <a:cubicBezTo>
                    <a:pt x="46" y="25"/>
                    <a:pt x="35" y="32"/>
                    <a:pt x="25" y="41"/>
                  </a:cubicBezTo>
                  <a:cubicBezTo>
                    <a:pt x="17" y="49"/>
                    <a:pt x="6" y="59"/>
                    <a:pt x="0" y="71"/>
                  </a:cubicBezTo>
                  <a:cubicBezTo>
                    <a:pt x="2" y="57"/>
                    <a:pt x="9" y="44"/>
                    <a:pt x="18" y="34"/>
                  </a:cubicBezTo>
                  <a:close/>
                </a:path>
              </a:pathLst>
            </a:custGeom>
            <a:solidFill>
              <a:srgbClr val="74b531"/>
            </a:solidFill>
            <a:ln w="0">
              <a:noFill/>
            </a:ln>
          </p:spPr>
          <p:style>
            <a:lnRef idx="0"/>
            <a:fillRef idx="0"/>
            <a:effectRef idx="0"/>
            <a:fontRef idx="minor"/>
          </p:style>
          <p:txBody>
            <a:bodyPr lIns="90000" rIns="90000" tIns="25920" bIns="25920" anchor="ctr" anchorCtr="1">
              <a:noAutofit/>
            </a:bodyPr>
            <a:p>
              <a:pPr>
                <a:lnSpc>
                  <a:spcPct val="100000"/>
                </a:lnSpc>
              </a:pPr>
              <a:endParaRPr b="0" lang="el-GR" sz="1800" spc="-1" strike="noStrike">
                <a:solidFill>
                  <a:srgbClr val="000000"/>
                </a:solidFill>
                <a:latin typeface="Arial"/>
              </a:endParaRPr>
            </a:p>
          </p:txBody>
        </p:sp>
        <p:sp>
          <p:nvSpPr>
            <p:cNvPr id="444" name=""/>
            <p:cNvSpPr/>
            <p:nvPr/>
          </p:nvSpPr>
          <p:spPr>
            <a:xfrm>
              <a:off x="9207360" y="5002200"/>
              <a:ext cx="69120" cy="127440"/>
            </a:xfrm>
            <a:custGeom>
              <a:avLst/>
              <a:gdLst>
                <a:gd name="textAreaLeft" fmla="*/ 0 w 69120"/>
                <a:gd name="textAreaRight" fmla="*/ 69480 w 69120"/>
                <a:gd name="textAreaTop" fmla="*/ 0 h 127440"/>
                <a:gd name="textAreaBottom" fmla="*/ 127800 h 127440"/>
              </a:gdLst>
              <a:ahLst/>
              <a:rect l="textAreaLeft" t="textAreaTop" r="textAreaRight" b="textAreaBottom"/>
              <a:pathLst>
                <a:path w="193" h="355">
                  <a:moveTo>
                    <a:pt x="154" y="333"/>
                  </a:moveTo>
                  <a:cubicBezTo>
                    <a:pt x="193" y="291"/>
                    <a:pt x="192" y="106"/>
                    <a:pt x="193" y="15"/>
                  </a:cubicBezTo>
                  <a:cubicBezTo>
                    <a:pt x="137" y="10"/>
                    <a:pt x="82" y="5"/>
                    <a:pt x="26" y="0"/>
                  </a:cubicBezTo>
                  <a:cubicBezTo>
                    <a:pt x="25" y="0"/>
                    <a:pt x="-21" y="293"/>
                    <a:pt x="12" y="333"/>
                  </a:cubicBezTo>
                  <a:cubicBezTo>
                    <a:pt x="36" y="363"/>
                    <a:pt x="126" y="362"/>
                    <a:pt x="154" y="333"/>
                  </a:cubicBezTo>
                  <a:close/>
                </a:path>
              </a:pathLst>
            </a:custGeom>
            <a:solidFill>
              <a:srgbClr val="74b531"/>
            </a:solidFill>
            <a:ln w="0">
              <a:noFill/>
            </a:ln>
          </p:spPr>
          <p:style>
            <a:lnRef idx="0"/>
            <a:fillRef idx="0"/>
            <a:effectRef idx="0"/>
            <a:fontRef idx="minor"/>
          </p:style>
          <p:txBody>
            <a:bodyPr lIns="90000" rIns="90000" tIns="128160" bIns="128160" anchor="ctr" anchorCtr="1">
              <a:noAutofit/>
            </a:bodyPr>
            <a:p>
              <a:pPr>
                <a:lnSpc>
                  <a:spcPct val="100000"/>
                </a:lnSpc>
              </a:pPr>
              <a:endParaRPr b="0" lang="el-GR" sz="1800" spc="-1" strike="noStrike">
                <a:solidFill>
                  <a:srgbClr val="000000"/>
                </a:solidFill>
                <a:latin typeface="Arial"/>
              </a:endParaRPr>
            </a:p>
          </p:txBody>
        </p:sp>
        <p:sp>
          <p:nvSpPr>
            <p:cNvPr id="445" name=""/>
            <p:cNvSpPr/>
            <p:nvPr/>
          </p:nvSpPr>
          <p:spPr>
            <a:xfrm>
              <a:off x="9145800" y="5002200"/>
              <a:ext cx="69480" cy="127440"/>
            </a:xfrm>
            <a:custGeom>
              <a:avLst/>
              <a:gdLst>
                <a:gd name="textAreaLeft" fmla="*/ 0 w 69480"/>
                <a:gd name="textAreaRight" fmla="*/ 69840 w 69480"/>
                <a:gd name="textAreaTop" fmla="*/ 0 h 127440"/>
                <a:gd name="textAreaBottom" fmla="*/ 127800 h 127440"/>
              </a:gdLst>
              <a:ahLst/>
              <a:rect l="textAreaLeft" t="textAreaTop" r="textAreaRight" b="textAreaBottom"/>
              <a:pathLst>
                <a:path w="194" h="355">
                  <a:moveTo>
                    <a:pt x="39" y="333"/>
                  </a:moveTo>
                  <a:cubicBezTo>
                    <a:pt x="0" y="291"/>
                    <a:pt x="1" y="106"/>
                    <a:pt x="0" y="15"/>
                  </a:cubicBezTo>
                  <a:cubicBezTo>
                    <a:pt x="56" y="10"/>
                    <a:pt x="112" y="5"/>
                    <a:pt x="167" y="0"/>
                  </a:cubicBezTo>
                  <a:cubicBezTo>
                    <a:pt x="172" y="111"/>
                    <a:pt x="215" y="294"/>
                    <a:pt x="182" y="333"/>
                  </a:cubicBezTo>
                  <a:cubicBezTo>
                    <a:pt x="158" y="363"/>
                    <a:pt x="67" y="362"/>
                    <a:pt x="39" y="333"/>
                  </a:cubicBezTo>
                  <a:close/>
                </a:path>
              </a:pathLst>
            </a:custGeom>
            <a:solidFill>
              <a:srgbClr val="74b531"/>
            </a:solidFill>
            <a:ln w="0">
              <a:noFill/>
            </a:ln>
          </p:spPr>
          <p:style>
            <a:lnRef idx="0"/>
            <a:fillRef idx="0"/>
            <a:effectRef idx="0"/>
            <a:fontRef idx="minor"/>
          </p:style>
          <p:txBody>
            <a:bodyPr lIns="90000" rIns="90000" tIns="128160" bIns="128160" anchor="ctr" anchorCtr="1">
              <a:noAutofit/>
            </a:bodyPr>
            <a:p>
              <a:pPr>
                <a:lnSpc>
                  <a:spcPct val="100000"/>
                </a:lnSpc>
              </a:pPr>
              <a:endParaRPr b="0" lang="el-GR" sz="1800" spc="-1" strike="noStrike">
                <a:solidFill>
                  <a:srgbClr val="000000"/>
                </a:solidFill>
                <a:latin typeface="Arial"/>
              </a:endParaRPr>
            </a:p>
          </p:txBody>
        </p:sp>
        <p:sp>
          <p:nvSpPr>
            <p:cNvPr id="446" name=""/>
            <p:cNvSpPr/>
            <p:nvPr/>
          </p:nvSpPr>
          <p:spPr>
            <a:xfrm>
              <a:off x="9208800" y="5070240"/>
              <a:ext cx="4680" cy="51480"/>
            </a:xfrm>
            <a:custGeom>
              <a:avLst/>
              <a:gdLst>
                <a:gd name="textAreaLeft" fmla="*/ 0 w 4680"/>
                <a:gd name="textAreaRight" fmla="*/ 5040 w 4680"/>
                <a:gd name="textAreaTop" fmla="*/ 0 h 51480"/>
                <a:gd name="textAreaBottom" fmla="*/ 51840 h 51480"/>
              </a:gdLst>
              <a:ahLst/>
              <a:rect l="textAreaLeft" t="textAreaTop" r="textAreaRight" b="textAreaBottom"/>
              <a:pathLst>
                <a:path w="14" h="144">
                  <a:moveTo>
                    <a:pt x="0" y="71"/>
                  </a:moveTo>
                  <a:cubicBezTo>
                    <a:pt x="0" y="48"/>
                    <a:pt x="2" y="24"/>
                    <a:pt x="7" y="0"/>
                  </a:cubicBezTo>
                  <a:cubicBezTo>
                    <a:pt x="12" y="24"/>
                    <a:pt x="14" y="49"/>
                    <a:pt x="14" y="71"/>
                  </a:cubicBezTo>
                  <a:cubicBezTo>
                    <a:pt x="12" y="96"/>
                    <a:pt x="12" y="120"/>
                    <a:pt x="7" y="144"/>
                  </a:cubicBezTo>
                  <a:cubicBezTo>
                    <a:pt x="2" y="120"/>
                    <a:pt x="0" y="95"/>
                    <a:pt x="0" y="71"/>
                  </a:cubicBezTo>
                  <a:close/>
                </a:path>
              </a:pathLst>
            </a:custGeom>
            <a:solidFill>
              <a:srgbClr val="74b531"/>
            </a:solidFill>
            <a:ln w="0">
              <a:noFill/>
            </a:ln>
          </p:spPr>
          <p:style>
            <a:lnRef idx="0"/>
            <a:fillRef idx="0"/>
            <a:effectRef idx="0"/>
            <a:fontRef idx="minor"/>
          </p:style>
          <p:txBody>
            <a:bodyPr lIns="90000" rIns="90000" tIns="51840" bIns="51840" anchor="ctr" anchorCtr="1">
              <a:noAutofit/>
            </a:bodyPr>
            <a:p>
              <a:pPr>
                <a:lnSpc>
                  <a:spcPct val="100000"/>
                </a:lnSpc>
              </a:pPr>
              <a:endParaRPr b="0" lang="el-GR" sz="1800" spc="-1" strike="noStrike">
                <a:solidFill>
                  <a:srgbClr val="000000"/>
                </a:solidFill>
                <a:latin typeface="Arial"/>
              </a:endParaRPr>
            </a:p>
          </p:txBody>
        </p:sp>
        <p:sp>
          <p:nvSpPr>
            <p:cNvPr id="447" name=""/>
            <p:cNvSpPr/>
            <p:nvPr/>
          </p:nvSpPr>
          <p:spPr>
            <a:xfrm>
              <a:off x="9158400" y="4997520"/>
              <a:ext cx="105840" cy="103680"/>
            </a:xfrm>
            <a:custGeom>
              <a:avLst/>
              <a:gdLst>
                <a:gd name="textAreaLeft" fmla="*/ 0 w 105840"/>
                <a:gd name="textAreaRight" fmla="*/ 106200 w 105840"/>
                <a:gd name="textAreaTop" fmla="*/ 0 h 103680"/>
                <a:gd name="textAreaBottom" fmla="*/ 104040 h 103680"/>
              </a:gdLst>
              <a:ahLst/>
              <a:rect l="textAreaLeft" t="textAreaTop" r="textAreaRight" b="textAreaBottom"/>
              <a:pathLst>
                <a:path w="295" h="289">
                  <a:moveTo>
                    <a:pt x="148" y="289"/>
                  </a:moveTo>
                  <a:cubicBezTo>
                    <a:pt x="99" y="238"/>
                    <a:pt x="0" y="212"/>
                    <a:pt x="0" y="136"/>
                  </a:cubicBezTo>
                  <a:cubicBezTo>
                    <a:pt x="0" y="61"/>
                    <a:pt x="66" y="0"/>
                    <a:pt x="148" y="0"/>
                  </a:cubicBezTo>
                  <a:cubicBezTo>
                    <a:pt x="230" y="0"/>
                    <a:pt x="295" y="61"/>
                    <a:pt x="295" y="136"/>
                  </a:cubicBezTo>
                  <a:cubicBezTo>
                    <a:pt x="295" y="212"/>
                    <a:pt x="197" y="238"/>
                    <a:pt x="148" y="289"/>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448" name=""/>
            <p:cNvSpPr/>
            <p:nvPr/>
          </p:nvSpPr>
          <p:spPr>
            <a:xfrm>
              <a:off x="9252720" y="4770000"/>
              <a:ext cx="79920" cy="157320"/>
            </a:xfrm>
            <a:custGeom>
              <a:avLst/>
              <a:gdLst>
                <a:gd name="textAreaLeft" fmla="*/ 0 w 79920"/>
                <a:gd name="textAreaRight" fmla="*/ 80280 w 79920"/>
                <a:gd name="textAreaTop" fmla="*/ 0 h 157320"/>
                <a:gd name="textAreaBottom" fmla="*/ 157680 h 157320"/>
              </a:gdLst>
              <a:ahLst/>
              <a:rect l="textAreaLeft" t="textAreaTop" r="textAreaRight" b="textAreaBottom"/>
              <a:pathLst>
                <a:path w="223" h="438">
                  <a:moveTo>
                    <a:pt x="20" y="192"/>
                  </a:moveTo>
                  <a:cubicBezTo>
                    <a:pt x="12" y="367"/>
                    <a:pt x="7" y="341"/>
                    <a:pt x="0" y="416"/>
                  </a:cubicBezTo>
                  <a:cubicBezTo>
                    <a:pt x="31" y="423"/>
                    <a:pt x="61" y="431"/>
                    <a:pt x="92" y="438"/>
                  </a:cubicBezTo>
                  <a:cubicBezTo>
                    <a:pt x="130" y="372"/>
                    <a:pt x="87" y="422"/>
                    <a:pt x="206" y="238"/>
                  </a:cubicBezTo>
                  <a:cubicBezTo>
                    <a:pt x="248" y="170"/>
                    <a:pt x="203" y="11"/>
                    <a:pt x="176" y="0"/>
                  </a:cubicBezTo>
                  <a:cubicBezTo>
                    <a:pt x="160" y="-4"/>
                    <a:pt x="23" y="102"/>
                    <a:pt x="20" y="192"/>
                  </a:cubicBezTo>
                  <a:close/>
                </a:path>
              </a:pathLst>
            </a:custGeom>
            <a:solidFill>
              <a:srgbClr val="74b531"/>
            </a:solidFill>
            <a:ln w="0">
              <a:noFill/>
            </a:ln>
          </p:spPr>
          <p:style>
            <a:lnRef idx="0"/>
            <a:fillRef idx="0"/>
            <a:effectRef idx="0"/>
            <a:fontRef idx="minor"/>
          </p:style>
          <p:txBody>
            <a:bodyPr lIns="90000" rIns="90000" tIns="157680" bIns="157680" anchor="ctr" anchorCtr="1">
              <a:noAutofit/>
            </a:bodyPr>
            <a:p>
              <a:pPr>
                <a:lnSpc>
                  <a:spcPct val="100000"/>
                </a:lnSpc>
              </a:pPr>
              <a:endParaRPr b="0" lang="el-GR" sz="1800" spc="-1" strike="noStrike">
                <a:solidFill>
                  <a:srgbClr val="000000"/>
                </a:solidFill>
                <a:latin typeface="Arial"/>
              </a:endParaRPr>
            </a:p>
          </p:txBody>
        </p:sp>
        <p:sp>
          <p:nvSpPr>
            <p:cNvPr id="449" name=""/>
            <p:cNvSpPr/>
            <p:nvPr/>
          </p:nvSpPr>
          <p:spPr>
            <a:xfrm>
              <a:off x="9259200" y="4801680"/>
              <a:ext cx="57600" cy="124560"/>
            </a:xfrm>
            <a:custGeom>
              <a:avLst/>
              <a:gdLst>
                <a:gd name="textAreaLeft" fmla="*/ 0 w 57600"/>
                <a:gd name="textAreaRight" fmla="*/ 57960 w 57600"/>
                <a:gd name="textAreaTop" fmla="*/ 0 h 124560"/>
                <a:gd name="textAreaBottom" fmla="*/ 124920 h 124560"/>
              </a:gdLst>
              <a:ahLst/>
              <a:rect l="textAreaLeft" t="textAreaTop" r="textAreaRight" b="textAreaBottom"/>
              <a:pathLst>
                <a:path w="161" h="347">
                  <a:moveTo>
                    <a:pt x="42" y="114"/>
                  </a:moveTo>
                  <a:cubicBezTo>
                    <a:pt x="10" y="284"/>
                    <a:pt x="14" y="259"/>
                    <a:pt x="0" y="332"/>
                  </a:cubicBezTo>
                  <a:cubicBezTo>
                    <a:pt x="20" y="337"/>
                    <a:pt x="41" y="342"/>
                    <a:pt x="61" y="347"/>
                  </a:cubicBezTo>
                  <a:cubicBezTo>
                    <a:pt x="90" y="278"/>
                    <a:pt x="61" y="335"/>
                    <a:pt x="149" y="140"/>
                  </a:cubicBezTo>
                  <a:cubicBezTo>
                    <a:pt x="173" y="90"/>
                    <a:pt x="159" y="9"/>
                    <a:pt x="134" y="0"/>
                  </a:cubicBezTo>
                  <a:cubicBezTo>
                    <a:pt x="118" y="-5"/>
                    <a:pt x="54" y="44"/>
                    <a:pt x="42" y="114"/>
                  </a:cubicBezTo>
                  <a:close/>
                </a:path>
              </a:pathLst>
            </a:custGeom>
            <a:solidFill>
              <a:srgbClr val="74b531"/>
            </a:solidFill>
            <a:ln w="0">
              <a:noFill/>
            </a:ln>
          </p:spPr>
          <p:style>
            <a:lnRef idx="0"/>
            <a:fillRef idx="0"/>
            <a:effectRef idx="0"/>
            <a:fontRef idx="minor"/>
          </p:style>
          <p:txBody>
            <a:bodyPr lIns="90000" rIns="90000" tIns="125280" bIns="125280" anchor="ctr" anchorCtr="1">
              <a:noAutofit/>
            </a:bodyPr>
            <a:p>
              <a:pPr>
                <a:lnSpc>
                  <a:spcPct val="100000"/>
                </a:lnSpc>
              </a:pPr>
              <a:endParaRPr b="0" lang="el-GR" sz="1800" spc="-1" strike="noStrike">
                <a:solidFill>
                  <a:srgbClr val="000000"/>
                </a:solidFill>
                <a:latin typeface="Arial"/>
              </a:endParaRPr>
            </a:p>
          </p:txBody>
        </p:sp>
        <p:sp>
          <p:nvSpPr>
            <p:cNvPr id="450" name=""/>
            <p:cNvSpPr/>
            <p:nvPr/>
          </p:nvSpPr>
          <p:spPr>
            <a:xfrm>
              <a:off x="9090000" y="4770000"/>
              <a:ext cx="79920" cy="157320"/>
            </a:xfrm>
            <a:custGeom>
              <a:avLst/>
              <a:gdLst>
                <a:gd name="textAreaLeft" fmla="*/ 0 w 79920"/>
                <a:gd name="textAreaRight" fmla="*/ 80280 w 79920"/>
                <a:gd name="textAreaTop" fmla="*/ 0 h 157320"/>
                <a:gd name="textAreaBottom" fmla="*/ 157680 h 157320"/>
              </a:gdLst>
              <a:ahLst/>
              <a:rect l="textAreaLeft" t="textAreaTop" r="textAreaRight" b="textAreaBottom"/>
              <a:pathLst>
                <a:path w="223" h="438">
                  <a:moveTo>
                    <a:pt x="203" y="192"/>
                  </a:moveTo>
                  <a:cubicBezTo>
                    <a:pt x="211" y="367"/>
                    <a:pt x="216" y="341"/>
                    <a:pt x="223" y="416"/>
                  </a:cubicBezTo>
                  <a:cubicBezTo>
                    <a:pt x="192" y="423"/>
                    <a:pt x="162" y="431"/>
                    <a:pt x="131" y="438"/>
                  </a:cubicBezTo>
                  <a:cubicBezTo>
                    <a:pt x="94" y="372"/>
                    <a:pt x="136" y="422"/>
                    <a:pt x="18" y="238"/>
                  </a:cubicBezTo>
                  <a:cubicBezTo>
                    <a:pt x="-26" y="170"/>
                    <a:pt x="22" y="11"/>
                    <a:pt x="47" y="0"/>
                  </a:cubicBezTo>
                  <a:cubicBezTo>
                    <a:pt x="64" y="-4"/>
                    <a:pt x="200" y="102"/>
                    <a:pt x="203" y="192"/>
                  </a:cubicBezTo>
                  <a:close/>
                </a:path>
              </a:pathLst>
            </a:custGeom>
            <a:solidFill>
              <a:srgbClr val="74b531"/>
            </a:solidFill>
            <a:ln w="0">
              <a:noFill/>
            </a:ln>
          </p:spPr>
          <p:style>
            <a:lnRef idx="0"/>
            <a:fillRef idx="0"/>
            <a:effectRef idx="0"/>
            <a:fontRef idx="minor"/>
          </p:style>
          <p:txBody>
            <a:bodyPr lIns="90000" rIns="90000" tIns="157680" bIns="157680" anchor="ctr" anchorCtr="1">
              <a:noAutofit/>
            </a:bodyPr>
            <a:p>
              <a:pPr>
                <a:lnSpc>
                  <a:spcPct val="100000"/>
                </a:lnSpc>
              </a:pPr>
              <a:endParaRPr b="0" lang="el-GR" sz="1800" spc="-1" strike="noStrike">
                <a:solidFill>
                  <a:srgbClr val="000000"/>
                </a:solidFill>
                <a:latin typeface="Arial"/>
              </a:endParaRPr>
            </a:p>
          </p:txBody>
        </p:sp>
        <p:sp>
          <p:nvSpPr>
            <p:cNvPr id="451" name=""/>
            <p:cNvSpPr/>
            <p:nvPr/>
          </p:nvSpPr>
          <p:spPr>
            <a:xfrm>
              <a:off x="9105480" y="4801680"/>
              <a:ext cx="57960" cy="125280"/>
            </a:xfrm>
            <a:custGeom>
              <a:avLst/>
              <a:gdLst>
                <a:gd name="textAreaLeft" fmla="*/ 0 w 57960"/>
                <a:gd name="textAreaRight" fmla="*/ 58320 w 57960"/>
                <a:gd name="textAreaTop" fmla="*/ 0 h 125280"/>
                <a:gd name="textAreaBottom" fmla="*/ 125640 h 125280"/>
              </a:gdLst>
              <a:ahLst/>
              <a:rect l="textAreaLeft" t="textAreaTop" r="textAreaRight" b="textAreaBottom"/>
              <a:pathLst>
                <a:path w="162" h="349">
                  <a:moveTo>
                    <a:pt x="121" y="114"/>
                  </a:moveTo>
                  <a:cubicBezTo>
                    <a:pt x="152" y="284"/>
                    <a:pt x="148" y="259"/>
                    <a:pt x="162" y="332"/>
                  </a:cubicBezTo>
                  <a:cubicBezTo>
                    <a:pt x="142" y="337"/>
                    <a:pt x="123" y="343"/>
                    <a:pt x="103" y="349"/>
                  </a:cubicBezTo>
                  <a:cubicBezTo>
                    <a:pt x="73" y="280"/>
                    <a:pt x="103" y="337"/>
                    <a:pt x="13" y="142"/>
                  </a:cubicBezTo>
                  <a:cubicBezTo>
                    <a:pt x="-11" y="90"/>
                    <a:pt x="1" y="9"/>
                    <a:pt x="28" y="0"/>
                  </a:cubicBezTo>
                  <a:cubicBezTo>
                    <a:pt x="44" y="-5"/>
                    <a:pt x="107" y="44"/>
                    <a:pt x="121" y="114"/>
                  </a:cubicBezTo>
                  <a:close/>
                </a:path>
              </a:pathLst>
            </a:custGeom>
            <a:solidFill>
              <a:srgbClr val="74b531"/>
            </a:solidFill>
            <a:ln w="0">
              <a:noFill/>
            </a:ln>
          </p:spPr>
          <p:style>
            <a:lnRef idx="0"/>
            <a:fillRef idx="0"/>
            <a:effectRef idx="0"/>
            <a:fontRef idx="minor"/>
          </p:style>
          <p:txBody>
            <a:bodyPr lIns="90000" rIns="90000" tIns="126000" bIns="126000" anchor="ctr" anchorCtr="1">
              <a:noAutofit/>
            </a:bodyPr>
            <a:p>
              <a:pPr>
                <a:lnSpc>
                  <a:spcPct val="100000"/>
                </a:lnSpc>
              </a:pPr>
              <a:endParaRPr b="0" lang="el-GR" sz="1800" spc="-1" strike="noStrike">
                <a:solidFill>
                  <a:srgbClr val="000000"/>
                </a:solidFill>
                <a:latin typeface="Arial"/>
              </a:endParaRPr>
            </a:p>
          </p:txBody>
        </p:sp>
        <p:sp>
          <p:nvSpPr>
            <p:cNvPr id="452" name=""/>
            <p:cNvSpPr/>
            <p:nvPr/>
          </p:nvSpPr>
          <p:spPr>
            <a:xfrm>
              <a:off x="9103320" y="4866120"/>
              <a:ext cx="216000" cy="191880"/>
            </a:xfrm>
            <a:custGeom>
              <a:avLst/>
              <a:gdLst>
                <a:gd name="textAreaLeft" fmla="*/ 0 w 216000"/>
                <a:gd name="textAreaRight" fmla="*/ 216360 w 216000"/>
                <a:gd name="textAreaTop" fmla="*/ 0 h 191880"/>
                <a:gd name="textAreaBottom" fmla="*/ 192240 h 191880"/>
              </a:gdLst>
              <a:ahLst/>
              <a:rect l="textAreaLeft" t="textAreaTop" r="textAreaRight" b="textAreaBottom"/>
              <a:pathLst>
                <a:path w="601" h="534">
                  <a:moveTo>
                    <a:pt x="301" y="0"/>
                  </a:moveTo>
                  <a:cubicBezTo>
                    <a:pt x="466" y="0"/>
                    <a:pt x="542" y="71"/>
                    <a:pt x="542" y="171"/>
                  </a:cubicBezTo>
                  <a:cubicBezTo>
                    <a:pt x="542" y="254"/>
                    <a:pt x="666" y="378"/>
                    <a:pt x="555" y="459"/>
                  </a:cubicBezTo>
                  <a:cubicBezTo>
                    <a:pt x="500" y="499"/>
                    <a:pt x="409" y="534"/>
                    <a:pt x="301" y="534"/>
                  </a:cubicBezTo>
                  <a:cubicBezTo>
                    <a:pt x="193" y="534"/>
                    <a:pt x="101" y="499"/>
                    <a:pt x="46" y="459"/>
                  </a:cubicBezTo>
                  <a:cubicBezTo>
                    <a:pt x="-65" y="376"/>
                    <a:pt x="59" y="254"/>
                    <a:pt x="59" y="171"/>
                  </a:cubicBezTo>
                  <a:cubicBezTo>
                    <a:pt x="59" y="71"/>
                    <a:pt x="134" y="0"/>
                    <a:pt x="301" y="0"/>
                  </a:cubicBezTo>
                  <a:close/>
                </a:path>
              </a:pathLst>
            </a:custGeom>
            <a:solidFill>
              <a:srgbClr val="74b531"/>
            </a:solidFill>
            <a:ln w="0">
              <a:noFill/>
            </a:ln>
          </p:spPr>
          <p:style>
            <a:lnRef idx="0"/>
            <a:fillRef idx="0"/>
            <a:effectRef idx="0"/>
            <a:fontRef idx="minor"/>
          </p:style>
          <p:txBody>
            <a:bodyPr lIns="90000" rIns="90000" tIns="45000" bIns="45000" anchor="ctr" anchorCtr="1">
              <a:noAutofit/>
            </a:bodyPr>
            <a:p>
              <a:pPr>
                <a:lnSpc>
                  <a:spcPct val="100000"/>
                </a:lnSpc>
              </a:pPr>
              <a:endParaRPr b="0" lang="el-GR" sz="1800" spc="-1" strike="noStrike">
                <a:solidFill>
                  <a:srgbClr val="000000"/>
                </a:solidFill>
                <a:latin typeface="Arial"/>
              </a:endParaRPr>
            </a:p>
          </p:txBody>
        </p:sp>
        <p:sp>
          <p:nvSpPr>
            <p:cNvPr id="453" name=""/>
            <p:cNvSpPr/>
            <p:nvPr/>
          </p:nvSpPr>
          <p:spPr>
            <a:xfrm>
              <a:off x="9116280" y="4892400"/>
              <a:ext cx="188640" cy="159120"/>
            </a:xfrm>
            <a:custGeom>
              <a:avLst/>
              <a:gdLst>
                <a:gd name="textAreaLeft" fmla="*/ 0 w 188640"/>
                <a:gd name="textAreaRight" fmla="*/ 189000 w 188640"/>
                <a:gd name="textAreaTop" fmla="*/ 0 h 159120"/>
                <a:gd name="textAreaBottom" fmla="*/ 159480 h 159120"/>
              </a:gdLst>
              <a:ahLst/>
              <a:rect l="textAreaLeft" t="textAreaTop" r="textAreaRight" b="textAreaBottom"/>
              <a:pathLst>
                <a:path w="525" h="443">
                  <a:moveTo>
                    <a:pt x="286" y="15"/>
                  </a:moveTo>
                  <a:cubicBezTo>
                    <a:pt x="271" y="-5"/>
                    <a:pt x="257" y="-5"/>
                    <a:pt x="244" y="15"/>
                  </a:cubicBezTo>
                  <a:cubicBezTo>
                    <a:pt x="208" y="60"/>
                    <a:pt x="155" y="156"/>
                    <a:pt x="151" y="236"/>
                  </a:cubicBezTo>
                  <a:cubicBezTo>
                    <a:pt x="89" y="228"/>
                    <a:pt x="19" y="231"/>
                    <a:pt x="4" y="265"/>
                  </a:cubicBezTo>
                  <a:cubicBezTo>
                    <a:pt x="-24" y="331"/>
                    <a:pt x="107" y="443"/>
                    <a:pt x="263" y="443"/>
                  </a:cubicBezTo>
                  <a:cubicBezTo>
                    <a:pt x="420" y="443"/>
                    <a:pt x="549" y="331"/>
                    <a:pt x="522" y="265"/>
                  </a:cubicBezTo>
                  <a:cubicBezTo>
                    <a:pt x="510" y="231"/>
                    <a:pt x="439" y="228"/>
                    <a:pt x="378" y="236"/>
                  </a:cubicBezTo>
                  <a:cubicBezTo>
                    <a:pt x="375" y="156"/>
                    <a:pt x="320" y="60"/>
                    <a:pt x="286" y="15"/>
                  </a:cubicBezTo>
                  <a:close/>
                </a:path>
              </a:pathLst>
            </a:custGeom>
            <a:solidFill>
              <a:srgbClr val="74b531"/>
            </a:solidFill>
            <a:ln w="0">
              <a:noFill/>
            </a:ln>
          </p:spPr>
          <p:style>
            <a:lnRef idx="0"/>
            <a:fillRef idx="0"/>
            <a:effectRef idx="0"/>
            <a:fontRef idx="minor"/>
          </p:style>
          <p:txBody>
            <a:bodyPr lIns="90000" rIns="90000" tIns="90000" bIns="90000" anchor="ctr" anchorCtr="1">
              <a:noAutofit/>
            </a:bodyPr>
            <a:p>
              <a:pPr>
                <a:lnSpc>
                  <a:spcPct val="100000"/>
                </a:lnSpc>
              </a:pPr>
              <a:endParaRPr b="0" lang="el-GR" sz="1800" spc="-1" strike="noStrike">
                <a:solidFill>
                  <a:srgbClr val="000000"/>
                </a:solidFill>
                <a:latin typeface="Arial"/>
              </a:endParaRPr>
            </a:p>
          </p:txBody>
        </p:sp>
        <p:sp>
          <p:nvSpPr>
            <p:cNvPr id="454" name=""/>
            <p:cNvSpPr/>
            <p:nvPr/>
          </p:nvSpPr>
          <p:spPr>
            <a:xfrm>
              <a:off x="9166680" y="5006520"/>
              <a:ext cx="88920" cy="32400"/>
            </a:xfrm>
            <a:custGeom>
              <a:avLst/>
              <a:gdLst>
                <a:gd name="textAreaLeft" fmla="*/ 0 w 88920"/>
                <a:gd name="textAreaRight" fmla="*/ 89280 w 88920"/>
                <a:gd name="textAreaTop" fmla="*/ 0 h 32400"/>
                <a:gd name="textAreaBottom" fmla="*/ 32760 h 32400"/>
              </a:gdLst>
              <a:ahLst/>
              <a:rect l="textAreaLeft" t="textAreaTop" r="textAreaRight" b="textAreaBottom"/>
              <a:pathLst>
                <a:path w="248" h="91">
                  <a:moveTo>
                    <a:pt x="198" y="32"/>
                  </a:moveTo>
                  <a:cubicBezTo>
                    <a:pt x="180" y="34"/>
                    <a:pt x="160" y="29"/>
                    <a:pt x="146" y="19"/>
                  </a:cubicBezTo>
                  <a:cubicBezTo>
                    <a:pt x="137" y="14"/>
                    <a:pt x="131" y="8"/>
                    <a:pt x="124" y="0"/>
                  </a:cubicBezTo>
                  <a:cubicBezTo>
                    <a:pt x="119" y="8"/>
                    <a:pt x="111" y="14"/>
                    <a:pt x="103" y="19"/>
                  </a:cubicBezTo>
                  <a:cubicBezTo>
                    <a:pt x="86" y="29"/>
                    <a:pt x="68" y="35"/>
                    <a:pt x="50" y="32"/>
                  </a:cubicBezTo>
                  <a:cubicBezTo>
                    <a:pt x="32" y="32"/>
                    <a:pt x="15" y="26"/>
                    <a:pt x="1" y="14"/>
                  </a:cubicBezTo>
                  <a:cubicBezTo>
                    <a:pt x="-7" y="8"/>
                    <a:pt x="36" y="91"/>
                    <a:pt x="124" y="91"/>
                  </a:cubicBezTo>
                  <a:cubicBezTo>
                    <a:pt x="213" y="91"/>
                    <a:pt x="256" y="8"/>
                    <a:pt x="247" y="14"/>
                  </a:cubicBezTo>
                  <a:cubicBezTo>
                    <a:pt x="234" y="25"/>
                    <a:pt x="216" y="31"/>
                    <a:pt x="198" y="32"/>
                  </a:cubicBezTo>
                  <a:close/>
                </a:path>
              </a:pathLst>
            </a:custGeom>
            <a:solidFill>
              <a:srgbClr val="74b531"/>
            </a:solidFill>
            <a:ln w="0">
              <a:noFill/>
            </a:ln>
          </p:spPr>
          <p:style>
            <a:lnRef idx="0"/>
            <a:fillRef idx="0"/>
            <a:effectRef idx="0"/>
            <a:fontRef idx="minor"/>
          </p:style>
          <p:txBody>
            <a:bodyPr lIns="90000" rIns="90000" tIns="33120" bIns="33120" anchor="ctr" anchorCtr="1">
              <a:noAutofit/>
            </a:bodyPr>
            <a:p>
              <a:pPr>
                <a:lnSpc>
                  <a:spcPct val="100000"/>
                </a:lnSpc>
              </a:pPr>
              <a:endParaRPr b="0" lang="el-GR" sz="1800" spc="-1" strike="noStrike">
                <a:solidFill>
                  <a:srgbClr val="000000"/>
                </a:solidFill>
                <a:latin typeface="Arial"/>
              </a:endParaRPr>
            </a:p>
          </p:txBody>
        </p:sp>
        <p:sp>
          <p:nvSpPr>
            <p:cNvPr id="455" name=""/>
            <p:cNvSpPr/>
            <p:nvPr/>
          </p:nvSpPr>
          <p:spPr>
            <a:xfrm>
              <a:off x="9235080" y="4915800"/>
              <a:ext cx="52200" cy="63000"/>
            </a:xfrm>
            <a:custGeom>
              <a:avLst/>
              <a:gdLst>
                <a:gd name="textAreaLeft" fmla="*/ 0 w 52200"/>
                <a:gd name="textAreaRight" fmla="*/ 52560 w 52200"/>
                <a:gd name="textAreaTop" fmla="*/ 0 h 63000"/>
                <a:gd name="textAreaBottom" fmla="*/ 63360 h 63000"/>
              </a:gdLst>
              <a:ahLst/>
              <a:rect l="textAreaLeft" t="textAreaTop" r="textAreaRight" b="textAreaBottom"/>
              <a:pathLst>
                <a:path w="146" h="176">
                  <a:moveTo>
                    <a:pt x="50" y="5"/>
                  </a:moveTo>
                  <a:cubicBezTo>
                    <a:pt x="99" y="-16"/>
                    <a:pt x="133" y="33"/>
                    <a:pt x="140" y="60"/>
                  </a:cubicBezTo>
                  <a:cubicBezTo>
                    <a:pt x="154" y="100"/>
                    <a:pt x="137" y="145"/>
                    <a:pt x="133" y="154"/>
                  </a:cubicBezTo>
                  <a:cubicBezTo>
                    <a:pt x="129" y="162"/>
                    <a:pt x="93" y="193"/>
                    <a:pt x="12" y="163"/>
                  </a:cubicBezTo>
                  <a:cubicBezTo>
                    <a:pt x="14" y="163"/>
                    <a:pt x="-7" y="119"/>
                    <a:pt x="2" y="76"/>
                  </a:cubicBezTo>
                  <a:cubicBezTo>
                    <a:pt x="18" y="53"/>
                    <a:pt x="8" y="21"/>
                    <a:pt x="50" y="5"/>
                  </a:cubicBezTo>
                  <a:close/>
                </a:path>
              </a:pathLst>
            </a:custGeom>
            <a:solidFill>
              <a:srgbClr val="74b531"/>
            </a:solidFill>
            <a:ln w="0">
              <a:noFill/>
            </a:ln>
          </p:spPr>
          <p:style>
            <a:lnRef idx="0"/>
            <a:fillRef idx="0"/>
            <a:effectRef idx="0"/>
            <a:fontRef idx="minor"/>
          </p:style>
          <p:txBody>
            <a:bodyPr lIns="90000" rIns="90000" tIns="63360" bIns="63360" anchor="ctr" anchorCtr="1">
              <a:noAutofit/>
            </a:bodyPr>
            <a:p>
              <a:pPr>
                <a:lnSpc>
                  <a:spcPct val="100000"/>
                </a:lnSpc>
              </a:pPr>
              <a:endParaRPr b="0" lang="el-GR" sz="1800" spc="-1" strike="noStrike">
                <a:solidFill>
                  <a:srgbClr val="000000"/>
                </a:solidFill>
                <a:latin typeface="Arial"/>
              </a:endParaRPr>
            </a:p>
          </p:txBody>
        </p:sp>
        <p:sp>
          <p:nvSpPr>
            <p:cNvPr id="456" name=""/>
            <p:cNvSpPr/>
            <p:nvPr/>
          </p:nvSpPr>
          <p:spPr>
            <a:xfrm>
              <a:off x="9236160" y="4912920"/>
              <a:ext cx="54360" cy="67680"/>
            </a:xfrm>
            <a:custGeom>
              <a:avLst/>
              <a:gdLst>
                <a:gd name="textAreaLeft" fmla="*/ 0 w 54360"/>
                <a:gd name="textAreaRight" fmla="*/ 54720 w 54360"/>
                <a:gd name="textAreaTop" fmla="*/ 0 h 67680"/>
                <a:gd name="textAreaBottom" fmla="*/ 68040 h 67680"/>
              </a:gdLst>
              <a:ahLst/>
              <a:rect l="textAreaLeft" t="textAreaTop" r="textAreaRight" b="textAreaBottom"/>
              <a:pathLst>
                <a:path w="152" h="189">
                  <a:moveTo>
                    <a:pt x="18" y="30"/>
                  </a:moveTo>
                  <a:cubicBezTo>
                    <a:pt x="25" y="22"/>
                    <a:pt x="31" y="15"/>
                    <a:pt x="39" y="10"/>
                  </a:cubicBezTo>
                  <a:cubicBezTo>
                    <a:pt x="43" y="7"/>
                    <a:pt x="48" y="5"/>
                    <a:pt x="52" y="4"/>
                  </a:cubicBezTo>
                  <a:cubicBezTo>
                    <a:pt x="58" y="2"/>
                    <a:pt x="63" y="1"/>
                    <a:pt x="67" y="1"/>
                  </a:cubicBezTo>
                  <a:cubicBezTo>
                    <a:pt x="87" y="-3"/>
                    <a:pt x="107" y="7"/>
                    <a:pt x="120" y="20"/>
                  </a:cubicBezTo>
                  <a:cubicBezTo>
                    <a:pt x="133" y="33"/>
                    <a:pt x="144" y="52"/>
                    <a:pt x="149" y="72"/>
                  </a:cubicBezTo>
                  <a:cubicBezTo>
                    <a:pt x="154" y="92"/>
                    <a:pt x="152" y="113"/>
                    <a:pt x="148" y="134"/>
                  </a:cubicBezTo>
                  <a:cubicBezTo>
                    <a:pt x="146" y="143"/>
                    <a:pt x="143" y="153"/>
                    <a:pt x="137" y="162"/>
                  </a:cubicBezTo>
                  <a:cubicBezTo>
                    <a:pt x="137" y="163"/>
                    <a:pt x="137" y="164"/>
                    <a:pt x="136" y="165"/>
                  </a:cubicBezTo>
                  <a:cubicBezTo>
                    <a:pt x="136" y="167"/>
                    <a:pt x="136" y="169"/>
                    <a:pt x="136" y="171"/>
                  </a:cubicBezTo>
                  <a:cubicBezTo>
                    <a:pt x="136" y="171"/>
                    <a:pt x="135" y="171"/>
                    <a:pt x="134" y="172"/>
                  </a:cubicBezTo>
                  <a:cubicBezTo>
                    <a:pt x="133" y="174"/>
                    <a:pt x="131" y="175"/>
                    <a:pt x="128" y="177"/>
                  </a:cubicBezTo>
                  <a:cubicBezTo>
                    <a:pt x="124" y="180"/>
                    <a:pt x="120" y="181"/>
                    <a:pt x="115" y="184"/>
                  </a:cubicBezTo>
                  <a:cubicBezTo>
                    <a:pt x="97" y="190"/>
                    <a:pt x="79" y="190"/>
                    <a:pt x="61" y="188"/>
                  </a:cubicBezTo>
                  <a:cubicBezTo>
                    <a:pt x="43" y="185"/>
                    <a:pt x="27" y="180"/>
                    <a:pt x="10" y="172"/>
                  </a:cubicBezTo>
                  <a:cubicBezTo>
                    <a:pt x="27" y="175"/>
                    <a:pt x="44" y="180"/>
                    <a:pt x="61" y="180"/>
                  </a:cubicBezTo>
                  <a:cubicBezTo>
                    <a:pt x="77" y="180"/>
                    <a:pt x="95" y="178"/>
                    <a:pt x="110" y="172"/>
                  </a:cubicBezTo>
                  <a:cubicBezTo>
                    <a:pt x="113" y="171"/>
                    <a:pt x="116" y="168"/>
                    <a:pt x="120" y="165"/>
                  </a:cubicBezTo>
                  <a:cubicBezTo>
                    <a:pt x="122" y="163"/>
                    <a:pt x="124" y="163"/>
                    <a:pt x="124" y="162"/>
                  </a:cubicBezTo>
                  <a:cubicBezTo>
                    <a:pt x="124" y="161"/>
                    <a:pt x="124" y="160"/>
                    <a:pt x="125" y="159"/>
                  </a:cubicBezTo>
                  <a:cubicBezTo>
                    <a:pt x="128" y="150"/>
                    <a:pt x="130" y="141"/>
                    <a:pt x="133" y="134"/>
                  </a:cubicBezTo>
                  <a:cubicBezTo>
                    <a:pt x="136" y="115"/>
                    <a:pt x="137" y="97"/>
                    <a:pt x="133" y="80"/>
                  </a:cubicBezTo>
                  <a:cubicBezTo>
                    <a:pt x="130" y="63"/>
                    <a:pt x="120" y="48"/>
                    <a:pt x="109" y="36"/>
                  </a:cubicBezTo>
                  <a:cubicBezTo>
                    <a:pt x="97" y="26"/>
                    <a:pt x="82" y="17"/>
                    <a:pt x="67" y="19"/>
                  </a:cubicBezTo>
                  <a:cubicBezTo>
                    <a:pt x="64" y="19"/>
                    <a:pt x="60" y="18"/>
                    <a:pt x="56" y="20"/>
                  </a:cubicBezTo>
                  <a:cubicBezTo>
                    <a:pt x="53" y="22"/>
                    <a:pt x="48" y="22"/>
                    <a:pt x="45" y="23"/>
                  </a:cubicBezTo>
                  <a:cubicBezTo>
                    <a:pt x="36" y="27"/>
                    <a:pt x="30" y="32"/>
                    <a:pt x="25" y="39"/>
                  </a:cubicBezTo>
                  <a:cubicBezTo>
                    <a:pt x="14" y="48"/>
                    <a:pt x="5" y="66"/>
                    <a:pt x="0" y="85"/>
                  </a:cubicBezTo>
                  <a:cubicBezTo>
                    <a:pt x="0" y="66"/>
                    <a:pt x="6" y="47"/>
                    <a:pt x="18" y="30"/>
                  </a:cubicBezTo>
                  <a:close/>
                </a:path>
              </a:pathLst>
            </a:custGeom>
            <a:solidFill>
              <a:srgbClr val="74b531"/>
            </a:solidFill>
            <a:ln w="0">
              <a:noFill/>
            </a:ln>
          </p:spPr>
          <p:style>
            <a:lnRef idx="0"/>
            <a:fillRef idx="0"/>
            <a:effectRef idx="0"/>
            <a:fontRef idx="minor"/>
          </p:style>
          <p:txBody>
            <a:bodyPr lIns="90000" rIns="90000" tIns="68400" bIns="68400" anchor="ctr" anchorCtr="1">
              <a:noAutofit/>
            </a:bodyPr>
            <a:p>
              <a:pPr>
                <a:lnSpc>
                  <a:spcPct val="100000"/>
                </a:lnSpc>
              </a:pPr>
              <a:endParaRPr b="0" lang="el-GR" sz="1800" spc="-1" strike="noStrike">
                <a:solidFill>
                  <a:srgbClr val="000000"/>
                </a:solidFill>
                <a:latin typeface="Arial"/>
              </a:endParaRPr>
            </a:p>
          </p:txBody>
        </p:sp>
        <p:sp>
          <p:nvSpPr>
            <p:cNvPr id="457" name=""/>
            <p:cNvSpPr/>
            <p:nvPr/>
          </p:nvSpPr>
          <p:spPr>
            <a:xfrm>
              <a:off x="9243360" y="4930920"/>
              <a:ext cx="30240" cy="37800"/>
            </a:xfrm>
            <a:custGeom>
              <a:avLst/>
              <a:gdLst>
                <a:gd name="textAreaLeft" fmla="*/ 0 w 30240"/>
                <a:gd name="textAreaRight" fmla="*/ 30600 w 30240"/>
                <a:gd name="textAreaTop" fmla="*/ 0 h 37800"/>
                <a:gd name="textAreaBottom" fmla="*/ 38160 h 37800"/>
              </a:gdLst>
              <a:ahLst/>
              <a:rect l="textAreaLeft" t="textAreaTop" r="textAreaRight" b="textAreaBottom"/>
              <a:pathLst>
                <a:path w="85" h="106">
                  <a:moveTo>
                    <a:pt x="85" y="53"/>
                  </a:moveTo>
                  <a:cubicBezTo>
                    <a:pt x="85" y="63"/>
                    <a:pt x="83" y="72"/>
                    <a:pt x="79" y="80"/>
                  </a:cubicBezTo>
                  <a:cubicBezTo>
                    <a:pt x="75" y="88"/>
                    <a:pt x="70" y="95"/>
                    <a:pt x="64" y="100"/>
                  </a:cubicBezTo>
                  <a:cubicBezTo>
                    <a:pt x="58" y="104"/>
                    <a:pt x="50" y="106"/>
                    <a:pt x="43" y="106"/>
                  </a:cubicBezTo>
                  <a:cubicBezTo>
                    <a:pt x="35" y="106"/>
                    <a:pt x="28" y="104"/>
                    <a:pt x="21" y="100"/>
                  </a:cubicBezTo>
                  <a:cubicBezTo>
                    <a:pt x="15" y="95"/>
                    <a:pt x="9" y="88"/>
                    <a:pt x="5" y="80"/>
                  </a:cubicBezTo>
                  <a:cubicBezTo>
                    <a:pt x="2" y="72"/>
                    <a:pt x="0" y="63"/>
                    <a:pt x="0" y="53"/>
                  </a:cubicBezTo>
                  <a:cubicBezTo>
                    <a:pt x="0" y="43"/>
                    <a:pt x="2" y="35"/>
                    <a:pt x="5" y="26"/>
                  </a:cubicBezTo>
                  <a:cubicBezTo>
                    <a:pt x="10" y="18"/>
                    <a:pt x="15" y="11"/>
                    <a:pt x="21" y="6"/>
                  </a:cubicBezTo>
                  <a:cubicBezTo>
                    <a:pt x="28" y="2"/>
                    <a:pt x="35" y="0"/>
                    <a:pt x="43" y="0"/>
                  </a:cubicBezTo>
                  <a:cubicBezTo>
                    <a:pt x="50" y="0"/>
                    <a:pt x="58" y="2"/>
                    <a:pt x="64" y="6"/>
                  </a:cubicBezTo>
                  <a:cubicBezTo>
                    <a:pt x="70" y="11"/>
                    <a:pt x="76" y="18"/>
                    <a:pt x="79" y="26"/>
                  </a:cubicBezTo>
                  <a:cubicBezTo>
                    <a:pt x="83" y="35"/>
                    <a:pt x="85" y="43"/>
                    <a:pt x="85" y="53"/>
                  </a:cubicBezTo>
                  <a:close/>
                </a:path>
              </a:pathLst>
            </a:custGeom>
            <a:solidFill>
              <a:srgbClr val="74b531"/>
            </a:solidFill>
            <a:ln w="0">
              <a:noFill/>
            </a:ln>
          </p:spPr>
          <p:style>
            <a:lnRef idx="0"/>
            <a:fillRef idx="0"/>
            <a:effectRef idx="0"/>
            <a:fontRef idx="minor"/>
          </p:style>
          <p:txBody>
            <a:bodyPr lIns="90000" rIns="90000" tIns="38160" bIns="38160" anchor="ctr" anchorCtr="1">
              <a:noAutofit/>
            </a:bodyPr>
            <a:p>
              <a:pPr>
                <a:lnSpc>
                  <a:spcPct val="100000"/>
                </a:lnSpc>
              </a:pPr>
              <a:endParaRPr b="0" lang="el-GR" sz="1800" spc="-1" strike="noStrike">
                <a:solidFill>
                  <a:srgbClr val="000000"/>
                </a:solidFill>
                <a:latin typeface="Arial"/>
              </a:endParaRPr>
            </a:p>
          </p:txBody>
        </p:sp>
        <p:sp>
          <p:nvSpPr>
            <p:cNvPr id="458" name=""/>
            <p:cNvSpPr/>
            <p:nvPr/>
          </p:nvSpPr>
          <p:spPr>
            <a:xfrm>
              <a:off x="9135360" y="4915800"/>
              <a:ext cx="51840" cy="63000"/>
            </a:xfrm>
            <a:custGeom>
              <a:avLst/>
              <a:gdLst>
                <a:gd name="textAreaLeft" fmla="*/ 0 w 51840"/>
                <a:gd name="textAreaRight" fmla="*/ 52200 w 51840"/>
                <a:gd name="textAreaTop" fmla="*/ 0 h 63000"/>
                <a:gd name="textAreaBottom" fmla="*/ 63360 h 63000"/>
              </a:gdLst>
              <a:ahLst/>
              <a:rect l="textAreaLeft" t="textAreaTop" r="textAreaRight" b="textAreaBottom"/>
              <a:pathLst>
                <a:path w="145" h="176">
                  <a:moveTo>
                    <a:pt x="95" y="5"/>
                  </a:moveTo>
                  <a:cubicBezTo>
                    <a:pt x="46" y="-16"/>
                    <a:pt x="13" y="33"/>
                    <a:pt x="5" y="60"/>
                  </a:cubicBezTo>
                  <a:cubicBezTo>
                    <a:pt x="-8" y="100"/>
                    <a:pt x="8" y="145"/>
                    <a:pt x="13" y="154"/>
                  </a:cubicBezTo>
                  <a:cubicBezTo>
                    <a:pt x="17" y="162"/>
                    <a:pt x="52" y="193"/>
                    <a:pt x="133" y="163"/>
                  </a:cubicBezTo>
                  <a:cubicBezTo>
                    <a:pt x="131" y="163"/>
                    <a:pt x="151" y="119"/>
                    <a:pt x="143" y="76"/>
                  </a:cubicBezTo>
                  <a:cubicBezTo>
                    <a:pt x="127" y="53"/>
                    <a:pt x="138" y="21"/>
                    <a:pt x="95" y="5"/>
                  </a:cubicBezTo>
                  <a:close/>
                </a:path>
              </a:pathLst>
            </a:custGeom>
            <a:solidFill>
              <a:srgbClr val="74b531"/>
            </a:solidFill>
            <a:ln w="0">
              <a:noFill/>
            </a:ln>
          </p:spPr>
          <p:style>
            <a:lnRef idx="0"/>
            <a:fillRef idx="0"/>
            <a:effectRef idx="0"/>
            <a:fontRef idx="minor"/>
          </p:style>
          <p:txBody>
            <a:bodyPr lIns="90000" rIns="90000" tIns="63360" bIns="63360" anchor="ctr" anchorCtr="1">
              <a:noAutofit/>
            </a:bodyPr>
            <a:p>
              <a:pPr>
                <a:lnSpc>
                  <a:spcPct val="100000"/>
                </a:lnSpc>
              </a:pPr>
              <a:endParaRPr b="0" lang="el-GR" sz="1800" spc="-1" strike="noStrike">
                <a:solidFill>
                  <a:srgbClr val="000000"/>
                </a:solidFill>
                <a:latin typeface="Arial"/>
              </a:endParaRPr>
            </a:p>
          </p:txBody>
        </p:sp>
        <p:sp>
          <p:nvSpPr>
            <p:cNvPr id="459" name=""/>
            <p:cNvSpPr/>
            <p:nvPr/>
          </p:nvSpPr>
          <p:spPr>
            <a:xfrm>
              <a:off x="9131400" y="4913280"/>
              <a:ext cx="55080" cy="66960"/>
            </a:xfrm>
            <a:custGeom>
              <a:avLst/>
              <a:gdLst>
                <a:gd name="textAreaLeft" fmla="*/ 0 w 55080"/>
                <a:gd name="textAreaRight" fmla="*/ 55440 w 55080"/>
                <a:gd name="textAreaTop" fmla="*/ 0 h 66960"/>
                <a:gd name="textAreaBottom" fmla="*/ 67320 h 66960"/>
              </a:gdLst>
              <a:ahLst/>
              <a:rect l="textAreaLeft" t="textAreaTop" r="textAreaRight" b="textAreaBottom"/>
              <a:pathLst>
                <a:path w="154" h="187">
                  <a:moveTo>
                    <a:pt x="129" y="35"/>
                  </a:moveTo>
                  <a:cubicBezTo>
                    <a:pt x="123" y="29"/>
                    <a:pt x="116" y="24"/>
                    <a:pt x="109" y="21"/>
                  </a:cubicBezTo>
                  <a:cubicBezTo>
                    <a:pt x="106" y="19"/>
                    <a:pt x="101" y="18"/>
                    <a:pt x="98" y="18"/>
                  </a:cubicBezTo>
                  <a:cubicBezTo>
                    <a:pt x="95" y="16"/>
                    <a:pt x="90" y="16"/>
                    <a:pt x="86" y="16"/>
                  </a:cubicBezTo>
                  <a:cubicBezTo>
                    <a:pt x="71" y="16"/>
                    <a:pt x="55" y="22"/>
                    <a:pt x="45" y="34"/>
                  </a:cubicBezTo>
                  <a:cubicBezTo>
                    <a:pt x="34" y="46"/>
                    <a:pt x="23" y="62"/>
                    <a:pt x="20" y="77"/>
                  </a:cubicBezTo>
                  <a:cubicBezTo>
                    <a:pt x="17" y="94"/>
                    <a:pt x="17" y="112"/>
                    <a:pt x="20" y="131"/>
                  </a:cubicBezTo>
                  <a:cubicBezTo>
                    <a:pt x="22" y="139"/>
                    <a:pt x="26" y="149"/>
                    <a:pt x="29" y="155"/>
                  </a:cubicBezTo>
                  <a:cubicBezTo>
                    <a:pt x="30" y="156"/>
                    <a:pt x="30" y="158"/>
                    <a:pt x="31" y="159"/>
                  </a:cubicBezTo>
                  <a:cubicBezTo>
                    <a:pt x="32" y="161"/>
                    <a:pt x="34" y="161"/>
                    <a:pt x="34" y="162"/>
                  </a:cubicBezTo>
                  <a:cubicBezTo>
                    <a:pt x="37" y="164"/>
                    <a:pt x="41" y="167"/>
                    <a:pt x="44" y="169"/>
                  </a:cubicBezTo>
                  <a:cubicBezTo>
                    <a:pt x="59" y="176"/>
                    <a:pt x="75" y="179"/>
                    <a:pt x="93" y="177"/>
                  </a:cubicBezTo>
                  <a:cubicBezTo>
                    <a:pt x="109" y="177"/>
                    <a:pt x="127" y="174"/>
                    <a:pt x="144" y="169"/>
                  </a:cubicBezTo>
                  <a:cubicBezTo>
                    <a:pt x="127" y="177"/>
                    <a:pt x="111" y="182"/>
                    <a:pt x="93" y="186"/>
                  </a:cubicBezTo>
                  <a:cubicBezTo>
                    <a:pt x="75" y="189"/>
                    <a:pt x="57" y="187"/>
                    <a:pt x="38" y="180"/>
                  </a:cubicBezTo>
                  <a:cubicBezTo>
                    <a:pt x="34" y="179"/>
                    <a:pt x="31" y="177"/>
                    <a:pt x="26" y="174"/>
                  </a:cubicBezTo>
                  <a:cubicBezTo>
                    <a:pt x="23" y="173"/>
                    <a:pt x="20" y="171"/>
                    <a:pt x="19" y="169"/>
                  </a:cubicBezTo>
                  <a:cubicBezTo>
                    <a:pt x="19" y="169"/>
                    <a:pt x="18" y="168"/>
                    <a:pt x="17" y="167"/>
                  </a:cubicBezTo>
                  <a:cubicBezTo>
                    <a:pt x="17" y="167"/>
                    <a:pt x="16" y="166"/>
                    <a:pt x="16" y="165"/>
                  </a:cubicBezTo>
                  <a:lnTo>
                    <a:pt x="16" y="164"/>
                  </a:lnTo>
                  <a:cubicBezTo>
                    <a:pt x="15" y="163"/>
                    <a:pt x="15" y="163"/>
                    <a:pt x="14" y="162"/>
                  </a:cubicBezTo>
                  <a:cubicBezTo>
                    <a:pt x="11" y="152"/>
                    <a:pt x="8" y="143"/>
                    <a:pt x="4" y="134"/>
                  </a:cubicBezTo>
                  <a:cubicBezTo>
                    <a:pt x="-1" y="114"/>
                    <a:pt x="-1" y="94"/>
                    <a:pt x="2" y="72"/>
                  </a:cubicBezTo>
                  <a:cubicBezTo>
                    <a:pt x="8" y="53"/>
                    <a:pt x="19" y="34"/>
                    <a:pt x="32" y="21"/>
                  </a:cubicBezTo>
                  <a:cubicBezTo>
                    <a:pt x="47" y="7"/>
                    <a:pt x="65" y="-3"/>
                    <a:pt x="84" y="1"/>
                  </a:cubicBezTo>
                  <a:cubicBezTo>
                    <a:pt x="90" y="1"/>
                    <a:pt x="95" y="3"/>
                    <a:pt x="99" y="4"/>
                  </a:cubicBezTo>
                  <a:cubicBezTo>
                    <a:pt x="104" y="6"/>
                    <a:pt x="108" y="7"/>
                    <a:pt x="113" y="10"/>
                  </a:cubicBezTo>
                  <a:cubicBezTo>
                    <a:pt x="120" y="16"/>
                    <a:pt x="127" y="22"/>
                    <a:pt x="134" y="31"/>
                  </a:cubicBezTo>
                  <a:cubicBezTo>
                    <a:pt x="145" y="44"/>
                    <a:pt x="151" y="64"/>
                    <a:pt x="154" y="84"/>
                  </a:cubicBezTo>
                  <a:cubicBezTo>
                    <a:pt x="148" y="66"/>
                    <a:pt x="142" y="47"/>
                    <a:pt x="129" y="35"/>
                  </a:cubicBezTo>
                  <a:close/>
                </a:path>
              </a:pathLst>
            </a:custGeom>
            <a:solidFill>
              <a:srgbClr val="74b531"/>
            </a:solidFill>
            <a:ln w="0">
              <a:noFill/>
            </a:ln>
          </p:spPr>
          <p:style>
            <a:lnRef idx="0"/>
            <a:fillRef idx="0"/>
            <a:effectRef idx="0"/>
            <a:fontRef idx="minor"/>
          </p:style>
          <p:txBody>
            <a:bodyPr lIns="90000" rIns="90000" tIns="67680" bIns="67680" anchor="ctr" anchorCtr="1">
              <a:noAutofit/>
            </a:bodyPr>
            <a:p>
              <a:pPr>
                <a:lnSpc>
                  <a:spcPct val="100000"/>
                </a:lnSpc>
              </a:pPr>
              <a:endParaRPr b="0" lang="el-GR" sz="1800" spc="-1" strike="noStrike">
                <a:solidFill>
                  <a:srgbClr val="000000"/>
                </a:solidFill>
                <a:latin typeface="Arial"/>
              </a:endParaRPr>
            </a:p>
          </p:txBody>
        </p:sp>
        <p:sp>
          <p:nvSpPr>
            <p:cNvPr id="460" name=""/>
            <p:cNvSpPr/>
            <p:nvPr/>
          </p:nvSpPr>
          <p:spPr>
            <a:xfrm>
              <a:off x="9148320" y="4930920"/>
              <a:ext cx="30240" cy="37800"/>
            </a:xfrm>
            <a:custGeom>
              <a:avLst/>
              <a:gdLst>
                <a:gd name="textAreaLeft" fmla="*/ 0 w 30240"/>
                <a:gd name="textAreaRight" fmla="*/ 30600 w 30240"/>
                <a:gd name="textAreaTop" fmla="*/ 0 h 37800"/>
                <a:gd name="textAreaBottom" fmla="*/ 38160 h 37800"/>
              </a:gdLst>
              <a:ahLst/>
              <a:rect l="textAreaLeft" t="textAreaTop" r="textAreaRight" b="textAreaBottom"/>
              <a:pathLst>
                <a:path w="85" h="106">
                  <a:moveTo>
                    <a:pt x="85" y="53"/>
                  </a:moveTo>
                  <a:cubicBezTo>
                    <a:pt x="85" y="63"/>
                    <a:pt x="84" y="72"/>
                    <a:pt x="80" y="80"/>
                  </a:cubicBezTo>
                  <a:cubicBezTo>
                    <a:pt x="76" y="88"/>
                    <a:pt x="70" y="95"/>
                    <a:pt x="64" y="100"/>
                  </a:cubicBezTo>
                  <a:cubicBezTo>
                    <a:pt x="58" y="104"/>
                    <a:pt x="50" y="106"/>
                    <a:pt x="43" y="106"/>
                  </a:cubicBezTo>
                  <a:cubicBezTo>
                    <a:pt x="35" y="106"/>
                    <a:pt x="28" y="104"/>
                    <a:pt x="21" y="100"/>
                  </a:cubicBezTo>
                  <a:cubicBezTo>
                    <a:pt x="15" y="95"/>
                    <a:pt x="9" y="88"/>
                    <a:pt x="5" y="80"/>
                  </a:cubicBezTo>
                  <a:cubicBezTo>
                    <a:pt x="2" y="72"/>
                    <a:pt x="0" y="63"/>
                    <a:pt x="0" y="53"/>
                  </a:cubicBezTo>
                  <a:cubicBezTo>
                    <a:pt x="0" y="43"/>
                    <a:pt x="2" y="35"/>
                    <a:pt x="5" y="26"/>
                  </a:cubicBezTo>
                  <a:cubicBezTo>
                    <a:pt x="10" y="18"/>
                    <a:pt x="15" y="11"/>
                    <a:pt x="21" y="6"/>
                  </a:cubicBezTo>
                  <a:cubicBezTo>
                    <a:pt x="28" y="2"/>
                    <a:pt x="35" y="0"/>
                    <a:pt x="43" y="0"/>
                  </a:cubicBezTo>
                  <a:cubicBezTo>
                    <a:pt x="50" y="0"/>
                    <a:pt x="58" y="2"/>
                    <a:pt x="64" y="6"/>
                  </a:cubicBezTo>
                  <a:cubicBezTo>
                    <a:pt x="70" y="11"/>
                    <a:pt x="76" y="18"/>
                    <a:pt x="80" y="26"/>
                  </a:cubicBezTo>
                  <a:cubicBezTo>
                    <a:pt x="83" y="35"/>
                    <a:pt x="85" y="43"/>
                    <a:pt x="85" y="53"/>
                  </a:cubicBezTo>
                  <a:close/>
                </a:path>
              </a:pathLst>
            </a:custGeom>
            <a:solidFill>
              <a:srgbClr val="74b531"/>
            </a:solidFill>
            <a:ln w="0">
              <a:noFill/>
            </a:ln>
          </p:spPr>
          <p:style>
            <a:lnRef idx="0"/>
            <a:fillRef idx="0"/>
            <a:effectRef idx="0"/>
            <a:fontRef idx="minor"/>
          </p:style>
          <p:txBody>
            <a:bodyPr lIns="90000" rIns="90000" tIns="38160" bIns="38160" anchor="ctr" anchorCtr="1">
              <a:noAutofit/>
            </a:bodyPr>
            <a:p>
              <a:pPr>
                <a:lnSpc>
                  <a:spcPct val="100000"/>
                </a:lnSpc>
              </a:pPr>
              <a:endParaRPr b="0" lang="el-GR" sz="1800" spc="-1" strike="noStrike">
                <a:solidFill>
                  <a:srgbClr val="000000"/>
                </a:solidFill>
                <a:latin typeface="Arial"/>
              </a:endParaRPr>
            </a:p>
          </p:txBody>
        </p:sp>
        <p:sp>
          <p:nvSpPr>
            <p:cNvPr id="461" name=""/>
            <p:cNvSpPr/>
            <p:nvPr/>
          </p:nvSpPr>
          <p:spPr>
            <a:xfrm>
              <a:off x="9195480" y="4998600"/>
              <a:ext cx="30960" cy="25920"/>
            </a:xfrm>
            <a:custGeom>
              <a:avLst/>
              <a:gdLst>
                <a:gd name="textAreaLeft" fmla="*/ 0 w 30960"/>
                <a:gd name="textAreaRight" fmla="*/ 31320 w 30960"/>
                <a:gd name="textAreaTop" fmla="*/ 0 h 25920"/>
                <a:gd name="textAreaBottom" fmla="*/ 26280 h 25920"/>
              </a:gdLst>
              <a:ahLst/>
              <a:rect l="textAreaLeft" t="textAreaTop" r="textAreaRight" b="textAreaBottom"/>
              <a:pathLst>
                <a:path w="87" h="73">
                  <a:moveTo>
                    <a:pt x="0" y="0"/>
                  </a:moveTo>
                  <a:cubicBezTo>
                    <a:pt x="29" y="0"/>
                    <a:pt x="58" y="0"/>
                    <a:pt x="87" y="0"/>
                  </a:cubicBezTo>
                  <a:cubicBezTo>
                    <a:pt x="87" y="24"/>
                    <a:pt x="87" y="48"/>
                    <a:pt x="87" y="73"/>
                  </a:cubicBezTo>
                  <a:cubicBezTo>
                    <a:pt x="58" y="73"/>
                    <a:pt x="29" y="73"/>
                    <a:pt x="0" y="73"/>
                  </a:cubicBezTo>
                  <a:cubicBezTo>
                    <a:pt x="0" y="48"/>
                    <a:pt x="0" y="24"/>
                    <a:pt x="0" y="0"/>
                  </a:cubicBezTo>
                  <a:close/>
                </a:path>
              </a:pathLst>
            </a:custGeom>
            <a:solidFill>
              <a:srgbClr val="74b531"/>
            </a:solidFill>
            <a:ln w="0">
              <a:noFill/>
            </a:ln>
          </p:spPr>
          <p:style>
            <a:lnRef idx="0"/>
            <a:fillRef idx="0"/>
            <a:effectRef idx="0"/>
            <a:fontRef idx="minor"/>
          </p:style>
          <p:txBody>
            <a:bodyPr lIns="90000" rIns="90000" tIns="26640" bIns="26640" anchor="ctr" anchorCtr="1">
              <a:noAutofit/>
            </a:bodyPr>
            <a:p>
              <a:pPr>
                <a:lnSpc>
                  <a:spcPct val="100000"/>
                </a:lnSpc>
              </a:pPr>
              <a:endParaRPr b="0" lang="el-GR" sz="1800" spc="-1" strike="noStrike">
                <a:solidFill>
                  <a:srgbClr val="000000"/>
                </a:solidFill>
                <a:latin typeface="Arial"/>
              </a:endParaRPr>
            </a:p>
          </p:txBody>
        </p:sp>
        <p:sp>
          <p:nvSpPr>
            <p:cNvPr id="462" name=""/>
            <p:cNvSpPr/>
            <p:nvPr/>
          </p:nvSpPr>
          <p:spPr>
            <a:xfrm>
              <a:off x="9151560" y="4976640"/>
              <a:ext cx="117720" cy="42120"/>
            </a:xfrm>
            <a:custGeom>
              <a:avLst/>
              <a:gdLst>
                <a:gd name="textAreaLeft" fmla="*/ 0 w 117720"/>
                <a:gd name="textAreaRight" fmla="*/ 118080 w 117720"/>
                <a:gd name="textAreaTop" fmla="*/ 0 h 42120"/>
                <a:gd name="textAreaBottom" fmla="*/ 42480 h 42120"/>
              </a:gdLst>
              <a:ahLst/>
              <a:rect l="textAreaLeft" t="textAreaTop" r="textAreaRight" b="textAreaBottom"/>
              <a:pathLst>
                <a:path w="328" h="118">
                  <a:moveTo>
                    <a:pt x="248" y="102"/>
                  </a:moveTo>
                  <a:cubicBezTo>
                    <a:pt x="231" y="100"/>
                    <a:pt x="215" y="96"/>
                    <a:pt x="201" y="88"/>
                  </a:cubicBezTo>
                  <a:cubicBezTo>
                    <a:pt x="188" y="80"/>
                    <a:pt x="179" y="68"/>
                    <a:pt x="177" y="56"/>
                  </a:cubicBezTo>
                  <a:cubicBezTo>
                    <a:pt x="173" y="38"/>
                    <a:pt x="170" y="19"/>
                    <a:pt x="166" y="0"/>
                  </a:cubicBezTo>
                  <a:cubicBezTo>
                    <a:pt x="162" y="19"/>
                    <a:pt x="158" y="38"/>
                    <a:pt x="155" y="56"/>
                  </a:cubicBezTo>
                  <a:cubicBezTo>
                    <a:pt x="151" y="69"/>
                    <a:pt x="143" y="80"/>
                    <a:pt x="130" y="88"/>
                  </a:cubicBezTo>
                  <a:cubicBezTo>
                    <a:pt x="117" y="96"/>
                    <a:pt x="100" y="102"/>
                    <a:pt x="84" y="102"/>
                  </a:cubicBezTo>
                  <a:cubicBezTo>
                    <a:pt x="66" y="102"/>
                    <a:pt x="49" y="100"/>
                    <a:pt x="35" y="91"/>
                  </a:cubicBezTo>
                  <a:cubicBezTo>
                    <a:pt x="20" y="84"/>
                    <a:pt x="6" y="73"/>
                    <a:pt x="0" y="58"/>
                  </a:cubicBezTo>
                  <a:cubicBezTo>
                    <a:pt x="2" y="75"/>
                    <a:pt x="12" y="90"/>
                    <a:pt x="27" y="100"/>
                  </a:cubicBezTo>
                  <a:cubicBezTo>
                    <a:pt x="42" y="109"/>
                    <a:pt x="63" y="116"/>
                    <a:pt x="82" y="118"/>
                  </a:cubicBezTo>
                  <a:cubicBezTo>
                    <a:pt x="103" y="119"/>
                    <a:pt x="124" y="115"/>
                    <a:pt x="142" y="105"/>
                  </a:cubicBezTo>
                  <a:cubicBezTo>
                    <a:pt x="151" y="100"/>
                    <a:pt x="158" y="93"/>
                    <a:pt x="164" y="84"/>
                  </a:cubicBezTo>
                  <a:cubicBezTo>
                    <a:pt x="171" y="93"/>
                    <a:pt x="179" y="100"/>
                    <a:pt x="188" y="105"/>
                  </a:cubicBezTo>
                  <a:cubicBezTo>
                    <a:pt x="206" y="115"/>
                    <a:pt x="227" y="119"/>
                    <a:pt x="246" y="118"/>
                  </a:cubicBezTo>
                  <a:cubicBezTo>
                    <a:pt x="265" y="118"/>
                    <a:pt x="287" y="111"/>
                    <a:pt x="302" y="100"/>
                  </a:cubicBezTo>
                  <a:cubicBezTo>
                    <a:pt x="317" y="90"/>
                    <a:pt x="328" y="73"/>
                    <a:pt x="328" y="58"/>
                  </a:cubicBezTo>
                  <a:cubicBezTo>
                    <a:pt x="325" y="71"/>
                    <a:pt x="312" y="83"/>
                    <a:pt x="297" y="91"/>
                  </a:cubicBezTo>
                  <a:cubicBezTo>
                    <a:pt x="282" y="97"/>
                    <a:pt x="264" y="102"/>
                    <a:pt x="248" y="102"/>
                  </a:cubicBezTo>
                  <a:close/>
                </a:path>
              </a:pathLst>
            </a:custGeom>
            <a:solidFill>
              <a:srgbClr val="74b531"/>
            </a:solidFill>
            <a:ln w="0">
              <a:noFill/>
            </a:ln>
          </p:spPr>
          <p:style>
            <a:lnRef idx="0"/>
            <a:fillRef idx="0"/>
            <a:effectRef idx="0"/>
            <a:fontRef idx="minor"/>
          </p:style>
          <p:txBody>
            <a:bodyPr lIns="90000" rIns="90000" tIns="42480" bIns="42480" anchor="ctr" anchorCtr="1">
              <a:noAutofit/>
            </a:bodyPr>
            <a:p>
              <a:pPr>
                <a:lnSpc>
                  <a:spcPct val="100000"/>
                </a:lnSpc>
              </a:pPr>
              <a:endParaRPr b="0" lang="el-GR" sz="1800" spc="-1" strike="noStrike">
                <a:solidFill>
                  <a:srgbClr val="000000"/>
                </a:solidFill>
                <a:latin typeface="Arial"/>
              </a:endParaRPr>
            </a:p>
          </p:txBody>
        </p:sp>
        <p:sp>
          <p:nvSpPr>
            <p:cNvPr id="463" name=""/>
            <p:cNvSpPr/>
            <p:nvPr/>
          </p:nvSpPr>
          <p:spPr>
            <a:xfrm>
              <a:off x="9188280" y="4968720"/>
              <a:ext cx="44640" cy="21240"/>
            </a:xfrm>
            <a:custGeom>
              <a:avLst/>
              <a:gdLst>
                <a:gd name="textAreaLeft" fmla="*/ 0 w 44640"/>
                <a:gd name="textAreaRight" fmla="*/ 45000 w 44640"/>
                <a:gd name="textAreaTop" fmla="*/ 0 h 21240"/>
                <a:gd name="textAreaBottom" fmla="*/ 21600 h 21240"/>
              </a:gdLst>
              <a:ahLst/>
              <a:rect l="textAreaLeft" t="textAreaTop" r="textAreaRight" b="textAreaBottom"/>
              <a:pathLst>
                <a:path w="125" h="60">
                  <a:moveTo>
                    <a:pt x="62" y="0"/>
                  </a:moveTo>
                  <a:cubicBezTo>
                    <a:pt x="51" y="0"/>
                    <a:pt x="16" y="0"/>
                    <a:pt x="4" y="10"/>
                  </a:cubicBezTo>
                  <a:cubicBezTo>
                    <a:pt x="-5" y="16"/>
                    <a:pt x="2" y="32"/>
                    <a:pt x="23" y="48"/>
                  </a:cubicBezTo>
                  <a:cubicBezTo>
                    <a:pt x="38" y="58"/>
                    <a:pt x="51" y="60"/>
                    <a:pt x="61" y="60"/>
                  </a:cubicBezTo>
                  <a:cubicBezTo>
                    <a:pt x="72" y="60"/>
                    <a:pt x="86" y="56"/>
                    <a:pt x="99" y="48"/>
                  </a:cubicBezTo>
                  <a:cubicBezTo>
                    <a:pt x="125" y="32"/>
                    <a:pt x="129" y="16"/>
                    <a:pt x="121" y="10"/>
                  </a:cubicBezTo>
                  <a:cubicBezTo>
                    <a:pt x="110" y="0"/>
                    <a:pt x="74" y="0"/>
                    <a:pt x="62" y="0"/>
                  </a:cubicBezTo>
                  <a:close/>
                </a:path>
              </a:pathLst>
            </a:custGeom>
            <a:solidFill>
              <a:srgbClr val="74b531"/>
            </a:solidFill>
            <a:ln w="0">
              <a:noFill/>
            </a:ln>
          </p:spPr>
          <p:style>
            <a:lnRef idx="0"/>
            <a:fillRef idx="0"/>
            <a:effectRef idx="0"/>
            <a:fontRef idx="minor"/>
          </p:style>
          <p:txBody>
            <a:bodyPr lIns="90000" rIns="90000" tIns="21600" bIns="21600" anchor="ctr" anchorCtr="1">
              <a:noAutofit/>
            </a:bodyPr>
            <a:p>
              <a:pPr>
                <a:lnSpc>
                  <a:spcPct val="100000"/>
                </a:lnSpc>
              </a:pPr>
              <a:endParaRPr b="0" lang="el-GR" sz="1800" spc="-1" strike="noStrike">
                <a:solidFill>
                  <a:srgbClr val="000000"/>
                </a:solidFill>
                <a:latin typeface="Arial"/>
              </a:endParaRPr>
            </a:p>
          </p:txBody>
        </p:sp>
      </p:grpSp>
      <p:sp>
        <p:nvSpPr>
          <p:cNvPr id="464"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buNone/>
            </a:pPr>
            <a:r>
              <a:rPr b="0" lang="el-GR" sz="1800" spc="-1" strike="noStrike">
                <a:solidFill>
                  <a:srgbClr val="000000"/>
                </a:solidFill>
                <a:latin typeface="Arial"/>
              </a:rPr>
              <a:t>Πατήστε για επεξεργασία της μορφής κειμένου του τίτλου</a:t>
            </a:r>
            <a:endParaRPr b="0" lang="el-GR" sz="1800" spc="-1" strike="noStrike">
              <a:solidFill>
                <a:srgbClr val="000000"/>
              </a:solidFill>
              <a:latin typeface="Arial"/>
            </a:endParaRPr>
          </a:p>
        </p:txBody>
      </p:sp>
      <p:sp>
        <p:nvSpPr>
          <p:cNvPr id="465" name="PlaceHolder 2"/>
          <p:cNvSpPr>
            <a:spLocks noGrp="1"/>
          </p:cNvSpPr>
          <p:nvPr>
            <p:ph type="body"/>
          </p:nvPr>
        </p:nvSpPr>
        <p:spPr>
          <a:xfrm>
            <a:off x="540000" y="1260000"/>
            <a:ext cx="8999640" cy="32396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l-GR" sz="1800" spc="-1" strike="noStrike">
                <a:solidFill>
                  <a:srgbClr val="000000"/>
                </a:solidFill>
                <a:latin typeface="Arial"/>
              </a:rPr>
              <a:t>Πατήστε για επεξεργασία της μορφής κειμένου διάρθρωσης</a:t>
            </a:r>
            <a:endParaRPr b="0" lang="el-GR"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l-GR" sz="1800" spc="-1" strike="noStrike">
                <a:solidFill>
                  <a:srgbClr val="000000"/>
                </a:solidFill>
                <a:latin typeface="Arial"/>
              </a:rPr>
              <a:t>Δεύτερο επίπεδο διάρθρωσης</a:t>
            </a:r>
            <a:endParaRPr b="0" lang="el-GR"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l-GR" sz="1800" spc="-1" strike="noStrike">
                <a:solidFill>
                  <a:srgbClr val="000000"/>
                </a:solidFill>
                <a:latin typeface="Arial"/>
              </a:rPr>
              <a:t>Τρίτο επίπεδο διάρθρωσης</a:t>
            </a:r>
            <a:endParaRPr b="0" lang="el-GR"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l-GR" sz="1800" spc="-1" strike="noStrike">
                <a:solidFill>
                  <a:srgbClr val="000000"/>
                </a:solidFill>
                <a:latin typeface="Arial"/>
              </a:rPr>
              <a:t>Τέταρτο επίπεδο διάρθρωσης</a:t>
            </a:r>
            <a:endParaRPr b="0" lang="el-GR"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l-GR" sz="1800" spc="-1" strike="noStrike">
                <a:solidFill>
                  <a:srgbClr val="000000"/>
                </a:solidFill>
                <a:latin typeface="Arial"/>
              </a:rPr>
              <a:t>Πέμπτο επίπεδο διάρθρωσης</a:t>
            </a:r>
            <a:endParaRPr b="0" lang="el-GR"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l-GR" sz="1800" spc="-1" strike="noStrike">
                <a:solidFill>
                  <a:srgbClr val="000000"/>
                </a:solidFill>
                <a:latin typeface="Arial"/>
              </a:rPr>
              <a:t>Έκτο επίπεδο διάρθρωσης</a:t>
            </a:r>
            <a:endParaRPr b="0" lang="el-GR"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l-GR" sz="1800" spc="-1" strike="noStrike">
                <a:solidFill>
                  <a:srgbClr val="000000"/>
                </a:solidFill>
                <a:latin typeface="Arial"/>
              </a:rPr>
              <a:t>Έβδομο επίπεδο διάρθρωσης</a:t>
            </a:r>
            <a:endParaRPr b="0" lang="el-GR" sz="1800" spc="-1" strike="noStrike">
              <a:solidFill>
                <a:srgbClr val="000000"/>
              </a:solidFill>
              <a:latin typeface="Arial"/>
            </a:endParaRPr>
          </a:p>
        </p:txBody>
      </p:sp>
      <p:sp>
        <p:nvSpPr>
          <p:cNvPr id="466" name="PlaceHolder 3"/>
          <p:cNvSpPr>
            <a:spLocks noGrp="1"/>
          </p:cNvSpPr>
          <p:nvPr>
            <p:ph type="ftr" idx="13"/>
          </p:nvPr>
        </p:nvSpPr>
        <p:spPr>
          <a:xfrm>
            <a:off x="3447360" y="5165280"/>
            <a:ext cx="3194640" cy="390600"/>
          </a:xfrm>
          <a:prstGeom prst="rect">
            <a:avLst/>
          </a:prstGeom>
          <a:noFill/>
          <a:ln w="0">
            <a:noFill/>
          </a:ln>
        </p:spPr>
        <p:txBody>
          <a:bodyPr lIns="0" rIns="0" tIns="0" bIns="0" anchor="t">
            <a:noAutofit/>
          </a:bodyPr>
          <a:lstStyle>
            <a:lvl1pPr indent="0" algn="ctr">
              <a:lnSpc>
                <a:spcPct val="100000"/>
              </a:lnSpc>
              <a:buNone/>
              <a:tabLst>
                <a:tab algn="l" pos="0"/>
              </a:tabLst>
              <a:defRPr b="0" lang="el-GR" sz="1400" spc="-1" strike="noStrike">
                <a:solidFill>
                  <a:srgbClr val="000000"/>
                </a:solidFill>
                <a:latin typeface="Arial"/>
              </a:defRPr>
            </a:lvl1pPr>
          </a:lstStyle>
          <a:p>
            <a:pPr indent="0" algn="ctr">
              <a:lnSpc>
                <a:spcPct val="100000"/>
              </a:lnSpc>
              <a:buNone/>
              <a:tabLst>
                <a:tab algn="l" pos="0"/>
              </a:tabLst>
            </a:pPr>
            <a:r>
              <a:rPr b="0" lang="el-GR" sz="1400" spc="-1" strike="noStrike">
                <a:solidFill>
                  <a:srgbClr val="000000"/>
                </a:solidFill>
                <a:latin typeface="Arial"/>
              </a:rPr>
              <a:t>&lt;υποσέλιδο&gt;</a:t>
            </a:r>
            <a:endParaRPr b="0" lang="el-GR" sz="1400" spc="-1" strike="noStrike">
              <a:solidFill>
                <a:srgbClr val="000000"/>
              </a:solidFill>
              <a:latin typeface="Times New Roman"/>
            </a:endParaRPr>
          </a:p>
        </p:txBody>
      </p:sp>
      <p:sp>
        <p:nvSpPr>
          <p:cNvPr id="467" name="PlaceHolder 4"/>
          <p:cNvSpPr>
            <a:spLocks noGrp="1"/>
          </p:cNvSpPr>
          <p:nvPr>
            <p:ph type="sldNum" idx="14"/>
          </p:nvPr>
        </p:nvSpPr>
        <p:spPr>
          <a:xfrm>
            <a:off x="7227360" y="5165280"/>
            <a:ext cx="2347920" cy="390600"/>
          </a:xfrm>
          <a:prstGeom prst="rect">
            <a:avLst/>
          </a:prstGeom>
          <a:noFill/>
          <a:ln w="0">
            <a:noFill/>
          </a:ln>
        </p:spPr>
        <p:txBody>
          <a:bodyPr lIns="0" rIns="0" tIns="0" bIns="0" anchor="t">
            <a:noAutofit/>
          </a:bodyPr>
          <a:lstStyle>
            <a:lvl1pPr indent="0" algn="r">
              <a:lnSpc>
                <a:spcPct val="100000"/>
              </a:lnSpc>
              <a:buNone/>
              <a:tabLst>
                <a:tab algn="l" pos="0"/>
              </a:tabLst>
              <a:defRPr b="0" lang="el-GR" sz="1400" spc="-1" strike="noStrike">
                <a:solidFill>
                  <a:srgbClr val="000000"/>
                </a:solidFill>
                <a:latin typeface="Arial"/>
              </a:defRPr>
            </a:lvl1pPr>
          </a:lstStyle>
          <a:p>
            <a:pPr indent="0" algn="r">
              <a:lnSpc>
                <a:spcPct val="100000"/>
              </a:lnSpc>
              <a:buNone/>
              <a:tabLst>
                <a:tab algn="l" pos="0"/>
              </a:tabLst>
            </a:pPr>
            <a:fld id="{21464FDA-EA85-457F-843C-A54B8102090E}" type="slidenum">
              <a:rPr b="0" lang="el-GR" sz="1400" spc="-1" strike="noStrike">
                <a:solidFill>
                  <a:srgbClr val="000000"/>
                </a:solidFill>
                <a:latin typeface="Arial"/>
              </a:rPr>
              <a:t>&lt;αριθμός&gt;</a:t>
            </a:fld>
            <a:endParaRPr b="0" lang="el-GR" sz="1400" spc="-1" strike="noStrike">
              <a:solidFill>
                <a:srgbClr val="000000"/>
              </a:solidFill>
              <a:latin typeface="Times New Roman"/>
            </a:endParaRPr>
          </a:p>
        </p:txBody>
      </p:sp>
      <p:sp>
        <p:nvSpPr>
          <p:cNvPr id="468" name="PlaceHolder 5"/>
          <p:cNvSpPr>
            <a:spLocks noGrp="1"/>
          </p:cNvSpPr>
          <p:nvPr>
            <p:ph type="dt" idx="15"/>
          </p:nvPr>
        </p:nvSpPr>
        <p:spPr>
          <a:xfrm>
            <a:off x="504000" y="5165280"/>
            <a:ext cx="2347920" cy="390600"/>
          </a:xfrm>
          <a:prstGeom prst="rect">
            <a:avLst/>
          </a:prstGeom>
          <a:noFill/>
          <a:ln w="0">
            <a:noFill/>
          </a:ln>
        </p:spPr>
        <p:txBody>
          <a:bodyPr lIns="0" rIns="0" tIns="0" bIns="0" anchor="t">
            <a:noAutofit/>
          </a:bodyPr>
          <a:lstStyle>
            <a:lvl1pPr indent="0">
              <a:buNone/>
              <a:defRPr b="0" lang="el-GR" sz="1400" spc="-1" strike="noStrike">
                <a:solidFill>
                  <a:srgbClr val="000000"/>
                </a:solidFill>
                <a:latin typeface="Times New Roman"/>
              </a:defRPr>
            </a:lvl1pPr>
          </a:lstStyle>
          <a:p>
            <a:pPr indent="0">
              <a:buNone/>
            </a:pPr>
            <a:r>
              <a:rPr b="0" lang="el-GR" sz="1400" spc="-1" strike="noStrike">
                <a:solidFill>
                  <a:srgbClr val="000000"/>
                </a:solidFill>
                <a:latin typeface="Times New Roman"/>
              </a:rPr>
              <a:t>&lt;ημερομηνία/ώρα&gt;</a:t>
            </a:r>
            <a:endParaRPr b="0" lang="el-G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3.xml"/><Relationship Id="rId3" Type="http://schemas.openxmlformats.org/officeDocument/2006/relationships/comments" Target="../comments/comment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7.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8.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49.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0.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49.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5.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49.xml"/>
</Relationships>
</file>

<file path=ppt/slides/_rels/slide16.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49.xml"/>
</Relationships>
</file>

<file path=ppt/slides/_rels/slide17.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49.xml"/>
</Relationships>
</file>

<file path=ppt/slides/_rels/slide18.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49.xml"/>
</Relationships>
</file>

<file path=ppt/slides/_rels/slide19.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4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5"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My favourite hobby</a:t>
            </a:r>
            <a:endParaRPr b="0" lang="el-GR" sz="3300" spc="-1" strike="noStrike">
              <a:solidFill>
                <a:srgbClr val="000000"/>
              </a:solidFill>
              <a:latin typeface="Arial"/>
            </a:endParaRPr>
          </a:p>
        </p:txBody>
      </p:sp>
      <p:sp>
        <p:nvSpPr>
          <p:cNvPr id="506" name="PlaceHolder 2"/>
          <p:cNvSpPr>
            <a:spLocks noGrp="1"/>
          </p:cNvSpPr>
          <p:nvPr>
            <p:ph type="subTitle"/>
          </p:nvPr>
        </p:nvSpPr>
        <p:spPr>
          <a:xfrm>
            <a:off x="366840" y="1260000"/>
            <a:ext cx="8999640" cy="3419640"/>
          </a:xfrm>
          <a:prstGeom prst="rect">
            <a:avLst/>
          </a:prstGeom>
          <a:noFill/>
          <a:ln w="0">
            <a:noFill/>
          </a:ln>
        </p:spPr>
        <p:txBody>
          <a:bodyPr lIns="0" rIns="0" tIns="0" bIns="0" anchor="ctr">
            <a:noAutofit/>
          </a:bodyPr>
          <a:p>
            <a:pPr indent="0" algn="ctr">
              <a:lnSpc>
                <a:spcPct val="100000"/>
              </a:lnSpc>
              <a:buNone/>
              <a:tabLst>
                <a:tab algn="l" pos="0"/>
              </a:tabLst>
            </a:pPr>
            <a:r>
              <a:rPr b="0" lang="el-GR" sz="2600" spc="-1" strike="noStrike">
                <a:solidFill>
                  <a:srgbClr val="000000"/>
                </a:solidFill>
                <a:latin typeface="Arial"/>
              </a:rPr>
              <a:t>Hiking</a:t>
            </a:r>
            <a:endParaRPr b="0" lang="el-GR" sz="2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7"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What is hiking?</a:t>
            </a:r>
            <a:endParaRPr b="0" lang="el-GR" sz="3300" spc="-1" strike="noStrike">
              <a:solidFill>
                <a:srgbClr val="000000"/>
              </a:solidFill>
              <a:latin typeface="Arial"/>
            </a:endParaRPr>
          </a:p>
        </p:txBody>
      </p:sp>
      <p:pic>
        <p:nvPicPr>
          <p:cNvPr id="508" name="" descr=""/>
          <p:cNvPicPr/>
          <p:nvPr/>
        </p:nvPicPr>
        <p:blipFill>
          <a:blip r:embed="rId1"/>
          <a:stretch/>
        </p:blipFill>
        <p:spPr>
          <a:xfrm>
            <a:off x="2295360" y="879120"/>
            <a:ext cx="4811760" cy="2909880"/>
          </a:xfrm>
          <a:prstGeom prst="rect">
            <a:avLst/>
          </a:prstGeom>
          <a:ln w="1800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9"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Hiking vs trekking</a:t>
            </a:r>
            <a:endParaRPr b="0" lang="el-GR" sz="3300" spc="-1" strike="noStrike">
              <a:solidFill>
                <a:srgbClr val="000000"/>
              </a:solidFill>
              <a:latin typeface="Arial"/>
            </a:endParaRPr>
          </a:p>
        </p:txBody>
      </p:sp>
      <p:sp>
        <p:nvSpPr>
          <p:cNvPr id="510" name="PlaceHolder 2"/>
          <p:cNvSpPr>
            <a:spLocks noGrp="1"/>
          </p:cNvSpPr>
          <p:nvPr>
            <p:ph/>
          </p:nvPr>
        </p:nvSpPr>
        <p:spPr>
          <a:xfrm>
            <a:off x="540000" y="1260000"/>
            <a:ext cx="8999640" cy="3419640"/>
          </a:xfrm>
          <a:prstGeom prst="rect">
            <a:avLst/>
          </a:prstGeom>
          <a:noFill/>
          <a:ln w="0">
            <a:noFill/>
          </a:ln>
        </p:spPr>
        <p:txBody>
          <a:bodyPr lIns="0" rIns="0" tIns="0" bIns="0" anchor="t">
            <a:normAutofit/>
          </a:bodyPr>
          <a:p>
            <a:pPr marL="432000" indent="0">
              <a:lnSpc>
                <a:spcPct val="100000"/>
              </a:lnSpc>
              <a:spcBef>
                <a:spcPts val="1060"/>
              </a:spcBef>
              <a:buNone/>
              <a:tabLst>
                <a:tab algn="l" pos="0"/>
              </a:tabLst>
            </a:pPr>
            <a:r>
              <a:rPr b="0" lang="el-GR" sz="2400" spc="-1" strike="noStrike">
                <a:solidFill>
                  <a:srgbClr val="000000"/>
                </a:solidFill>
                <a:latin typeface="Arial"/>
              </a:rPr>
              <a:t>People who go </a:t>
            </a:r>
            <a:r>
              <a:rPr b="1" lang="el-GR" sz="2400" spc="-1" strike="noStrike">
                <a:solidFill>
                  <a:srgbClr val="000000"/>
                </a:solidFill>
                <a:latin typeface="Arial"/>
              </a:rPr>
              <a:t>hiking</a:t>
            </a:r>
            <a:r>
              <a:rPr b="0" lang="el-GR" sz="2400" spc="-1" strike="noStrike">
                <a:solidFill>
                  <a:srgbClr val="000000"/>
                </a:solidFill>
                <a:latin typeface="Arial"/>
              </a:rPr>
              <a:t> go on long walks in nature, often a couple of hours or a up to a day in length. Hiking is a very enjoyable activity but it can also be dangerous for beginners. So, it is preferable to go hiking in groups with an experienced guide as it is very easy to get lost. Personally, I prefer going in groups as there is always the danger of wild animals. </a:t>
            </a:r>
            <a:endParaRPr b="0" lang="el-GR" sz="2400" spc="-1" strike="noStrike">
              <a:solidFill>
                <a:srgbClr val="000000"/>
              </a:solidFill>
              <a:latin typeface="Arial"/>
            </a:endParaRPr>
          </a:p>
          <a:p>
            <a:pPr marL="432000" indent="0">
              <a:lnSpc>
                <a:spcPct val="100000"/>
              </a:lnSpc>
              <a:spcBef>
                <a:spcPts val="1060"/>
              </a:spcBef>
              <a:buNone/>
              <a:tabLst>
                <a:tab algn="l" pos="0"/>
              </a:tabLst>
            </a:pPr>
            <a:r>
              <a:rPr b="0" lang="el-GR" sz="2400" spc="-1" strike="noStrike">
                <a:solidFill>
                  <a:srgbClr val="000000"/>
                </a:solidFill>
                <a:latin typeface="Arial"/>
              </a:rPr>
              <a:t>People who go </a:t>
            </a:r>
            <a:r>
              <a:rPr b="1" lang="el-GR" sz="2400" spc="-1" strike="noStrike">
                <a:solidFill>
                  <a:srgbClr val="000000"/>
                </a:solidFill>
                <a:latin typeface="Arial"/>
              </a:rPr>
              <a:t>trekking </a:t>
            </a:r>
            <a:r>
              <a:rPr b="0" lang="el-GR" sz="2400" spc="-1" strike="noStrike">
                <a:solidFill>
                  <a:srgbClr val="000000"/>
                </a:solidFill>
                <a:latin typeface="Arial"/>
              </a:rPr>
              <a:t>also walk in nature but their journeys are more difficult and usually last longer</a:t>
            </a:r>
            <a:endParaRPr b="0" lang="el-G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1"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Necessary Equipment</a:t>
            </a:r>
            <a:endParaRPr b="0" lang="el-GR" sz="3300" spc="-1" strike="noStrike">
              <a:solidFill>
                <a:srgbClr val="000000"/>
              </a:solidFill>
              <a:latin typeface="Arial"/>
            </a:endParaRPr>
          </a:p>
        </p:txBody>
      </p:sp>
      <p:sp>
        <p:nvSpPr>
          <p:cNvPr id="512" name="PlaceHolder 2"/>
          <p:cNvSpPr>
            <a:spLocks noGrp="1"/>
          </p:cNvSpPr>
          <p:nvPr>
            <p:ph/>
          </p:nvPr>
        </p:nvSpPr>
        <p:spPr>
          <a:xfrm>
            <a:off x="540000" y="1260000"/>
            <a:ext cx="8999640" cy="3239640"/>
          </a:xfrm>
          <a:prstGeom prst="rect">
            <a:avLst/>
          </a:prstGeom>
          <a:noFill/>
          <a:ln w="0">
            <a:noFill/>
          </a:ln>
        </p:spPr>
        <p:txBody>
          <a:bodyPr lIns="0" rIns="0" tIns="0" bIns="0" anchor="t">
            <a:normAutofit/>
          </a:bodyPr>
          <a:p>
            <a:pPr marL="432000" indent="0">
              <a:lnSpc>
                <a:spcPct val="100000"/>
              </a:lnSpc>
              <a:spcBef>
                <a:spcPts val="1060"/>
              </a:spcBef>
              <a:buNone/>
              <a:tabLst>
                <a:tab algn="l" pos="0"/>
              </a:tabLst>
            </a:pPr>
            <a:endParaRPr b="0" lang="el-GR" sz="2400" spc="-1" strike="noStrike">
              <a:solidFill>
                <a:srgbClr val="000000"/>
              </a:solidFill>
              <a:latin typeface="Arial"/>
            </a:endParaRPr>
          </a:p>
          <a:p>
            <a:pPr marL="432000" indent="0">
              <a:lnSpc>
                <a:spcPct val="100000"/>
              </a:lnSpc>
              <a:spcBef>
                <a:spcPts val="1060"/>
              </a:spcBef>
              <a:buNone/>
              <a:tabLst>
                <a:tab algn="l" pos="0"/>
              </a:tabLst>
            </a:pPr>
            <a:r>
              <a:rPr b="0" lang="el-GR" sz="2400" spc="-1" strike="noStrike">
                <a:solidFill>
                  <a:srgbClr val="000000"/>
                </a:solidFill>
                <a:latin typeface="Arial"/>
              </a:rPr>
              <a:t>Hiking shoes</a:t>
            </a:r>
            <a:endParaRPr b="0" lang="el-GR" sz="2400" spc="-1" strike="noStrike">
              <a:solidFill>
                <a:srgbClr val="000000"/>
              </a:solidFill>
              <a:latin typeface="Arial"/>
            </a:endParaRPr>
          </a:p>
          <a:p>
            <a:pPr marL="432000" indent="0">
              <a:lnSpc>
                <a:spcPct val="100000"/>
              </a:lnSpc>
              <a:spcBef>
                <a:spcPts val="1060"/>
              </a:spcBef>
              <a:buNone/>
              <a:tabLst>
                <a:tab algn="l" pos="0"/>
              </a:tabLst>
            </a:pPr>
            <a:endParaRPr b="0" lang="el-GR" sz="2400" spc="-1" strike="noStrike">
              <a:solidFill>
                <a:srgbClr val="000000"/>
              </a:solidFill>
              <a:latin typeface="Arial"/>
            </a:endParaRPr>
          </a:p>
        </p:txBody>
      </p:sp>
      <p:pic>
        <p:nvPicPr>
          <p:cNvPr id="513" name="" descr=""/>
          <p:cNvPicPr/>
          <p:nvPr/>
        </p:nvPicPr>
        <p:blipFill>
          <a:blip r:embed="rId1"/>
          <a:stretch/>
        </p:blipFill>
        <p:spPr>
          <a:xfrm>
            <a:off x="2726640" y="1669320"/>
            <a:ext cx="4700880" cy="2777760"/>
          </a:xfrm>
          <a:prstGeom prst="rect">
            <a:avLst/>
          </a:prstGeom>
          <a:ln w="1800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4"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1800" spc="-1" strike="noStrike">
              <a:solidFill>
                <a:srgbClr val="000000"/>
              </a:solidFill>
              <a:latin typeface="Arial"/>
            </a:endParaRPr>
          </a:p>
        </p:txBody>
      </p:sp>
      <p:sp>
        <p:nvSpPr>
          <p:cNvPr id="515" name="PlaceHolder 2"/>
          <p:cNvSpPr>
            <a:spLocks noGrp="1"/>
          </p:cNvSpPr>
          <p:nvPr>
            <p:ph/>
          </p:nvPr>
        </p:nvSpPr>
        <p:spPr>
          <a:xfrm>
            <a:off x="540000" y="1260000"/>
            <a:ext cx="8999640" cy="3239640"/>
          </a:xfrm>
          <a:prstGeom prst="rect">
            <a:avLst/>
          </a:prstGeom>
          <a:noFill/>
          <a:ln w="0">
            <a:noFill/>
          </a:ln>
        </p:spPr>
        <p:txBody>
          <a:bodyPr lIns="0" rIns="0" tIns="0" bIns="0" anchor="t">
            <a:normAutofit/>
          </a:bodyPr>
          <a:p>
            <a:pPr marL="432000" indent="0">
              <a:lnSpc>
                <a:spcPct val="100000"/>
              </a:lnSpc>
              <a:spcBef>
                <a:spcPts val="1060"/>
              </a:spcBef>
              <a:buNone/>
              <a:tabLst>
                <a:tab algn="l" pos="0"/>
              </a:tabLst>
            </a:pPr>
            <a:r>
              <a:rPr b="0" lang="el-GR" sz="2400" spc="-1" strike="noStrike">
                <a:solidFill>
                  <a:srgbClr val="000000"/>
                </a:solidFill>
                <a:latin typeface="Arial"/>
              </a:rPr>
              <a:t>Your hiking shoes are the most important piece of equipment. Walking in nature is refreshing but it can also be messy. There is often mud and the ground is rarely even. So it is vital to use a pair of hiking boots which should be preferably waterproof. Hiking boots can be pretty expensive but they are a must. </a:t>
            </a:r>
            <a:endParaRPr b="0" lang="el-G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6"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Walking poles</a:t>
            </a:r>
            <a:endParaRPr b="0" lang="el-GR" sz="3300" spc="-1" strike="noStrike">
              <a:solidFill>
                <a:srgbClr val="000000"/>
              </a:solidFill>
              <a:latin typeface="Arial"/>
            </a:endParaRPr>
          </a:p>
        </p:txBody>
      </p:sp>
      <p:pic>
        <p:nvPicPr>
          <p:cNvPr id="517" name="" descr=""/>
          <p:cNvPicPr/>
          <p:nvPr/>
        </p:nvPicPr>
        <p:blipFill>
          <a:blip r:embed="rId1"/>
          <a:stretch/>
        </p:blipFill>
        <p:spPr>
          <a:xfrm>
            <a:off x="1961280" y="1260000"/>
            <a:ext cx="6157080" cy="3239640"/>
          </a:xfrm>
          <a:prstGeom prst="rect">
            <a:avLst/>
          </a:prstGeom>
          <a:ln w="1800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8"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1800" spc="-1" strike="noStrike">
              <a:solidFill>
                <a:srgbClr val="000000"/>
              </a:solidFill>
              <a:latin typeface="Arial"/>
            </a:endParaRPr>
          </a:p>
        </p:txBody>
      </p:sp>
      <p:sp>
        <p:nvSpPr>
          <p:cNvPr id="519" name="PlaceHolder 2"/>
          <p:cNvSpPr>
            <a:spLocks noGrp="1"/>
          </p:cNvSpPr>
          <p:nvPr>
            <p:ph/>
          </p:nvPr>
        </p:nvSpPr>
        <p:spPr>
          <a:xfrm>
            <a:off x="498240" y="1260000"/>
            <a:ext cx="8999640" cy="3239640"/>
          </a:xfrm>
          <a:prstGeom prst="rect">
            <a:avLst/>
          </a:prstGeom>
          <a:noFill/>
          <a:ln w="0">
            <a:noFill/>
          </a:ln>
        </p:spPr>
        <p:txBody>
          <a:bodyPr lIns="0" rIns="0" tIns="0" bIns="0" anchor="t">
            <a:normAutofit/>
          </a:bodyPr>
          <a:p>
            <a:pPr marL="432000" indent="0">
              <a:lnSpc>
                <a:spcPct val="100000"/>
              </a:lnSpc>
              <a:spcBef>
                <a:spcPts val="1060"/>
              </a:spcBef>
              <a:buNone/>
              <a:tabLst>
                <a:tab algn="l" pos="0"/>
              </a:tabLst>
            </a:pPr>
            <a:r>
              <a:rPr b="0" lang="el-GR" sz="2400" spc="-1" strike="noStrike">
                <a:solidFill>
                  <a:srgbClr val="000000"/>
                </a:solidFill>
                <a:latin typeface="Arial"/>
              </a:rPr>
              <a:t>Walking poles can help hikers especially when they walk on uneven ground as they provide support and stability. They can also make a long trail less tiresome for our legs. Some hikers use two walking poles, but I prefer one. Walking poles aren’t particularly expensive.</a:t>
            </a:r>
            <a:endParaRPr b="0" lang="el-G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0"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Backpack</a:t>
            </a:r>
            <a:endParaRPr b="0" lang="el-GR" sz="3300" spc="-1" strike="noStrike">
              <a:solidFill>
                <a:srgbClr val="000000"/>
              </a:solidFill>
              <a:latin typeface="Arial"/>
            </a:endParaRPr>
          </a:p>
        </p:txBody>
      </p:sp>
      <p:pic>
        <p:nvPicPr>
          <p:cNvPr id="521" name="" descr=""/>
          <p:cNvPicPr/>
          <p:nvPr/>
        </p:nvPicPr>
        <p:blipFill>
          <a:blip r:embed="rId1"/>
          <a:stretch/>
        </p:blipFill>
        <p:spPr>
          <a:xfrm>
            <a:off x="3704040" y="1004040"/>
            <a:ext cx="2352240" cy="3239640"/>
          </a:xfrm>
          <a:prstGeom prst="rect">
            <a:avLst/>
          </a:prstGeom>
          <a:ln w="1800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2"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Why do you need a backpack?</a:t>
            </a:r>
            <a:endParaRPr b="0" lang="el-GR" sz="3300" spc="-1" strike="noStrike">
              <a:solidFill>
                <a:srgbClr val="000000"/>
              </a:solidFill>
              <a:latin typeface="Arial"/>
            </a:endParaRPr>
          </a:p>
        </p:txBody>
      </p:sp>
      <p:sp>
        <p:nvSpPr>
          <p:cNvPr id="523" name="PlaceHolder 2"/>
          <p:cNvSpPr>
            <a:spLocks noGrp="1"/>
          </p:cNvSpPr>
          <p:nvPr>
            <p:ph/>
          </p:nvPr>
        </p:nvSpPr>
        <p:spPr>
          <a:xfrm>
            <a:off x="540000" y="1260000"/>
            <a:ext cx="8999640" cy="3239640"/>
          </a:xfrm>
          <a:prstGeom prst="rect">
            <a:avLst/>
          </a:prstGeom>
          <a:noFill/>
          <a:ln w="0">
            <a:noFill/>
          </a:ln>
        </p:spPr>
        <p:txBody>
          <a:bodyPr lIns="0" rIns="0" tIns="0" bIns="0" anchor="t">
            <a:normAutofit/>
          </a:bodyPr>
          <a:p>
            <a:pPr marL="432000" indent="-324000">
              <a:lnSpc>
                <a:spcPct val="100000"/>
              </a:lnSpc>
              <a:spcBef>
                <a:spcPts val="1060"/>
              </a:spcBef>
              <a:buClr>
                <a:srgbClr val="000000"/>
              </a:buClr>
              <a:buSzPct val="45000"/>
              <a:buFont typeface="Wingdings" charset="2"/>
              <a:buChar char=""/>
            </a:pPr>
            <a:r>
              <a:rPr b="0" lang="el-GR" sz="2400" spc="-1" strike="noStrike">
                <a:solidFill>
                  <a:srgbClr val="000000"/>
                </a:solidFill>
                <a:latin typeface="Arial"/>
              </a:rPr>
              <a:t>When someone goes walking in nature for a few hours, a backpack is necessary. Hikers can use them to carry water, snacks and an extra change of clothes. Most people take off their jackets when they start hiking and they put them on when they stop to take a rest, so a backpack is useful. A backpack doesn’t have to be very expensive, but a good backpack can make a hike much more comfortable and enjoyable.  </a:t>
            </a:r>
            <a:endParaRPr b="0" lang="el-G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4"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Waterproof jacket</a:t>
            </a:r>
            <a:endParaRPr b="0" lang="el-GR" sz="3300" spc="-1" strike="noStrike">
              <a:solidFill>
                <a:srgbClr val="000000"/>
              </a:solidFill>
              <a:latin typeface="Arial"/>
            </a:endParaRPr>
          </a:p>
        </p:txBody>
      </p:sp>
      <p:pic>
        <p:nvPicPr>
          <p:cNvPr id="525" name="" descr=""/>
          <p:cNvPicPr/>
          <p:nvPr/>
        </p:nvPicPr>
        <p:blipFill>
          <a:blip r:embed="rId1"/>
          <a:stretch/>
        </p:blipFill>
        <p:spPr>
          <a:xfrm>
            <a:off x="2613960" y="1260000"/>
            <a:ext cx="4851360" cy="3239640"/>
          </a:xfrm>
          <a:prstGeom prst="rect">
            <a:avLst/>
          </a:prstGeom>
          <a:ln w="1800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6"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buNone/>
            </a:pPr>
            <a:endParaRPr b="0" lang="el-GR" sz="1800" spc="-1" strike="noStrike">
              <a:solidFill>
                <a:srgbClr val="000000"/>
              </a:solidFill>
              <a:latin typeface="Arial"/>
            </a:endParaRPr>
          </a:p>
        </p:txBody>
      </p:sp>
      <p:sp>
        <p:nvSpPr>
          <p:cNvPr id="527" name="PlaceHolder 2"/>
          <p:cNvSpPr>
            <a:spLocks noGrp="1"/>
          </p:cNvSpPr>
          <p:nvPr>
            <p:ph/>
          </p:nvPr>
        </p:nvSpPr>
        <p:spPr>
          <a:xfrm>
            <a:off x="540000" y="1260000"/>
            <a:ext cx="8999640" cy="3239640"/>
          </a:xfrm>
          <a:prstGeom prst="rect">
            <a:avLst/>
          </a:prstGeom>
          <a:noFill/>
          <a:ln w="0">
            <a:noFill/>
          </a:ln>
        </p:spPr>
        <p:txBody>
          <a:bodyPr lIns="0" rIns="0" tIns="0" bIns="0" anchor="t">
            <a:normAutofit/>
          </a:bodyPr>
          <a:p>
            <a:pPr marL="432000" indent="0">
              <a:lnSpc>
                <a:spcPct val="100000"/>
              </a:lnSpc>
              <a:spcBef>
                <a:spcPts val="1060"/>
              </a:spcBef>
              <a:buNone/>
              <a:tabLst>
                <a:tab algn="l" pos="0"/>
              </a:tabLst>
            </a:pPr>
            <a:r>
              <a:rPr b="0" lang="el-GR" sz="2400" spc="-1" strike="noStrike">
                <a:solidFill>
                  <a:srgbClr val="000000"/>
                </a:solidFill>
                <a:latin typeface="Arial"/>
              </a:rPr>
              <a:t>A waterproof jacket is necessary when walking in nature as the weather can be unpredictable. A good waterproof jacket can be quite expensive but there are cheaper options. </a:t>
            </a:r>
            <a:endParaRPr b="0" lang="el-G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8"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Is that all?</a:t>
            </a:r>
            <a:endParaRPr b="0" lang="el-GR" sz="3300" spc="-1" strike="noStrike">
              <a:solidFill>
                <a:srgbClr val="000000"/>
              </a:solidFill>
              <a:latin typeface="Arial"/>
            </a:endParaRPr>
          </a:p>
        </p:txBody>
      </p:sp>
      <p:sp>
        <p:nvSpPr>
          <p:cNvPr id="529" name="PlaceHolder 2"/>
          <p:cNvSpPr>
            <a:spLocks noGrp="1"/>
          </p:cNvSpPr>
          <p:nvPr>
            <p:ph/>
          </p:nvPr>
        </p:nvSpPr>
        <p:spPr>
          <a:xfrm>
            <a:off x="540000" y="1260000"/>
            <a:ext cx="8999640" cy="3239640"/>
          </a:xfrm>
          <a:prstGeom prst="rect">
            <a:avLst/>
          </a:prstGeom>
          <a:noFill/>
          <a:ln w="0">
            <a:noFill/>
          </a:ln>
        </p:spPr>
        <p:txBody>
          <a:bodyPr lIns="0" rIns="0" tIns="0" bIns="0" anchor="t">
            <a:normAutofit/>
          </a:bodyPr>
          <a:p>
            <a:pPr marL="432000" indent="-324000">
              <a:lnSpc>
                <a:spcPct val="100000"/>
              </a:lnSpc>
              <a:spcBef>
                <a:spcPts val="1060"/>
              </a:spcBef>
              <a:buClr>
                <a:srgbClr val="000000"/>
              </a:buClr>
              <a:buSzPct val="45000"/>
              <a:buFont typeface="Wingdings" charset="2"/>
              <a:buChar char=""/>
            </a:pPr>
            <a:r>
              <a:rPr b="0" lang="el-GR" sz="2400" spc="-1" strike="noStrike">
                <a:solidFill>
                  <a:srgbClr val="000000"/>
                </a:solidFill>
                <a:latin typeface="Arial"/>
              </a:rPr>
              <a:t>No, that is not all. More experienced hikers use thermal clothing in winter and those who are more experienced  can also buy a GPS smartwatch. The list is endless. </a:t>
            </a:r>
            <a:endParaRPr b="0" lang="el-G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0"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What are the benefits of hiking?</a:t>
            </a:r>
            <a:endParaRPr b="0" lang="el-GR" sz="3300" spc="-1" strike="noStrike">
              <a:solidFill>
                <a:srgbClr val="000000"/>
              </a:solidFill>
              <a:latin typeface="Arial"/>
            </a:endParaRPr>
          </a:p>
        </p:txBody>
      </p:sp>
      <p:sp>
        <p:nvSpPr>
          <p:cNvPr id="531" name="PlaceHolder 2"/>
          <p:cNvSpPr>
            <a:spLocks noGrp="1"/>
          </p:cNvSpPr>
          <p:nvPr>
            <p:ph/>
          </p:nvPr>
        </p:nvSpPr>
        <p:spPr>
          <a:xfrm>
            <a:off x="540000" y="1260000"/>
            <a:ext cx="8999640" cy="3239640"/>
          </a:xfrm>
          <a:prstGeom prst="rect">
            <a:avLst/>
          </a:prstGeom>
          <a:noFill/>
          <a:ln w="0">
            <a:noFill/>
          </a:ln>
        </p:spPr>
        <p:txBody>
          <a:bodyPr lIns="0" rIns="0" tIns="0" bIns="0" anchor="t">
            <a:normAutofit/>
          </a:bodyPr>
          <a:p>
            <a:pPr marL="432000" indent="-324000">
              <a:lnSpc>
                <a:spcPct val="100000"/>
              </a:lnSpc>
              <a:spcBef>
                <a:spcPts val="1060"/>
              </a:spcBef>
              <a:buClr>
                <a:srgbClr val="000000"/>
              </a:buClr>
              <a:buSzPct val="45000"/>
              <a:buFont typeface="Wingdings" charset="2"/>
              <a:buChar char=""/>
            </a:pPr>
            <a:r>
              <a:rPr b="0" lang="el-GR" sz="2400" spc="-1" strike="noStrike">
                <a:solidFill>
                  <a:srgbClr val="000000"/>
                </a:solidFill>
                <a:latin typeface="Arial"/>
              </a:rPr>
              <a:t>Like any type of exercise, hiking is good for the body. Hiking has the advantage that it gives us peace of mind, as city life can be stressful. The beauty of nature is the best medicine for a stressed person like me and I always feel satisfied when I finish a hiking trip because they are often challenging. </a:t>
            </a:r>
            <a:endParaRPr b="0" lang="el-G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2"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What are the difficulties of hiking?</a:t>
            </a:r>
            <a:endParaRPr b="0" lang="el-GR" sz="3300" spc="-1" strike="noStrike">
              <a:solidFill>
                <a:srgbClr val="000000"/>
              </a:solidFill>
              <a:latin typeface="Arial"/>
            </a:endParaRPr>
          </a:p>
        </p:txBody>
      </p:sp>
      <p:sp>
        <p:nvSpPr>
          <p:cNvPr id="533" name="PlaceHolder 2"/>
          <p:cNvSpPr>
            <a:spLocks noGrp="1"/>
          </p:cNvSpPr>
          <p:nvPr>
            <p:ph/>
          </p:nvPr>
        </p:nvSpPr>
        <p:spPr>
          <a:xfrm>
            <a:off x="540000" y="1260000"/>
            <a:ext cx="8999640" cy="3239640"/>
          </a:xfrm>
          <a:prstGeom prst="rect">
            <a:avLst/>
          </a:prstGeom>
          <a:noFill/>
          <a:ln w="0">
            <a:noFill/>
          </a:ln>
        </p:spPr>
        <p:txBody>
          <a:bodyPr lIns="0" rIns="0" tIns="0" bIns="0" anchor="t">
            <a:normAutofit/>
          </a:bodyPr>
          <a:p>
            <a:pPr marL="432000" indent="-324000">
              <a:lnSpc>
                <a:spcPct val="100000"/>
              </a:lnSpc>
              <a:spcBef>
                <a:spcPts val="1060"/>
              </a:spcBef>
              <a:buClr>
                <a:srgbClr val="000000"/>
              </a:buClr>
              <a:buSzPct val="45000"/>
              <a:buFont typeface="Wingdings" charset="2"/>
              <a:buChar char=""/>
            </a:pPr>
            <a:r>
              <a:rPr b="0" lang="el-GR" sz="2400" spc="-1" strike="noStrike">
                <a:solidFill>
                  <a:srgbClr val="000000"/>
                </a:solidFill>
                <a:latin typeface="Arial"/>
              </a:rPr>
              <a:t>Hiking is not a sport for everyone. Apart from the right equipment, it is necesary to be fairly fit.</a:t>
            </a:r>
            <a:endParaRPr b="0" lang="el-GR" sz="2400" spc="-1" strike="noStrike">
              <a:solidFill>
                <a:srgbClr val="000000"/>
              </a:solidFill>
              <a:latin typeface="Arial"/>
            </a:endParaRPr>
          </a:p>
          <a:p>
            <a:pPr marL="432000" indent="-324000">
              <a:lnSpc>
                <a:spcPct val="100000"/>
              </a:lnSpc>
              <a:spcBef>
                <a:spcPts val="1060"/>
              </a:spcBef>
              <a:buClr>
                <a:srgbClr val="000000"/>
              </a:buClr>
              <a:buSzPct val="45000"/>
              <a:buFont typeface="Wingdings" charset="2"/>
              <a:buChar char=""/>
            </a:pPr>
            <a:r>
              <a:rPr b="0" lang="el-GR" sz="2400" spc="-1" strike="noStrike">
                <a:solidFill>
                  <a:srgbClr val="000000"/>
                </a:solidFill>
                <a:latin typeface="Arial"/>
              </a:rPr>
              <a:t>It is very easy for beginners to get lost and it is best to be part of an organized group. </a:t>
            </a:r>
            <a:endParaRPr b="0" lang="el-GR" sz="2400" spc="-1" strike="noStrike">
              <a:solidFill>
                <a:srgbClr val="000000"/>
              </a:solidFill>
              <a:latin typeface="Arial"/>
            </a:endParaRPr>
          </a:p>
          <a:p>
            <a:pPr marL="432000" indent="-324000">
              <a:lnSpc>
                <a:spcPct val="100000"/>
              </a:lnSpc>
              <a:spcBef>
                <a:spcPts val="1060"/>
              </a:spcBef>
              <a:buClr>
                <a:srgbClr val="000000"/>
              </a:buClr>
              <a:buSzPct val="45000"/>
              <a:buFont typeface="Wingdings" charset="2"/>
              <a:buChar char=""/>
            </a:pPr>
            <a:r>
              <a:rPr b="0" lang="el-GR" sz="2400" spc="-1" strike="noStrike">
                <a:solidFill>
                  <a:srgbClr val="000000"/>
                </a:solidFill>
                <a:latin typeface="Arial"/>
              </a:rPr>
              <a:t>Hiking equipment is expensive. </a:t>
            </a:r>
            <a:endParaRPr b="0" lang="el-GR" sz="2400" spc="-1" strike="noStrike">
              <a:solidFill>
                <a:srgbClr val="000000"/>
              </a:solidFill>
              <a:latin typeface="Arial"/>
            </a:endParaRPr>
          </a:p>
          <a:p>
            <a:pPr marL="432000" indent="0">
              <a:lnSpc>
                <a:spcPct val="100000"/>
              </a:lnSpc>
              <a:spcBef>
                <a:spcPts val="1060"/>
              </a:spcBef>
              <a:buNone/>
              <a:tabLst>
                <a:tab algn="l" pos="0"/>
              </a:tabLst>
            </a:pPr>
            <a:endParaRPr b="0" lang="el-GR"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4"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Photos from my hiking trips</a:t>
            </a:r>
            <a:endParaRPr b="0" lang="el-GR" sz="3300" spc="-1" strike="noStrike">
              <a:solidFill>
                <a:srgbClr val="000000"/>
              </a:solidFill>
              <a:latin typeface="Arial"/>
            </a:endParaRPr>
          </a:p>
        </p:txBody>
      </p:sp>
      <p:pic>
        <p:nvPicPr>
          <p:cNvPr id="535" name="" descr=""/>
          <p:cNvPicPr/>
          <p:nvPr/>
        </p:nvPicPr>
        <p:blipFill>
          <a:blip r:embed="rId1"/>
          <a:stretch/>
        </p:blipFill>
        <p:spPr>
          <a:xfrm>
            <a:off x="2888280" y="1260000"/>
            <a:ext cx="4302720" cy="3239640"/>
          </a:xfrm>
          <a:prstGeom prst="rect">
            <a:avLst/>
          </a:prstGeom>
          <a:ln w="1800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6"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Somewhere near Palaios Panteleimonas </a:t>
            </a:r>
            <a:endParaRPr b="0" lang="el-GR" sz="3300" spc="-1" strike="noStrike">
              <a:solidFill>
                <a:srgbClr val="000000"/>
              </a:solidFill>
              <a:latin typeface="Arial"/>
            </a:endParaRPr>
          </a:p>
        </p:txBody>
      </p:sp>
      <p:pic>
        <p:nvPicPr>
          <p:cNvPr id="537" name="" descr=""/>
          <p:cNvPicPr/>
          <p:nvPr/>
        </p:nvPicPr>
        <p:blipFill>
          <a:blip r:embed="rId1"/>
          <a:stretch/>
        </p:blipFill>
        <p:spPr>
          <a:xfrm>
            <a:off x="3235320" y="1032120"/>
            <a:ext cx="2858400" cy="3811680"/>
          </a:xfrm>
          <a:prstGeom prst="rect">
            <a:avLst/>
          </a:prstGeom>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8"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A view from Olympus</a:t>
            </a:r>
            <a:endParaRPr b="0" lang="el-GR" sz="3300" spc="-1" strike="noStrike">
              <a:solidFill>
                <a:srgbClr val="000000"/>
              </a:solidFill>
              <a:latin typeface="Arial"/>
            </a:endParaRPr>
          </a:p>
        </p:txBody>
      </p:sp>
      <p:pic>
        <p:nvPicPr>
          <p:cNvPr id="539" name="" descr=""/>
          <p:cNvPicPr/>
          <p:nvPr/>
        </p:nvPicPr>
        <p:blipFill>
          <a:blip r:embed="rId1"/>
          <a:stretch/>
        </p:blipFill>
        <p:spPr>
          <a:xfrm>
            <a:off x="2888280" y="1260000"/>
            <a:ext cx="4302720" cy="3239640"/>
          </a:xfrm>
          <a:prstGeom prst="rect">
            <a:avLst/>
          </a:prstGeom>
          <a:ln w="1800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0"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A view of Enipeas river</a:t>
            </a:r>
            <a:endParaRPr b="0" lang="el-GR" sz="3300" spc="-1" strike="noStrike">
              <a:solidFill>
                <a:srgbClr val="000000"/>
              </a:solidFill>
              <a:latin typeface="Arial"/>
            </a:endParaRPr>
          </a:p>
        </p:txBody>
      </p:sp>
      <p:pic>
        <p:nvPicPr>
          <p:cNvPr id="541" name="" descr=""/>
          <p:cNvPicPr/>
          <p:nvPr/>
        </p:nvPicPr>
        <p:blipFill>
          <a:blip r:embed="rId1"/>
          <a:stretch/>
        </p:blipFill>
        <p:spPr>
          <a:xfrm>
            <a:off x="3820320" y="1260000"/>
            <a:ext cx="2439000" cy="3239640"/>
          </a:xfrm>
          <a:prstGeom prst="rect">
            <a:avLst/>
          </a:prstGeom>
          <a:ln w="1800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2" name="PlaceHolder 1"/>
          <p:cNvSpPr>
            <a:spLocks noGrp="1"/>
          </p:cNvSpPr>
          <p:nvPr>
            <p:ph type="title"/>
          </p:nvPr>
        </p:nvSpPr>
        <p:spPr>
          <a:xfrm>
            <a:off x="540000" y="180000"/>
            <a:ext cx="8999640" cy="899640"/>
          </a:xfrm>
          <a:prstGeom prst="rect">
            <a:avLst/>
          </a:prstGeom>
          <a:noFill/>
          <a:ln w="0">
            <a:noFill/>
          </a:ln>
        </p:spPr>
        <p:txBody>
          <a:bodyPr lIns="0" rIns="0" tIns="0" bIns="0" anchor="ctr">
            <a:noAutofit/>
          </a:bodyPr>
          <a:p>
            <a:pPr indent="0" algn="ctr">
              <a:lnSpc>
                <a:spcPct val="100000"/>
              </a:lnSpc>
              <a:buNone/>
              <a:tabLst>
                <a:tab algn="l" pos="0"/>
              </a:tabLst>
            </a:pPr>
            <a:r>
              <a:rPr b="0" lang="el-GR" sz="3300" spc="-1" strike="noStrike">
                <a:solidFill>
                  <a:srgbClr val="000000"/>
                </a:solidFill>
                <a:latin typeface="Arial"/>
              </a:rPr>
              <a:t>A waterfall in Olympus</a:t>
            </a:r>
            <a:endParaRPr b="0" lang="el-GR" sz="3300" spc="-1" strike="noStrike">
              <a:solidFill>
                <a:srgbClr val="000000"/>
              </a:solidFill>
              <a:latin typeface="Arial"/>
            </a:endParaRPr>
          </a:p>
        </p:txBody>
      </p:sp>
      <p:pic>
        <p:nvPicPr>
          <p:cNvPr id="543" name="" descr=""/>
          <p:cNvPicPr/>
          <p:nvPr/>
        </p:nvPicPr>
        <p:blipFill>
          <a:blip r:embed="rId1"/>
          <a:stretch/>
        </p:blipFill>
        <p:spPr>
          <a:xfrm>
            <a:off x="2888280" y="1260000"/>
            <a:ext cx="4302720" cy="3239640"/>
          </a:xfrm>
          <a:prstGeom prst="rect">
            <a:avLst/>
          </a:prstGeom>
          <a:ln w="1800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102</TotalTime>
  <Application>LibreOffice/7.4.3.2$Windows_X86_64 LibreOffice_project/1048a8393ae2eeec98dff31b5c133c5f1d08b890</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2023-01-09T17:47:10Z</dcterms:created>
  <dc:creator/>
  <dc:description/>
  <dc:language>el-GR</dc:language>
  <cp:lastModifiedBy/>
  <dcterms:modified xsi:type="dcterms:W3CDTF">2023-01-11T14:19:57Z</dcterms:modified>
  <cp:revision>4</cp:revision>
  <dc:subject/>
  <dc:title>Forestbird</dc:title>
</cp:coreProperties>
</file>

<file path=docProps/custom.xml><?xml version="1.0" encoding="utf-8"?>
<Properties xmlns="http://schemas.openxmlformats.org/officeDocument/2006/custom-properties" xmlns:vt="http://schemas.openxmlformats.org/officeDocument/2006/docPropsVTypes"/>
</file>