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104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Κεφάλαιο 3.3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Δίκτυα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39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5286566"/>
            <a:ext cx="6512511" cy="1143000"/>
          </a:xfrm>
        </p:spPr>
        <p:txBody>
          <a:bodyPr/>
          <a:lstStyle/>
          <a:p>
            <a:r>
              <a:rPr lang="el-GR" dirty="0"/>
              <a:t>Ορισμός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42801" y="731520"/>
            <a:ext cx="7478530" cy="3914222"/>
          </a:xfrm>
        </p:spPr>
        <p:txBody>
          <a:bodyPr>
            <a:normAutofit/>
          </a:bodyPr>
          <a:lstStyle/>
          <a:p>
            <a:r>
              <a:rPr lang="el-GR" sz="2800" b="1" dirty="0"/>
              <a:t>Δίκτυο Υπολογιστών </a:t>
            </a:r>
            <a:r>
              <a:rPr lang="en-US" sz="2800" dirty="0" err="1"/>
              <a:t>ή</a:t>
            </a:r>
            <a:r>
              <a:rPr lang="en-US" sz="2800" dirty="0"/>
              <a:t> </a:t>
            </a:r>
            <a:r>
              <a:rPr lang="en-US" sz="2800" dirty="0" err="1"/>
              <a:t>Δίκτυο</a:t>
            </a:r>
            <a:r>
              <a:rPr lang="en-US" sz="2800" dirty="0"/>
              <a:t> </a:t>
            </a:r>
            <a:r>
              <a:rPr lang="en-US" sz="2800" dirty="0" err="1"/>
              <a:t>Ε</a:t>
            </a:r>
            <a:r>
              <a:rPr lang="en-US" sz="2800" dirty="0"/>
              <a:t>π</a:t>
            </a:r>
            <a:r>
              <a:rPr lang="en-US" sz="2800" dirty="0" err="1"/>
              <a:t>ικοινωνιών</a:t>
            </a:r>
            <a:r>
              <a:rPr lang="en-US" sz="2800" dirty="0"/>
              <a:t> </a:t>
            </a:r>
            <a:r>
              <a:rPr lang="en-US" sz="2800" dirty="0" err="1"/>
              <a:t>είν</a:t>
            </a:r>
            <a:r>
              <a:rPr lang="en-US" sz="2800" dirty="0"/>
              <a:t>α</a:t>
            </a:r>
            <a:r>
              <a:rPr lang="en-US" sz="2800" dirty="0" err="1"/>
              <a:t>ι</a:t>
            </a:r>
            <a:r>
              <a:rPr lang="en-US" sz="2800" dirty="0"/>
              <a:t> </a:t>
            </a:r>
            <a:r>
              <a:rPr lang="en-US" sz="2800" dirty="0" err="1"/>
              <a:t>έν</a:t>
            </a:r>
            <a:r>
              <a:rPr lang="en-US" sz="2800" dirty="0"/>
              <a:t>α </a:t>
            </a:r>
            <a:r>
              <a:rPr lang="en-US" sz="2800" dirty="0" err="1"/>
              <a:t>σύνολο</a:t>
            </a:r>
            <a:r>
              <a:rPr lang="en-US" sz="2800" dirty="0"/>
              <a:t> </a:t>
            </a:r>
            <a:r>
              <a:rPr lang="en-US" sz="2800" dirty="0" err="1"/>
              <a:t>συνδεδεμένων</a:t>
            </a:r>
            <a:r>
              <a:rPr lang="en-US" sz="2800" dirty="0"/>
              <a:t> </a:t>
            </a:r>
            <a:r>
              <a:rPr lang="en-US" sz="2800" dirty="0" err="1"/>
              <a:t>μετ</a:t>
            </a:r>
            <a:r>
              <a:rPr lang="en-US" sz="2800" dirty="0"/>
              <a:t>α</a:t>
            </a:r>
            <a:r>
              <a:rPr lang="en-US" sz="2800" dirty="0" err="1"/>
              <a:t>ξύ</a:t>
            </a:r>
            <a:r>
              <a:rPr lang="en-US" sz="2800" dirty="0"/>
              <a:t> </a:t>
            </a:r>
            <a:r>
              <a:rPr lang="en-US" sz="2800" dirty="0" err="1"/>
              <a:t>τους</a:t>
            </a:r>
            <a:r>
              <a:rPr lang="en-US" sz="2800" dirty="0"/>
              <a:t> </a:t>
            </a:r>
            <a:r>
              <a:rPr lang="en-US" sz="2800" dirty="0" err="1"/>
              <a:t>συσκευών</a:t>
            </a:r>
            <a:r>
              <a:rPr lang="en-US" sz="2800" dirty="0"/>
              <a:t> </a:t>
            </a:r>
            <a:r>
              <a:rPr lang="en-US" sz="2800" dirty="0" err="1"/>
              <a:t>με</a:t>
            </a:r>
            <a:r>
              <a:rPr lang="en-US" sz="2800" dirty="0"/>
              <a:t> </a:t>
            </a:r>
            <a:r>
              <a:rPr lang="en-US" sz="2800" dirty="0" err="1"/>
              <a:t>φυσικές</a:t>
            </a:r>
            <a:r>
              <a:rPr lang="en-US" sz="2800" dirty="0"/>
              <a:t> </a:t>
            </a:r>
            <a:r>
              <a:rPr lang="en-US" sz="2800" dirty="0" err="1"/>
              <a:t>συνδέσεις</a:t>
            </a:r>
            <a:r>
              <a:rPr lang="en-US" sz="2800" dirty="0"/>
              <a:t> (</a:t>
            </a:r>
            <a:r>
              <a:rPr lang="en-US" sz="2800" dirty="0" err="1"/>
              <a:t>κ</a:t>
            </a:r>
            <a:r>
              <a:rPr lang="en-US" sz="2800" dirty="0"/>
              <a:t>α</a:t>
            </a:r>
            <a:r>
              <a:rPr lang="en-US" sz="2800" dirty="0" err="1"/>
              <a:t>νάλι</a:t>
            </a:r>
            <a:r>
              <a:rPr lang="en-US" sz="2800" dirty="0"/>
              <a:t>α </a:t>
            </a:r>
            <a:r>
              <a:rPr lang="en-US" sz="2800" dirty="0" err="1"/>
              <a:t>ε</a:t>
            </a:r>
            <a:r>
              <a:rPr lang="en-US" sz="2800" dirty="0"/>
              <a:t>π</a:t>
            </a:r>
            <a:r>
              <a:rPr lang="en-US" sz="2800" dirty="0" err="1"/>
              <a:t>ικοινωνί</a:t>
            </a:r>
            <a:r>
              <a:rPr lang="en-US" sz="2800" dirty="0"/>
              <a:t>α</a:t>
            </a:r>
            <a:r>
              <a:rPr lang="en-US" sz="2800" dirty="0" err="1"/>
              <a:t>ς</a:t>
            </a:r>
            <a:r>
              <a:rPr lang="en-US" sz="2800" dirty="0"/>
              <a:t>), </a:t>
            </a:r>
            <a:r>
              <a:rPr lang="en-US" sz="2800" dirty="0" err="1"/>
              <a:t>οι</a:t>
            </a:r>
            <a:r>
              <a:rPr lang="en-US" sz="2800" dirty="0"/>
              <a:t> </a:t>
            </a:r>
            <a:r>
              <a:rPr lang="en-US" sz="2800" dirty="0" err="1"/>
              <a:t>ο</a:t>
            </a:r>
            <a:r>
              <a:rPr lang="en-US" sz="2800" dirty="0"/>
              <a:t>π</a:t>
            </a:r>
            <a:r>
              <a:rPr lang="en-US" sz="2800" dirty="0" err="1"/>
              <a:t>οίες</a:t>
            </a:r>
            <a:r>
              <a:rPr lang="en-US" sz="2800" dirty="0"/>
              <a:t> μπ</a:t>
            </a:r>
            <a:r>
              <a:rPr lang="en-US" sz="2800" dirty="0" err="1"/>
              <a:t>ορούν</a:t>
            </a:r>
            <a:r>
              <a:rPr lang="en-US" sz="2800" dirty="0"/>
              <a:t> </a:t>
            </a:r>
            <a:r>
              <a:rPr lang="en-US" sz="2800" dirty="0" err="1"/>
              <a:t>ν</a:t>
            </a:r>
            <a:r>
              <a:rPr lang="en-US" sz="2800" dirty="0"/>
              <a:t>α πα</a:t>
            </a:r>
            <a:r>
              <a:rPr lang="en-US" sz="2800" dirty="0" err="1"/>
              <a:t>ράγουν</a:t>
            </a:r>
            <a:r>
              <a:rPr lang="en-US" sz="2800" dirty="0"/>
              <a:t>, </a:t>
            </a:r>
            <a:r>
              <a:rPr lang="en-US" sz="2800" dirty="0" err="1"/>
              <a:t>ν</a:t>
            </a:r>
            <a:r>
              <a:rPr lang="en-US" sz="2800" dirty="0"/>
              <a:t>α </a:t>
            </a:r>
            <a:r>
              <a:rPr lang="en-US" sz="2800" dirty="0" err="1"/>
              <a:t>στέλνουν</a:t>
            </a:r>
            <a:r>
              <a:rPr lang="en-US" sz="2800" dirty="0"/>
              <a:t>, </a:t>
            </a:r>
            <a:r>
              <a:rPr lang="en-US" sz="2800" dirty="0" err="1"/>
              <a:t>ν</a:t>
            </a:r>
            <a:r>
              <a:rPr lang="en-US" sz="2800" dirty="0"/>
              <a:t>α π</a:t>
            </a:r>
            <a:r>
              <a:rPr lang="en-US" sz="2800" dirty="0" err="1"/>
              <a:t>ροωθούν</a:t>
            </a:r>
            <a:r>
              <a:rPr lang="en-US" sz="2800" dirty="0"/>
              <a:t> </a:t>
            </a:r>
            <a:r>
              <a:rPr lang="en-US" sz="2800" dirty="0" err="1"/>
              <a:t>κ</a:t>
            </a:r>
            <a:r>
              <a:rPr lang="en-US" sz="2800" dirty="0"/>
              <a:t>α</a:t>
            </a:r>
            <a:r>
              <a:rPr lang="en-US" sz="2800" dirty="0" err="1"/>
              <a:t>ι</a:t>
            </a:r>
            <a:r>
              <a:rPr lang="en-US" sz="2800" dirty="0"/>
              <a:t> </a:t>
            </a:r>
            <a:r>
              <a:rPr lang="en-US" sz="2800" dirty="0" err="1"/>
              <a:t>ν</a:t>
            </a:r>
            <a:r>
              <a:rPr lang="en-US" sz="2800" dirty="0"/>
              <a:t>α </a:t>
            </a:r>
            <a:r>
              <a:rPr lang="en-US" sz="2800" dirty="0" err="1"/>
              <a:t>λ</a:t>
            </a:r>
            <a:r>
              <a:rPr lang="en-US" sz="2800" dirty="0"/>
              <a:t>αμβ</a:t>
            </a:r>
            <a:r>
              <a:rPr lang="en-US" sz="2800" dirty="0" err="1"/>
              <a:t>άνουν</a:t>
            </a:r>
            <a:r>
              <a:rPr lang="en-US" sz="2800" dirty="0"/>
              <a:t> π</a:t>
            </a:r>
            <a:r>
              <a:rPr lang="en-US" sz="2800" dirty="0" err="1"/>
              <a:t>ληροφορίες</a:t>
            </a:r>
            <a:r>
              <a:rPr lang="en-US" sz="2800" dirty="0"/>
              <a:t> (απ</a:t>
            </a:r>
            <a:r>
              <a:rPr lang="en-US" sz="2800" dirty="0" err="1"/>
              <a:t>λά</a:t>
            </a:r>
            <a:r>
              <a:rPr lang="en-US" sz="2800" dirty="0"/>
              <a:t> </a:t>
            </a:r>
            <a:r>
              <a:rPr lang="en-US" sz="2800" dirty="0" err="1"/>
              <a:t>δεδομέν</a:t>
            </a:r>
            <a:r>
              <a:rPr lang="en-US" sz="2800" dirty="0"/>
              <a:t>α, </a:t>
            </a:r>
            <a:r>
              <a:rPr lang="en-US" sz="2800" dirty="0" err="1"/>
              <a:t>ήχο</a:t>
            </a:r>
            <a:r>
              <a:rPr lang="en-US" sz="2800" dirty="0"/>
              <a:t>, </a:t>
            </a:r>
            <a:r>
              <a:rPr lang="en-US" sz="2800" dirty="0" err="1"/>
              <a:t>εικόν</a:t>
            </a:r>
            <a:r>
              <a:rPr lang="en-US" sz="2800" dirty="0"/>
              <a:t>α </a:t>
            </a:r>
            <a:r>
              <a:rPr lang="en-US" sz="2800" dirty="0" err="1"/>
              <a:t>κ</a:t>
            </a:r>
            <a:r>
              <a:rPr lang="en-US" sz="2800" dirty="0"/>
              <a:t>α</a:t>
            </a:r>
            <a:r>
              <a:rPr lang="en-US" sz="2800" dirty="0" err="1"/>
              <a:t>ι</a:t>
            </a:r>
            <a:r>
              <a:rPr lang="en-US" sz="2800" dirty="0"/>
              <a:t> β</a:t>
            </a:r>
            <a:r>
              <a:rPr lang="en-US" sz="2800" dirty="0" err="1"/>
              <a:t>ίντεο</a:t>
            </a:r>
            <a:r>
              <a:rPr lang="en-US" sz="2800" dirty="0"/>
              <a:t>).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5597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043461"/>
            <a:ext cx="6512511" cy="1454891"/>
          </a:xfrm>
        </p:spPr>
        <p:txBody>
          <a:bodyPr/>
          <a:lstStyle/>
          <a:p>
            <a:r>
              <a:rPr lang="el-GR" dirty="0"/>
              <a:t>Σταθμοί εργασίας ή τερματικές συσκευές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74059" y="1135626"/>
            <a:ext cx="6400800" cy="2554845"/>
          </a:xfrm>
        </p:spPr>
        <p:txBody>
          <a:bodyPr>
            <a:normAutofit/>
          </a:bodyPr>
          <a:lstStyle/>
          <a:p>
            <a:r>
              <a:rPr lang="el-GR" sz="3200" dirty="0"/>
              <a:t>Οι υπολογιστές και οι συσκευές (εκτυπωτές, τερματικά, δρομολογητές και δορυφόροι) που συνδέονται σε ένα δίκτυο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106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5431239"/>
            <a:ext cx="6512511" cy="1143000"/>
          </a:xfrm>
        </p:spPr>
        <p:txBody>
          <a:bodyPr/>
          <a:lstStyle/>
          <a:p>
            <a:r>
              <a:rPr lang="el-GR" dirty="0"/>
              <a:t>Στοιχεία δικτύων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1825" y="597647"/>
            <a:ext cx="5640294" cy="3616362"/>
          </a:xfrm>
        </p:spPr>
        <p:txBody>
          <a:bodyPr>
            <a:noAutofit/>
          </a:bodyPr>
          <a:lstStyle/>
          <a:p>
            <a:r>
              <a:rPr lang="en-US" sz="2400" dirty="0" err="1"/>
              <a:t>Οι</a:t>
            </a:r>
            <a:r>
              <a:rPr lang="en-US" sz="2400" dirty="0"/>
              <a:t> </a:t>
            </a:r>
            <a:r>
              <a:rPr lang="el-GR" sz="2400" b="1" dirty="0"/>
              <a:t>Υπολογιστές Υποδοχής </a:t>
            </a:r>
            <a:r>
              <a:rPr lang="en-US" sz="2400" dirty="0"/>
              <a:t>(hosts) π</a:t>
            </a:r>
            <a:r>
              <a:rPr lang="en-US" sz="2400" dirty="0" err="1"/>
              <a:t>ομ</a:t>
            </a:r>
            <a:r>
              <a:rPr lang="en-US" sz="2400" dirty="0"/>
              <a:t>π</a:t>
            </a:r>
            <a:r>
              <a:rPr lang="el-GR" sz="2400" dirty="0" err="1"/>
              <a:t>ός</a:t>
            </a:r>
            <a:r>
              <a:rPr lang="en-US" sz="2400" dirty="0"/>
              <a:t> ή δέκτη</a:t>
            </a:r>
            <a:r>
              <a:rPr lang="el-GR" sz="2400" dirty="0"/>
              <a:t>ς</a:t>
            </a:r>
            <a:endParaRPr lang="en-US" sz="2400" dirty="0"/>
          </a:p>
          <a:p>
            <a:r>
              <a:rPr lang="en-US" sz="2400" dirty="0" err="1"/>
              <a:t>Οι</a:t>
            </a:r>
            <a:r>
              <a:rPr lang="en-US" sz="2400" dirty="0"/>
              <a:t> </a:t>
            </a:r>
            <a:r>
              <a:rPr lang="el-GR" sz="2400" b="1" dirty="0"/>
              <a:t>Γραμμές Μετάδοσης </a:t>
            </a:r>
            <a:r>
              <a:rPr lang="en-US" sz="2400" dirty="0"/>
              <a:t>φυσικά </a:t>
            </a:r>
            <a:r>
              <a:rPr lang="en-US" sz="2400" dirty="0" err="1"/>
              <a:t>μονο</a:t>
            </a:r>
            <a:r>
              <a:rPr lang="en-US" sz="2400" dirty="0"/>
              <a:t>πάτια επ</a:t>
            </a:r>
            <a:r>
              <a:rPr lang="en-US" sz="2400" dirty="0" err="1"/>
              <a:t>ικοινωνί</a:t>
            </a:r>
            <a:r>
              <a:rPr lang="en-US" sz="2400" dirty="0"/>
              <a:t>ας </a:t>
            </a:r>
            <a:r>
              <a:rPr lang="en-US" sz="2400" dirty="0" err="1"/>
              <a:t>δι</a:t>
            </a:r>
            <a:r>
              <a:rPr lang="en-US" sz="2400" dirty="0"/>
              <a:t>αμέσου των οπ</a:t>
            </a:r>
            <a:r>
              <a:rPr lang="en-US" sz="2400" dirty="0" err="1"/>
              <a:t>οίων</a:t>
            </a:r>
            <a:r>
              <a:rPr lang="en-US" sz="2400" dirty="0"/>
              <a:t> μετα</a:t>
            </a:r>
            <a:r>
              <a:rPr lang="en-US" sz="2400" dirty="0" err="1"/>
              <a:t>φέροντ</a:t>
            </a:r>
            <a:r>
              <a:rPr lang="en-US" sz="2400" dirty="0"/>
              <a:t>αι τα </a:t>
            </a:r>
            <a:r>
              <a:rPr lang="en-US" sz="2400" dirty="0" err="1"/>
              <a:t>δεδομέν</a:t>
            </a:r>
            <a:r>
              <a:rPr lang="en-US" sz="2400" dirty="0"/>
              <a:t>α απ</a:t>
            </a:r>
            <a:r>
              <a:rPr lang="en-US" sz="2400" dirty="0" err="1"/>
              <a:t>ό</a:t>
            </a:r>
            <a:r>
              <a:rPr lang="en-US" sz="2400" dirty="0"/>
              <a:t> τη </a:t>
            </a:r>
            <a:r>
              <a:rPr lang="en-US" sz="2400" dirty="0" err="1"/>
              <a:t>μί</a:t>
            </a:r>
            <a:r>
              <a:rPr lang="en-US" sz="2400" dirty="0"/>
              <a:t>α συσκευή στην άλλη.</a:t>
            </a:r>
          </a:p>
          <a:p>
            <a:r>
              <a:rPr lang="el-GR" sz="2400" dirty="0"/>
              <a:t>Τα </a:t>
            </a:r>
            <a:r>
              <a:rPr lang="en-US" sz="2400" b="1" dirty="0"/>
              <a:t>Στοιχεία Μετα</a:t>
            </a:r>
            <a:r>
              <a:rPr lang="en-US" sz="2400" b="1" dirty="0" err="1"/>
              <a:t>γωγής</a:t>
            </a:r>
            <a:r>
              <a:rPr lang="el-GR" sz="2400" b="1" dirty="0"/>
              <a:t>:</a:t>
            </a:r>
            <a:r>
              <a:rPr lang="el-GR" sz="2400" dirty="0"/>
              <a:t> ενδιάμεσες συσκευές που συνδέουν τις γραμμές μετάδοσης εκτελούν τη δρομολόγηση και/ή τη μεταγωγή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766" y="739289"/>
            <a:ext cx="2858748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35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Κατηγοριοποίηση δικτύων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l-GR" sz="3200" dirty="0"/>
              <a:t>Ανάλογα με:</a:t>
            </a:r>
          </a:p>
          <a:p>
            <a:r>
              <a:rPr lang="en-US" sz="3200" dirty="0" err="1"/>
              <a:t>τη</a:t>
            </a:r>
            <a:r>
              <a:rPr lang="en-US" sz="3200" dirty="0"/>
              <a:t> </a:t>
            </a:r>
            <a:r>
              <a:rPr lang="en-US" sz="3200" dirty="0" err="1"/>
              <a:t>γεωγρ</a:t>
            </a:r>
            <a:r>
              <a:rPr lang="en-US" sz="3200" dirty="0"/>
              <a:t>α</a:t>
            </a:r>
            <a:r>
              <a:rPr lang="en-US" sz="3200" dirty="0" err="1"/>
              <a:t>φική</a:t>
            </a:r>
            <a:r>
              <a:rPr lang="en-US" sz="3200" dirty="0"/>
              <a:t> </a:t>
            </a:r>
            <a:r>
              <a:rPr lang="en-US" sz="3200" dirty="0" err="1"/>
              <a:t>του</a:t>
            </a:r>
            <a:r>
              <a:rPr lang="en-US" sz="3200" dirty="0"/>
              <a:t> </a:t>
            </a:r>
            <a:r>
              <a:rPr lang="en-US" sz="3200" dirty="0" err="1"/>
              <a:t>έκτ</a:t>
            </a:r>
            <a:r>
              <a:rPr lang="en-US" sz="3200" dirty="0"/>
              <a:t>α</a:t>
            </a:r>
            <a:r>
              <a:rPr lang="en-US" sz="3200" dirty="0" err="1"/>
              <a:t>ση</a:t>
            </a:r>
            <a:endParaRPr lang="el-GR" sz="3200" dirty="0"/>
          </a:p>
          <a:p>
            <a:r>
              <a:rPr lang="en-US" sz="3200" dirty="0" err="1"/>
              <a:t>το</a:t>
            </a:r>
            <a:r>
              <a:rPr lang="en-US" sz="3200" dirty="0"/>
              <a:t> </a:t>
            </a:r>
            <a:r>
              <a:rPr lang="en-US" sz="3200" dirty="0" err="1"/>
              <a:t>μέγεθός</a:t>
            </a:r>
            <a:r>
              <a:rPr lang="en-US" sz="3200" dirty="0"/>
              <a:t> </a:t>
            </a:r>
            <a:r>
              <a:rPr lang="en-US" sz="3200" dirty="0" err="1"/>
              <a:t>του</a:t>
            </a:r>
            <a:r>
              <a:rPr lang="en-US" sz="3200" dirty="0"/>
              <a:t> </a:t>
            </a:r>
            <a:endParaRPr lang="el-GR" sz="3200" dirty="0"/>
          </a:p>
          <a:p>
            <a:r>
              <a:rPr lang="en-US" sz="3200" dirty="0" err="1"/>
              <a:t>την</a:t>
            </a:r>
            <a:r>
              <a:rPr lang="en-US" sz="3200" dirty="0"/>
              <a:t> </a:t>
            </a:r>
            <a:r>
              <a:rPr lang="en-US" sz="3200" dirty="0" err="1"/>
              <a:t>τεχνολογί</a:t>
            </a:r>
            <a:r>
              <a:rPr lang="en-US" sz="3200" dirty="0"/>
              <a:t>α </a:t>
            </a:r>
            <a:r>
              <a:rPr lang="en-US" sz="3200" dirty="0" err="1"/>
              <a:t>μετάδοσης</a:t>
            </a:r>
            <a:r>
              <a:rPr lang="en-US" sz="3200" dirty="0"/>
              <a:t> </a:t>
            </a:r>
            <a:r>
              <a:rPr lang="en-US" sz="3200" dirty="0" err="1"/>
              <a:t>κ</a:t>
            </a:r>
            <a:r>
              <a:rPr lang="en-US" sz="3200" dirty="0"/>
              <a:t>α</a:t>
            </a:r>
            <a:r>
              <a:rPr lang="en-US" sz="3200" dirty="0" err="1"/>
              <a:t>ι</a:t>
            </a:r>
            <a:r>
              <a:rPr lang="en-US" sz="3200" dirty="0"/>
              <a:t> π</a:t>
            </a:r>
            <a:r>
              <a:rPr lang="en-US" sz="3200" dirty="0" err="1"/>
              <a:t>ροώθησης</a:t>
            </a:r>
            <a:r>
              <a:rPr lang="en-US" sz="3200" dirty="0"/>
              <a:t> π</a:t>
            </a:r>
            <a:r>
              <a:rPr lang="en-US" sz="3200" dirty="0" err="1"/>
              <a:t>ου</a:t>
            </a:r>
            <a:r>
              <a:rPr lang="en-US" sz="3200" dirty="0"/>
              <a:t> </a:t>
            </a:r>
            <a:r>
              <a:rPr lang="en-US" sz="3200" dirty="0" err="1"/>
              <a:t>χρησιμο</a:t>
            </a:r>
            <a:r>
              <a:rPr lang="en-US" sz="3200" dirty="0"/>
              <a:t>π</a:t>
            </a:r>
            <a:r>
              <a:rPr lang="en-US" sz="3200" dirty="0" err="1"/>
              <a:t>οιεί</a:t>
            </a:r>
            <a:r>
              <a:rPr lang="en-US" sz="3200" dirty="0"/>
              <a:t>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704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1215" y="5092113"/>
            <a:ext cx="7289800" cy="1143000"/>
          </a:xfrm>
        </p:spPr>
        <p:txBody>
          <a:bodyPr/>
          <a:lstStyle/>
          <a:p>
            <a:r>
              <a:rPr lang="el-GR" i="1" dirty="0">
                <a:effectLst/>
              </a:rPr>
              <a:t>Τ</a:t>
            </a:r>
            <a:r>
              <a:rPr lang="en-US" i="1" dirty="0" err="1">
                <a:effectLst/>
              </a:rPr>
              <a:t>εχνολογί</a:t>
            </a:r>
            <a:r>
              <a:rPr lang="en-US" i="1" dirty="0">
                <a:effectLst/>
              </a:rPr>
              <a:t>α</a:t>
            </a:r>
            <a:r>
              <a:rPr lang="el-GR" i="1" dirty="0">
                <a:effectLst/>
              </a:rPr>
              <a:t> </a:t>
            </a:r>
            <a:r>
              <a:rPr lang="en-US" i="1" dirty="0" err="1">
                <a:effectLst/>
              </a:rPr>
              <a:t>μετάδοσης</a:t>
            </a:r>
            <a:br>
              <a:rPr lang="en-US" i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1765" y="537883"/>
            <a:ext cx="7484036" cy="3908990"/>
          </a:xfrm>
        </p:spPr>
        <p:txBody>
          <a:bodyPr>
            <a:noAutofit/>
          </a:bodyPr>
          <a:lstStyle/>
          <a:p>
            <a:r>
              <a:rPr lang="en-US" sz="2800" b="1" dirty="0"/>
              <a:t>σημείου π</a:t>
            </a:r>
            <a:r>
              <a:rPr lang="en-US" sz="2800" b="1" dirty="0" err="1"/>
              <a:t>ρος</a:t>
            </a:r>
            <a:r>
              <a:rPr lang="en-US" sz="2800" b="1" dirty="0"/>
              <a:t> σημείο</a:t>
            </a:r>
            <a:r>
              <a:rPr lang="el-GR" sz="2800" dirty="0"/>
              <a:t>:</a:t>
            </a:r>
            <a:r>
              <a:rPr lang="en-US" sz="2800" dirty="0"/>
              <a:t> </a:t>
            </a:r>
            <a:r>
              <a:rPr lang="el-GR" sz="2800" dirty="0"/>
              <a:t>συνδέσεις μεταξύ δύο κόμβων</a:t>
            </a:r>
          </a:p>
          <a:p>
            <a:r>
              <a:rPr lang="el-GR" sz="2800" b="1" i="1" dirty="0"/>
              <a:t>δίκτυα εκπομπής: </a:t>
            </a:r>
            <a:r>
              <a:rPr lang="el-GR" sz="2800" dirty="0"/>
              <a:t>όλα τα μέλη του δικτύου μοιράζονται έναν κοινό δίαυλο</a:t>
            </a:r>
          </a:p>
          <a:p>
            <a:pPr lvl="1"/>
            <a:r>
              <a:rPr lang="el-GR" sz="2800" b="1" i="1" dirty="0"/>
              <a:t>πολυεκπομπή</a:t>
            </a:r>
            <a:r>
              <a:rPr lang="el-GR" sz="2800" dirty="0"/>
              <a:t> </a:t>
            </a:r>
            <a:r>
              <a:rPr lang="en-US" sz="2800" dirty="0"/>
              <a:t>(multicasting)</a:t>
            </a:r>
            <a:r>
              <a:rPr lang="el-GR" sz="2800" dirty="0"/>
              <a:t>:</a:t>
            </a:r>
            <a:r>
              <a:rPr lang="en-US" sz="2800" dirty="0"/>
              <a:t> </a:t>
            </a:r>
            <a:r>
              <a:rPr lang="el-GR" sz="2800" dirty="0"/>
              <a:t>το μήνυμα λαμβάνεται από συγκεκριμένους παραλήπτες</a:t>
            </a:r>
          </a:p>
          <a:p>
            <a:pPr lvl="1"/>
            <a:r>
              <a:rPr lang="el-GR" sz="2800" b="1" i="1" dirty="0"/>
              <a:t>καθολική εκπομπή</a:t>
            </a:r>
            <a:r>
              <a:rPr lang="el-GR" sz="2800" dirty="0"/>
              <a:t> </a:t>
            </a:r>
            <a:r>
              <a:rPr lang="en-US" sz="2800" dirty="0"/>
              <a:t>(broadcasting)</a:t>
            </a:r>
            <a:r>
              <a:rPr lang="el-GR" sz="2800" dirty="0"/>
              <a:t>: το μήνυμα λαμβάνεται </a:t>
            </a:r>
            <a:r>
              <a:rPr lang="en-US" sz="2800" dirty="0"/>
              <a:t> </a:t>
            </a:r>
            <a:r>
              <a:rPr lang="el-GR" sz="2800" dirty="0"/>
              <a:t>από όλους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73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36" y="5303565"/>
            <a:ext cx="6512511" cy="1143000"/>
          </a:xfrm>
        </p:spPr>
        <p:txBody>
          <a:bodyPr/>
          <a:lstStyle/>
          <a:p>
            <a:r>
              <a:rPr lang="el-GR" sz="4400" b="0" dirty="0">
                <a:effectLst/>
              </a:rPr>
              <a:t>τεχνολογία προώθησης της πληροφορίας</a:t>
            </a:r>
            <a:r>
              <a:rPr lang="en-US" sz="4400" dirty="0">
                <a:effectLst/>
              </a:rPr>
              <a:t>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51408" y="218231"/>
            <a:ext cx="5498352" cy="4575884"/>
          </a:xfrm>
        </p:spPr>
        <p:txBody>
          <a:bodyPr>
            <a:noAutofit/>
          </a:bodyPr>
          <a:lstStyle/>
          <a:p>
            <a:r>
              <a:rPr lang="el-GR" sz="2600" b="1" dirty="0"/>
              <a:t>μεταγωγής κυκλώματος</a:t>
            </a:r>
            <a:r>
              <a:rPr lang="el-GR" sz="2600" dirty="0"/>
              <a:t>: </a:t>
            </a:r>
            <a:r>
              <a:rPr lang="en-US" sz="2600" dirty="0"/>
              <a:t>απ</a:t>
            </a:r>
            <a:r>
              <a:rPr lang="en-US" sz="2600" dirty="0" err="1"/>
              <a:t>οκλειστικά</a:t>
            </a:r>
            <a:r>
              <a:rPr lang="en-US" sz="2600" dirty="0"/>
              <a:t> </a:t>
            </a:r>
            <a:r>
              <a:rPr lang="en-US" sz="2600" dirty="0" err="1"/>
              <a:t>χρησιμο</a:t>
            </a:r>
            <a:r>
              <a:rPr lang="en-US" sz="2600" dirty="0"/>
              <a:t>π</a:t>
            </a:r>
            <a:r>
              <a:rPr lang="en-US" sz="2600" dirty="0" err="1"/>
              <a:t>οιούμενη</a:t>
            </a:r>
            <a:r>
              <a:rPr lang="en-US" sz="2600" dirty="0"/>
              <a:t> </a:t>
            </a:r>
            <a:r>
              <a:rPr lang="en-US" sz="2600" b="1" i="1" dirty="0" err="1"/>
              <a:t>φυσική</a:t>
            </a:r>
            <a:r>
              <a:rPr lang="en-US" sz="2600" b="1" i="1" dirty="0"/>
              <a:t> </a:t>
            </a:r>
            <a:r>
              <a:rPr lang="en-US" sz="2600" b="1" i="1" dirty="0" err="1"/>
              <a:t>σύνδεση</a:t>
            </a:r>
            <a:r>
              <a:rPr lang="en-US" sz="2600" b="1" i="1" dirty="0"/>
              <a:t> (</a:t>
            </a:r>
            <a:r>
              <a:rPr lang="en-US" sz="2600" b="1" i="1" dirty="0" err="1"/>
              <a:t>κύκλωμ</a:t>
            </a:r>
            <a:r>
              <a:rPr lang="en-US" sz="2600" b="1" i="1" dirty="0"/>
              <a:t>α) </a:t>
            </a:r>
            <a:r>
              <a:rPr lang="el-GR" sz="2600" dirty="0"/>
              <a:t>(π.χ. </a:t>
            </a:r>
            <a:r>
              <a:rPr lang="en-US" sz="2600" dirty="0" err="1"/>
              <a:t>τηλεφωνικό</a:t>
            </a:r>
            <a:r>
              <a:rPr lang="en-US" sz="2600" dirty="0"/>
              <a:t> </a:t>
            </a:r>
            <a:r>
              <a:rPr lang="en-US" sz="2600" dirty="0" err="1"/>
              <a:t>δίκτυο</a:t>
            </a:r>
            <a:r>
              <a:rPr lang="el-GR" sz="2600" dirty="0"/>
              <a:t>)</a:t>
            </a:r>
            <a:endParaRPr lang="en-US" sz="2600" dirty="0"/>
          </a:p>
          <a:p>
            <a:r>
              <a:rPr lang="el-GR" sz="2600" b="1" dirty="0"/>
              <a:t>μεταγωγής πακέτου:</a:t>
            </a:r>
          </a:p>
          <a:p>
            <a:pPr lvl="1"/>
            <a:r>
              <a:rPr lang="en-US" sz="2600" dirty="0" err="1"/>
              <a:t>τ</a:t>
            </a:r>
            <a:r>
              <a:rPr lang="en-US" sz="2600" dirty="0"/>
              <a:t>α </a:t>
            </a:r>
            <a:r>
              <a:rPr lang="en-US" sz="2600" dirty="0" err="1"/>
              <a:t>δεδομέν</a:t>
            </a:r>
            <a:r>
              <a:rPr lang="en-US" sz="2600" dirty="0"/>
              <a:t>α </a:t>
            </a:r>
            <a:r>
              <a:rPr lang="en-US" sz="2600" dirty="0" err="1"/>
              <a:t>χωρίζοντ</a:t>
            </a:r>
            <a:r>
              <a:rPr lang="en-US" sz="2600" dirty="0"/>
              <a:t>α</a:t>
            </a:r>
            <a:r>
              <a:rPr lang="en-US" sz="2600" dirty="0" err="1"/>
              <a:t>ι</a:t>
            </a:r>
            <a:r>
              <a:rPr lang="en-US" sz="2600" dirty="0"/>
              <a:t> </a:t>
            </a:r>
            <a:r>
              <a:rPr lang="en-US" sz="2600" dirty="0" err="1"/>
              <a:t>σε</a:t>
            </a:r>
            <a:r>
              <a:rPr lang="en-US" sz="2600" dirty="0"/>
              <a:t> </a:t>
            </a:r>
            <a:r>
              <a:rPr lang="en-US" sz="2600" dirty="0" err="1"/>
              <a:t>μικρότερ</a:t>
            </a:r>
            <a:r>
              <a:rPr lang="en-US" sz="2600" dirty="0"/>
              <a:t>α </a:t>
            </a:r>
            <a:r>
              <a:rPr lang="en-US" sz="2600" dirty="0" err="1"/>
              <a:t>τμήμ</a:t>
            </a:r>
            <a:r>
              <a:rPr lang="en-US" sz="2600" dirty="0"/>
              <a:t>α</a:t>
            </a:r>
            <a:r>
              <a:rPr lang="en-US" sz="2600" dirty="0" err="1"/>
              <a:t>τ</a:t>
            </a:r>
            <a:r>
              <a:rPr lang="en-US" sz="2600" dirty="0"/>
              <a:t>α</a:t>
            </a:r>
            <a:r>
              <a:rPr lang="el-GR" sz="2600" dirty="0"/>
              <a:t> (</a:t>
            </a:r>
            <a:r>
              <a:rPr lang="en-US" sz="2600" b="1" i="1" dirty="0"/>
              <a:t>πα</a:t>
            </a:r>
            <a:r>
              <a:rPr lang="en-US" sz="2600" b="1" i="1" dirty="0" err="1"/>
              <a:t>κέτ</a:t>
            </a:r>
            <a:r>
              <a:rPr lang="en-US" sz="2600" b="1" i="1" dirty="0"/>
              <a:t>α</a:t>
            </a:r>
            <a:r>
              <a:rPr lang="el-GR" sz="2600" b="1" i="1" dirty="0"/>
              <a:t>)</a:t>
            </a:r>
            <a:r>
              <a:rPr lang="en-US" sz="2600" dirty="0"/>
              <a:t>.</a:t>
            </a:r>
            <a:endParaRPr lang="el-GR" sz="2600" dirty="0"/>
          </a:p>
          <a:p>
            <a:pPr lvl="1"/>
            <a:r>
              <a:rPr lang="el-GR" sz="2600" dirty="0"/>
              <a:t>μ</a:t>
            </a:r>
            <a:r>
              <a:rPr lang="en-US" sz="2600" dirty="0" err="1"/>
              <a:t>έσω</a:t>
            </a:r>
            <a:r>
              <a:rPr lang="en-US" sz="2600" dirty="0"/>
              <a:t> </a:t>
            </a:r>
            <a:r>
              <a:rPr lang="en-US" sz="2600" dirty="0" err="1"/>
              <a:t>ενδιάμεσων</a:t>
            </a:r>
            <a:r>
              <a:rPr lang="en-US" sz="2600" dirty="0"/>
              <a:t> </a:t>
            </a:r>
            <a:r>
              <a:rPr lang="en-US" sz="2600" b="1" i="1" dirty="0" err="1"/>
              <a:t>κόμ</a:t>
            </a:r>
            <a:r>
              <a:rPr lang="en-US" sz="2600" b="1" i="1" dirty="0"/>
              <a:t>β</a:t>
            </a:r>
            <a:r>
              <a:rPr lang="en-US" sz="2600" b="1" i="1" dirty="0" err="1"/>
              <a:t>ων</a:t>
            </a:r>
            <a:r>
              <a:rPr lang="en-US" sz="2600" dirty="0"/>
              <a:t> </a:t>
            </a:r>
            <a:r>
              <a:rPr lang="en-US" sz="2600" dirty="0" err="1"/>
              <a:t>φθάνουν</a:t>
            </a:r>
            <a:r>
              <a:rPr lang="en-US" sz="2600" dirty="0"/>
              <a:t> </a:t>
            </a:r>
            <a:r>
              <a:rPr lang="en-US" sz="2600" dirty="0" err="1"/>
              <a:t>στον</a:t>
            </a:r>
            <a:r>
              <a:rPr lang="en-US" sz="2600" dirty="0"/>
              <a:t> πα</a:t>
            </a:r>
            <a:r>
              <a:rPr lang="en-US" sz="2600" dirty="0" err="1"/>
              <a:t>ρ</a:t>
            </a:r>
            <a:r>
              <a:rPr lang="en-US" sz="2600" dirty="0"/>
              <a:t>α</a:t>
            </a:r>
            <a:r>
              <a:rPr lang="en-US" sz="2600" dirty="0" err="1"/>
              <a:t>λή</a:t>
            </a:r>
            <a:r>
              <a:rPr lang="en-US" sz="2600" dirty="0"/>
              <a:t>π</a:t>
            </a:r>
            <a:r>
              <a:rPr lang="en-US" sz="2600" dirty="0" err="1"/>
              <a:t>τη</a:t>
            </a:r>
            <a:r>
              <a:rPr lang="en-US" sz="2600" dirty="0"/>
              <a:t> π</a:t>
            </a:r>
            <a:r>
              <a:rPr lang="en-US" sz="2600" dirty="0" err="1"/>
              <a:t>ου</a:t>
            </a:r>
            <a:r>
              <a:rPr lang="en-US" sz="2600" dirty="0"/>
              <a:t> </a:t>
            </a:r>
            <a:r>
              <a:rPr lang="en-US" sz="2600" dirty="0" err="1"/>
              <a:t>τ</a:t>
            </a:r>
            <a:r>
              <a:rPr lang="en-US" sz="2600" dirty="0"/>
              <a:t>α </a:t>
            </a:r>
            <a:r>
              <a:rPr lang="en-US" sz="2600" dirty="0" err="1"/>
              <a:t>συν</a:t>
            </a:r>
            <a:r>
              <a:rPr lang="en-US" sz="2600" dirty="0"/>
              <a:t>α</a:t>
            </a:r>
            <a:r>
              <a:rPr lang="en-US" sz="2600" dirty="0" err="1"/>
              <a:t>ρμολογεί</a:t>
            </a:r>
            <a:r>
              <a:rPr lang="en-US" sz="2600" dirty="0"/>
              <a:t>. </a:t>
            </a:r>
            <a:endParaRPr lang="el-GR" sz="2600" dirty="0"/>
          </a:p>
          <a:p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86" y="112808"/>
            <a:ext cx="3186206" cy="20835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86" y="2241179"/>
            <a:ext cx="3186206" cy="213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43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5006" y="4997697"/>
            <a:ext cx="6512511" cy="1143000"/>
          </a:xfrm>
        </p:spPr>
        <p:txBody>
          <a:bodyPr/>
          <a:lstStyle/>
          <a:p>
            <a:r>
              <a:rPr lang="el-GR" b="0" dirty="0">
                <a:effectLst/>
              </a:rPr>
              <a:t>βάσει περιοχής που καλύπτουν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50681" y="2676727"/>
            <a:ext cx="6400800" cy="1868245"/>
          </a:xfrm>
        </p:spPr>
        <p:txBody>
          <a:bodyPr>
            <a:noAutofit/>
          </a:bodyPr>
          <a:lstStyle/>
          <a:p>
            <a:r>
              <a:rPr lang="en-US" sz="2400" b="1" dirty="0" err="1"/>
              <a:t>Το</a:t>
            </a:r>
            <a:r>
              <a:rPr lang="en-US" sz="2400" b="1" dirty="0"/>
              <a:t>π</a:t>
            </a:r>
            <a:r>
              <a:rPr lang="en-US" sz="2400" b="1" dirty="0" err="1"/>
              <a:t>ικά</a:t>
            </a:r>
            <a:r>
              <a:rPr lang="en-US" sz="2400" b="1" dirty="0"/>
              <a:t> </a:t>
            </a:r>
            <a:r>
              <a:rPr lang="en-US" sz="2400" b="1" dirty="0" err="1"/>
              <a:t>Δίκτυ</a:t>
            </a:r>
            <a:r>
              <a:rPr lang="en-US" sz="2400" b="1" dirty="0"/>
              <a:t>α </a:t>
            </a:r>
            <a:r>
              <a:rPr lang="en-US" sz="2400" dirty="0"/>
              <a:t>(LAN)</a:t>
            </a:r>
            <a:r>
              <a:rPr lang="el-GR" sz="2400" dirty="0"/>
              <a:t>:</a:t>
            </a:r>
            <a:r>
              <a:rPr lang="en-US" sz="2400" dirty="0"/>
              <a:t> </a:t>
            </a:r>
            <a:r>
              <a:rPr lang="el-GR" sz="2400" dirty="0"/>
              <a:t>δωμάτιο ή κτίριο</a:t>
            </a:r>
          </a:p>
          <a:p>
            <a:r>
              <a:rPr lang="en-US" sz="2400" b="1" dirty="0" err="1"/>
              <a:t>Μητρο</a:t>
            </a:r>
            <a:r>
              <a:rPr lang="en-US" sz="2400" b="1" dirty="0"/>
              <a:t>π</a:t>
            </a:r>
            <a:r>
              <a:rPr lang="en-US" sz="2400" b="1" dirty="0" err="1"/>
              <a:t>ολιτικά</a:t>
            </a:r>
            <a:r>
              <a:rPr lang="en-US" sz="2400" b="1" dirty="0"/>
              <a:t> </a:t>
            </a:r>
            <a:r>
              <a:rPr lang="en-US" sz="2400" b="1" dirty="0" err="1"/>
              <a:t>Δίκτυ</a:t>
            </a:r>
            <a:r>
              <a:rPr lang="en-US" sz="2400" b="1" dirty="0"/>
              <a:t>α </a:t>
            </a:r>
            <a:r>
              <a:rPr lang="en-US" sz="2400" dirty="0"/>
              <a:t>(MAN)</a:t>
            </a:r>
            <a:r>
              <a:rPr lang="el-GR" sz="2400" dirty="0"/>
              <a:t>:</a:t>
            </a:r>
            <a:r>
              <a:rPr lang="en-US" sz="2400" dirty="0"/>
              <a:t> </a:t>
            </a:r>
            <a:r>
              <a:rPr lang="en-US" sz="2400" dirty="0" err="1"/>
              <a:t>ολόκληρη</a:t>
            </a:r>
            <a:r>
              <a:rPr lang="en-US" sz="2400" dirty="0"/>
              <a:t> π</a:t>
            </a:r>
            <a:r>
              <a:rPr lang="en-US" sz="2400" dirty="0" err="1"/>
              <a:t>όλη</a:t>
            </a:r>
            <a:endParaRPr lang="el-GR" sz="2400" dirty="0"/>
          </a:p>
          <a:p>
            <a:r>
              <a:rPr lang="el-GR" sz="2400" b="1" dirty="0"/>
              <a:t>Δ</a:t>
            </a:r>
            <a:r>
              <a:rPr lang="en-US" sz="2400" b="1" dirty="0" err="1"/>
              <a:t>ίκτυ</a:t>
            </a:r>
            <a:r>
              <a:rPr lang="en-US" sz="2400" b="1" dirty="0"/>
              <a:t>α</a:t>
            </a:r>
            <a:r>
              <a:rPr lang="en-US" sz="2400" dirty="0"/>
              <a:t> </a:t>
            </a:r>
            <a:r>
              <a:rPr lang="en-US" sz="2400" b="1" dirty="0" err="1"/>
              <a:t>Ευρεί</a:t>
            </a:r>
            <a:r>
              <a:rPr lang="en-US" sz="2400" b="1" dirty="0"/>
              <a:t>α</a:t>
            </a:r>
            <a:r>
              <a:rPr lang="en-US" sz="2400" b="1" dirty="0" err="1"/>
              <a:t>ς</a:t>
            </a:r>
            <a:r>
              <a:rPr lang="en-US" sz="2400" b="1" dirty="0"/>
              <a:t> </a:t>
            </a:r>
            <a:r>
              <a:rPr lang="en-US" sz="2400" b="1" dirty="0" err="1"/>
              <a:t>Περιοχής</a:t>
            </a:r>
            <a:r>
              <a:rPr lang="en-US" sz="2400" b="1" dirty="0"/>
              <a:t> </a:t>
            </a:r>
            <a:r>
              <a:rPr lang="en-US" sz="2400" dirty="0"/>
              <a:t>(WAN)</a:t>
            </a:r>
            <a:r>
              <a:rPr lang="el-GR" sz="2400" dirty="0"/>
              <a:t>:</a:t>
            </a:r>
            <a:r>
              <a:rPr lang="en-US" sz="2400" dirty="0"/>
              <a:t> </a:t>
            </a:r>
            <a:r>
              <a:rPr lang="en-US" sz="2400" dirty="0" err="1"/>
              <a:t>χώρες</a:t>
            </a:r>
            <a:r>
              <a:rPr lang="en-US" sz="2400" dirty="0"/>
              <a:t> </a:t>
            </a:r>
            <a:r>
              <a:rPr lang="en-US" sz="2400" dirty="0" err="1"/>
              <a:t>ή</a:t>
            </a:r>
            <a:r>
              <a:rPr lang="en-US" sz="2400" dirty="0"/>
              <a:t> α</a:t>
            </a:r>
            <a:r>
              <a:rPr lang="en-US" sz="2400" dirty="0" err="1"/>
              <a:t>κόμ</a:t>
            </a:r>
            <a:r>
              <a:rPr lang="en-US" sz="2400" dirty="0"/>
              <a:t>α </a:t>
            </a:r>
            <a:r>
              <a:rPr lang="en-US" sz="2400" dirty="0" err="1"/>
              <a:t>κ</a:t>
            </a:r>
            <a:r>
              <a:rPr lang="en-US" sz="2400" dirty="0"/>
              <a:t>α</a:t>
            </a:r>
            <a:r>
              <a:rPr lang="en-US" sz="2400" dirty="0" err="1"/>
              <a:t>ι</a:t>
            </a:r>
            <a:r>
              <a:rPr lang="en-US" sz="2400" dirty="0"/>
              <a:t> </a:t>
            </a:r>
            <a:r>
              <a:rPr lang="en-US" sz="2400" dirty="0" err="1"/>
              <a:t>η</a:t>
            </a:r>
            <a:r>
              <a:rPr lang="en-US" sz="2400" dirty="0"/>
              <a:t>π</a:t>
            </a:r>
            <a:r>
              <a:rPr lang="en-US" sz="2400" dirty="0" err="1"/>
              <a:t>είρους</a:t>
            </a:r>
            <a:r>
              <a:rPr lang="en-US" sz="2400" dirty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681" y="198717"/>
            <a:ext cx="6388847" cy="217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54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8475" y="5490953"/>
            <a:ext cx="6512511" cy="1143000"/>
          </a:xfrm>
        </p:spPr>
        <p:txBody>
          <a:bodyPr/>
          <a:lstStyle/>
          <a:p>
            <a:r>
              <a:rPr lang="en-US" dirty="0" err="1">
                <a:effectLst/>
              </a:rPr>
              <a:t>Το</a:t>
            </a:r>
            <a:r>
              <a:rPr lang="en-US" dirty="0">
                <a:effectLst/>
              </a:rPr>
              <a:t>π</a:t>
            </a:r>
            <a:r>
              <a:rPr lang="en-US" dirty="0" err="1">
                <a:effectLst/>
              </a:rPr>
              <a:t>ολογίες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δικτύων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00400" y="430518"/>
            <a:ext cx="5364911" cy="3979249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l-GR" sz="3600" dirty="0"/>
              <a:t>Ο τρόπος με τον οποίο συνδέονται οι σταθμοί σε ένα δίκτυο</a:t>
            </a:r>
          </a:p>
          <a:p>
            <a:r>
              <a:rPr lang="el-GR" sz="3600" b="1" dirty="0"/>
              <a:t>Αστέρα</a:t>
            </a:r>
          </a:p>
          <a:p>
            <a:r>
              <a:rPr lang="el-GR" sz="3600" b="1" dirty="0"/>
              <a:t>Δακτυλίου</a:t>
            </a:r>
          </a:p>
          <a:p>
            <a:r>
              <a:rPr lang="el-GR" sz="3600" b="1" dirty="0"/>
              <a:t>Αρτηρίας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12" y="2318476"/>
            <a:ext cx="1906494" cy="1753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25" y="4198430"/>
            <a:ext cx="2582127" cy="1531770"/>
          </a:xfrm>
          <a:prstGeom prst="rect">
            <a:avLst/>
          </a:prstGeom>
        </p:spPr>
      </p:pic>
      <p:pic>
        <p:nvPicPr>
          <p:cNvPr id="7" name="Εικόνα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212" y="304509"/>
            <a:ext cx="1870075" cy="169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847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960" y="235974"/>
            <a:ext cx="8568813" cy="643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6681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Σύγχρονες υπηρεσίες δικτύων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5024" y="983867"/>
            <a:ext cx="7840775" cy="3222373"/>
          </a:xfrm>
        </p:spPr>
        <p:txBody>
          <a:bodyPr>
            <a:noAutofit/>
          </a:bodyPr>
          <a:lstStyle/>
          <a:p>
            <a:r>
              <a:rPr lang="el-GR" sz="2800" b="1" dirty="0"/>
              <a:t>Παγκόσμιος Ιστός </a:t>
            </a:r>
            <a:r>
              <a:rPr lang="en-US" sz="2800" dirty="0"/>
              <a:t>(World Wide Web)</a:t>
            </a:r>
          </a:p>
          <a:p>
            <a:r>
              <a:rPr lang="el-GR" sz="2800" dirty="0"/>
              <a:t> </a:t>
            </a:r>
            <a:r>
              <a:rPr lang="el-GR" sz="2800" b="1" dirty="0"/>
              <a:t>Τ</a:t>
            </a:r>
            <a:r>
              <a:rPr lang="en-US" sz="2800" b="1" dirty="0" err="1"/>
              <a:t>ηλεφωνί</a:t>
            </a:r>
            <a:r>
              <a:rPr lang="en-US" sz="2800" b="1" dirty="0"/>
              <a:t>α μέσω </a:t>
            </a:r>
            <a:r>
              <a:rPr lang="en-US" sz="2800" b="1" dirty="0" err="1"/>
              <a:t>δι</a:t>
            </a:r>
            <a:r>
              <a:rPr lang="en-US" sz="2800" b="1" dirty="0"/>
              <a:t>αδικτύου </a:t>
            </a:r>
            <a:r>
              <a:rPr lang="en-US" sz="2800" dirty="0"/>
              <a:t>(</a:t>
            </a:r>
            <a:r>
              <a:rPr lang="en-US" sz="2800" b="1" dirty="0"/>
              <a:t>Voice over IP </a:t>
            </a:r>
            <a:r>
              <a:rPr lang="en-US" sz="2800" dirty="0"/>
              <a:t>ή </a:t>
            </a:r>
            <a:r>
              <a:rPr lang="en-US" sz="2800" b="1" dirty="0"/>
              <a:t>VoIP</a:t>
            </a:r>
            <a:r>
              <a:rPr lang="en-US" sz="2800" dirty="0"/>
              <a:t>)</a:t>
            </a:r>
          </a:p>
          <a:p>
            <a:r>
              <a:rPr lang="en-US" sz="2800" b="1" dirty="0"/>
              <a:t>τεχνολογίες DSL (Digital Subscriber Line)</a:t>
            </a:r>
          </a:p>
          <a:p>
            <a:r>
              <a:rPr lang="el-GR" sz="2800" dirty="0"/>
              <a:t> </a:t>
            </a:r>
            <a:r>
              <a:rPr lang="el-GR" sz="2800" b="1" dirty="0"/>
              <a:t>Υπολογιστικό Νέφος ή σύννεφο </a:t>
            </a:r>
            <a:r>
              <a:rPr lang="en-US" sz="2800" b="1" dirty="0"/>
              <a:t>(Cloud Computing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9739587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87</TotalTime>
  <Words>325</Words>
  <Application>Microsoft Office PowerPoint</Application>
  <PresentationFormat>Προβολή στην οθόνη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4" baseType="lpstr">
      <vt:lpstr>Georgia</vt:lpstr>
      <vt:lpstr>Trebuchet MS</vt:lpstr>
      <vt:lpstr>Slipstream</vt:lpstr>
      <vt:lpstr>Δίκτυα</vt:lpstr>
      <vt:lpstr>Ορισμός</vt:lpstr>
      <vt:lpstr>Σταθμοί εργασίας ή τερματικές συσκευές</vt:lpstr>
      <vt:lpstr>Στοιχεία δικτύων</vt:lpstr>
      <vt:lpstr>Κατηγοριοποίηση δικτύων</vt:lpstr>
      <vt:lpstr>Τεχνολογία μετάδοσης </vt:lpstr>
      <vt:lpstr>τεχνολογία προώθησης της πληροφορίας </vt:lpstr>
      <vt:lpstr>βάσει περιοχής που καλύπτουν </vt:lpstr>
      <vt:lpstr>Τοπολογίες δικτύων </vt:lpstr>
      <vt:lpstr>Παρουσίαση του PowerPoint</vt:lpstr>
      <vt:lpstr>Σύγχρονες υπηρεσίες δικτύων</vt:lpstr>
    </vt:vector>
  </TitlesOfParts>
  <Company>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Δίκτυα</dc:title>
  <dc:creator>admin</dc:creator>
  <cp:lastModifiedBy>χρηστος γαργαλας</cp:lastModifiedBy>
  <cp:revision>15</cp:revision>
  <dcterms:created xsi:type="dcterms:W3CDTF">2015-04-20T12:30:52Z</dcterms:created>
  <dcterms:modified xsi:type="dcterms:W3CDTF">2020-12-02T11:28:02Z</dcterms:modified>
</cp:coreProperties>
</file>