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6"/>
  </p:notesMasterIdLst>
  <p:sldIdLst>
    <p:sldId id="290" r:id="rId2"/>
    <p:sldId id="310" r:id="rId3"/>
    <p:sldId id="311" r:id="rId4"/>
    <p:sldId id="312" r:id="rId5"/>
  </p:sldIdLst>
  <p:sldSz cx="9144000" cy="6858000" type="screen4x3"/>
  <p:notesSz cx="9144000" cy="6858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658" autoAdjust="0"/>
    <p:restoredTop sz="91143" autoAdjust="0"/>
  </p:normalViewPr>
  <p:slideViewPr>
    <p:cSldViewPr>
      <p:cViewPr varScale="1">
        <p:scale>
          <a:sx n="67" d="100"/>
          <a:sy n="67" d="100"/>
        </p:scale>
        <p:origin x="-666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FE400F-4B6F-46F1-982D-C9A852ED7665}" type="datetimeFigureOut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2104036-5E56-4D3B-9BA8-5DF4DB5EE90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5A443-8AE2-4B1F-8641-124EB7D4F080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E2081-3303-4AB8-9453-93EDE802660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7F0D6-43C3-4E29-9760-CBFE31E51227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45B3B-AEFB-4F4C-82AE-A5301E8D1CB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7E09D-4555-4C7D-A973-D05DBEF92DE4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0EF2C-F13D-42D7-A60A-B8B50DB300C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B228D-F163-49C4-B019-ECB8FCEF8541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FA08-6645-4FE9-BE87-980DF4DBFDA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0737C-9CA4-476D-A450-0035DCC77DED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EFFDE-19C4-4B1F-8503-A28578E3E88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A856A-E5E8-4D30-90AC-03D3C59D6348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11670-3FB6-4EDB-8846-BE60F8DDFB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9F5B3-37D4-4ED4-9EA2-E259E14C8E69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DE786-4992-4CDD-A659-997B2EBEB93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9803D-976D-499C-AD45-7FD499CDE6C8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1F44E-F2EC-46F3-A1FE-583ED278831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BD8DF-0F61-404F-9C40-50CC5FFA3613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9222A-96A4-41BA-9899-722F1C87BB6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9595E-AB52-4558-9073-D1300A28CF24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DDE67-EF10-45D0-9154-B2AE1224168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B9ED3-4700-418C-A051-1AD94F56B2E8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6C122-4BB4-40DB-80B4-40CEAEED3F4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0BC621E-213C-43DF-A6B0-4D9A76642BB2}" type="datetime1">
              <a:rPr lang="el-GR"/>
              <a:pPr>
                <a:defRPr/>
              </a:pPr>
              <a:t>15/12/2014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37276DF-529F-490D-B10C-B840BF2B5B0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1"/>
          <p:cNvSpPr txBox="1"/>
          <p:nvPr/>
        </p:nvSpPr>
        <p:spPr>
          <a:xfrm>
            <a:off x="228600" y="685800"/>
            <a:ext cx="6765925" cy="8382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Κεφάλαιο </a:t>
            </a:r>
            <a:r>
              <a:rPr lang="el-G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13-Εφαρμογές νέφους (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cloud applications)</a:t>
            </a:r>
            <a:endParaRPr lang="el-GR" sz="20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2051" name="AutoShape 2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2052" name="AutoShape 4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152400" y="304800"/>
            <a:ext cx="868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ΕΝΟΤΗΤΑ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4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–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Ασφάλεια και συνεργασία στο Διαδίκτυο</a:t>
            </a:r>
            <a:endParaRPr lang="el-GR" sz="20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E7877-D516-4597-B2DA-AF6B69516F11}" type="slidenum">
              <a:rPr lang="el-GR"/>
              <a:pPr>
                <a:defRPr/>
              </a:pPr>
              <a:t>1</a:t>
            </a:fld>
            <a:endParaRPr lang="el-GR"/>
          </a:p>
        </p:txBody>
      </p:sp>
      <p:pic>
        <p:nvPicPr>
          <p:cNvPr id="8" name="Picture 4" descr="Cloud computing with social concept,Colorful application icon isolated on white background - stock photo"/>
          <p:cNvPicPr>
            <a:picLocks noChangeAspect="1" noChangeArrowheads="1"/>
          </p:cNvPicPr>
          <p:nvPr/>
        </p:nvPicPr>
        <p:blipFill>
          <a:blip r:embed="rId2" cstate="print"/>
          <a:srcRect l="5333" t="1702" r="4000" b="8085"/>
          <a:stretch>
            <a:fillRect/>
          </a:stretch>
        </p:blipFill>
        <p:spPr bwMode="auto">
          <a:xfrm>
            <a:off x="2438400" y="1371600"/>
            <a:ext cx="3886200" cy="4038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2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3077" name="AutoShape 4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8" name="object 11"/>
          <p:cNvSpPr txBox="1"/>
          <p:nvPr/>
        </p:nvSpPr>
        <p:spPr>
          <a:xfrm>
            <a:off x="685800" y="1600200"/>
            <a:ext cx="6765925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Τι ονομάζουμε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εφαρμογές νέφους;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080" name="10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764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Σύννεφο"/>
          <p:cNvSpPr/>
          <p:nvPr/>
        </p:nvSpPr>
        <p:spPr>
          <a:xfrm>
            <a:off x="5181600" y="1905000"/>
            <a:ext cx="3429000" cy="1447800"/>
          </a:xfrm>
          <a:prstGeom prst="cloud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Τις υπηρεσίες που διατίθενται διαδικτυακά.</a:t>
            </a:r>
            <a:endParaRPr lang="el-GR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3" name="object 11"/>
          <p:cNvSpPr txBox="1"/>
          <p:nvPr/>
        </p:nvSpPr>
        <p:spPr>
          <a:xfrm>
            <a:off x="685800" y="3886200"/>
            <a:ext cx="7696200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Ποια υπηρεσία επιλέγω να χρησιμοποιήσω; Εκείνη που … 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14" name="13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9624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446E-931E-48ED-B660-8EED3C6F53B3}" type="slidenum">
              <a:rPr lang="el-GR"/>
              <a:pPr>
                <a:defRPr/>
              </a:pPr>
              <a:t>2</a:t>
            </a:fld>
            <a:endParaRPr lang="el-GR"/>
          </a:p>
        </p:txBody>
      </p:sp>
      <p:sp>
        <p:nvSpPr>
          <p:cNvPr id="17" name="object 11"/>
          <p:cNvSpPr txBox="1"/>
          <p:nvPr/>
        </p:nvSpPr>
        <p:spPr>
          <a:xfrm>
            <a:off x="533400" y="609600"/>
            <a:ext cx="6765925" cy="5334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Κεφάλαιο </a:t>
            </a:r>
            <a:r>
              <a:rPr lang="el-G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13-Εφαρμογές νέφους (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cloud applications)</a:t>
            </a:r>
            <a:endParaRPr lang="el-GR" sz="20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457200" y="304800"/>
            <a:ext cx="868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ΕΝΟΤΗΤΑ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4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–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Ασφάλεια και συνεργασία στο Διαδίκτυο</a:t>
            </a:r>
            <a:endParaRPr lang="el-GR" sz="20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21" name="20 - Σύννεφο"/>
          <p:cNvSpPr/>
          <p:nvPr/>
        </p:nvSpPr>
        <p:spPr>
          <a:xfrm>
            <a:off x="762000" y="2362200"/>
            <a:ext cx="3429000" cy="1447800"/>
          </a:xfrm>
          <a:prstGeom prst="cloud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Δεν τις εγκαθιστώ στον ΗΥ μου.</a:t>
            </a:r>
            <a:endParaRPr lang="el-GR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2" name="21 - TextBox"/>
          <p:cNvSpPr txBox="1"/>
          <p:nvPr/>
        </p:nvSpPr>
        <p:spPr>
          <a:xfrm>
            <a:off x="685800" y="45720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 είναι πιο απλή στη χρήση</a:t>
            </a: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πόσο διαθέσιμη είναι</a:t>
            </a: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δίνει το καλύτερο αποτέλεσμα</a:t>
            </a:r>
            <a:endParaRPr lang="el-GR" sz="20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23" name="object 11"/>
          <p:cNvSpPr txBox="1"/>
          <p:nvPr/>
        </p:nvSpPr>
        <p:spPr>
          <a:xfrm>
            <a:off x="533400" y="1066800"/>
            <a:ext cx="6765925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1</a:t>
            </a:r>
            <a:r>
              <a:rPr lang="en-US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3</a:t>
            </a: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.1-</a:t>
            </a:r>
            <a:r>
              <a:rPr lang="el-GR" sz="20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 </a:t>
            </a: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Εισαγωγή στις εφαρμογές νέφους</a:t>
            </a:r>
            <a:endParaRPr lang="el-GR" sz="2000" b="1" dirty="0">
              <a:solidFill>
                <a:schemeClr val="tx2">
                  <a:lumMod val="40000"/>
                  <a:lumOff val="6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089" name="Picture 17" descr="https://encrypted-tbn3.gstatic.com/images?q=tbn:ANd9GcQDsEVKRL0vQBV4ozwlaz75w-9fY-5p-v8vCoLAflRwTPgIKQ6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800599"/>
            <a:ext cx="2051389" cy="172484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 autoUpdateAnimBg="0"/>
      <p:bldP spid="13" grpId="0" autoUpdateAnimBg="0"/>
      <p:bldP spid="21" grpId="0" animBg="1" autoUpdateAnimBg="0"/>
      <p:bldP spid="2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2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3077" name="AutoShape 4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8" name="object 11"/>
          <p:cNvSpPr txBox="1"/>
          <p:nvPr/>
        </p:nvSpPr>
        <p:spPr>
          <a:xfrm>
            <a:off x="533401" y="2362200"/>
            <a:ext cx="4114800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Ποια είναι τα μοντέλα υπηρεσιών νέφους;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080" name="10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446E-931E-48ED-B660-8EED3C6F53B3}" type="slidenum">
              <a:rPr lang="el-GR"/>
              <a:pPr>
                <a:defRPr/>
              </a:pPr>
              <a:t>3</a:t>
            </a:fld>
            <a:endParaRPr lang="el-GR"/>
          </a:p>
        </p:txBody>
      </p:sp>
      <p:sp>
        <p:nvSpPr>
          <p:cNvPr id="17" name="object 11"/>
          <p:cNvSpPr txBox="1"/>
          <p:nvPr/>
        </p:nvSpPr>
        <p:spPr>
          <a:xfrm>
            <a:off x="533400" y="609600"/>
            <a:ext cx="6765925" cy="5334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Κεφάλαιο </a:t>
            </a:r>
            <a:r>
              <a:rPr lang="el-G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13-Εφαρμογές νέφους (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cloud applications)</a:t>
            </a:r>
            <a:endParaRPr lang="el-GR" sz="20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457200" y="304800"/>
            <a:ext cx="868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ΕΝΟΤΗΤΑ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4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–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Ασφάλεια και συνεργασία στο Διαδίκτυο</a:t>
            </a:r>
            <a:endParaRPr lang="el-GR" sz="20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22" name="21 - TextBox"/>
          <p:cNvSpPr txBox="1"/>
          <p:nvPr/>
        </p:nvSpPr>
        <p:spPr>
          <a:xfrm>
            <a:off x="304800" y="3810000"/>
            <a:ext cx="838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Υποδομές σαν υπηρεσία (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Infrastructure as a service)</a:t>
            </a:r>
          </a:p>
          <a:p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Παρέχει υπολογιστικούς πόρους. Π.χ. αποθηκευτικό χώρο, εξυπηρετητή</a:t>
            </a:r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92D05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Πλατφόρμα σαν υπηρεσία (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Platform</a:t>
            </a:r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as</a:t>
            </a:r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a service)</a:t>
            </a:r>
          </a:p>
          <a:p>
            <a:r>
              <a:rPr lang="el-GR" sz="20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Παρέχει υπολογιστικές πλατφόρμες κυρίως σε προγραμματιστές. Π.χ. εξυπηρέτηση ιστοσελίδων</a:t>
            </a: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Λογισμικό σαν υπηρεσία (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Software as a service)</a:t>
            </a:r>
            <a:endParaRPr lang="el-GR" sz="20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Παρέχει εφαρμογές σε τελικούς χρήστες. Π.χ. Κοινωνικά δίκτυα</a:t>
            </a:r>
            <a:endParaRPr lang="el-GR" sz="20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3" name="object 11"/>
          <p:cNvSpPr txBox="1"/>
          <p:nvPr/>
        </p:nvSpPr>
        <p:spPr>
          <a:xfrm>
            <a:off x="533400" y="1066800"/>
            <a:ext cx="6765925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1</a:t>
            </a:r>
            <a:r>
              <a:rPr lang="en-US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3</a:t>
            </a: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.2- Μοντέλα υπηρεσιών νέφους</a:t>
            </a:r>
            <a:endParaRPr lang="el-GR" sz="2000" b="1" dirty="0">
              <a:solidFill>
                <a:schemeClr val="tx2">
                  <a:lumMod val="40000"/>
                  <a:lumOff val="6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5" y="1447800"/>
            <a:ext cx="44291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2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8" name="object 11"/>
          <p:cNvSpPr txBox="1"/>
          <p:nvPr/>
        </p:nvSpPr>
        <p:spPr>
          <a:xfrm>
            <a:off x="533400" y="1752600"/>
            <a:ext cx="7924799" cy="3810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Μερικά παραδείγματα υπηρεσιών νέφους;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080" name="10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446E-931E-48ED-B660-8EED3C6F53B3}" type="slidenum">
              <a:rPr lang="el-GR"/>
              <a:pPr>
                <a:defRPr/>
              </a:pPr>
              <a:t>4</a:t>
            </a:fld>
            <a:endParaRPr lang="el-GR"/>
          </a:p>
        </p:txBody>
      </p:sp>
      <p:sp>
        <p:nvSpPr>
          <p:cNvPr id="17" name="object 11"/>
          <p:cNvSpPr txBox="1"/>
          <p:nvPr/>
        </p:nvSpPr>
        <p:spPr>
          <a:xfrm>
            <a:off x="533400" y="609600"/>
            <a:ext cx="6765925" cy="5334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Κεφάλαιο </a:t>
            </a:r>
            <a:r>
              <a:rPr lang="el-G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13-Εφαρμογές νέφους (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cloud applications)</a:t>
            </a:r>
            <a:endParaRPr lang="el-GR" sz="20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457200" y="304800"/>
            <a:ext cx="868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ΕΝΟΤΗΤΑ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4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–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Ασφάλεια και συνεργασία στο Διαδίκτυο</a:t>
            </a:r>
            <a:endParaRPr lang="el-GR" sz="20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23" name="object 11"/>
          <p:cNvSpPr txBox="1"/>
          <p:nvPr/>
        </p:nvSpPr>
        <p:spPr>
          <a:xfrm>
            <a:off x="533400" y="1066800"/>
            <a:ext cx="6765925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1</a:t>
            </a:r>
            <a:r>
              <a:rPr lang="en-US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3</a:t>
            </a: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.3- Εφαρμογές υπηρεσιών νέφους</a:t>
            </a:r>
            <a:endParaRPr lang="el-GR" sz="2000" b="1" dirty="0">
              <a:solidFill>
                <a:schemeClr val="tx2">
                  <a:lumMod val="40000"/>
                  <a:lumOff val="6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152400" y="2362200"/>
            <a:ext cx="845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rgbClr val="C00000"/>
                </a:solidFill>
                <a:latin typeface="Monotype Corsiva" pitchFamily="66" charset="0"/>
              </a:rPr>
              <a:t>Αποθηκευτικοί χώροι</a:t>
            </a:r>
          </a:p>
          <a:p>
            <a:pPr lvl="1">
              <a:buFont typeface="Wingdings" pitchFamily="2" charset="2"/>
              <a:buChar char="ü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Dropbox</a:t>
            </a:r>
            <a:r>
              <a:rPr lang="en-US" sz="2000" dirty="0" smtClean="0">
                <a:solidFill>
                  <a:srgbClr val="C00000"/>
                </a:solidFill>
                <a:latin typeface="Monotype Corsiva" pitchFamily="66" charset="0"/>
              </a:rPr>
              <a:t>,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Googl</a:t>
            </a:r>
            <a:r>
              <a:rPr lang="en-US" sz="2000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eDrive</a:t>
            </a:r>
            <a:r>
              <a:rPr lang="en-US" sz="2000" dirty="0" smtClean="0">
                <a:solidFill>
                  <a:srgbClr val="C00000"/>
                </a:solidFill>
                <a:latin typeface="Monotype Corsiva" pitchFamily="66" charset="0"/>
              </a:rPr>
              <a:t>, Copy</a:t>
            </a:r>
            <a:endParaRPr lang="el-GR" sz="2000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rgbClr val="C00000"/>
                </a:solidFill>
                <a:latin typeface="Monotype Corsiva" pitchFamily="66" charset="0"/>
              </a:rPr>
              <a:t>Συνεργατική δημιουργία βίντεο</a:t>
            </a:r>
          </a:p>
          <a:p>
            <a:pPr lvl="1">
              <a:buFont typeface="Wingdings" pitchFamily="2" charset="2"/>
              <a:buChar char="ü"/>
            </a:pP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Animoto</a:t>
            </a:r>
            <a:endParaRPr lang="el-GR" sz="2000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rgbClr val="C00000"/>
                </a:solidFill>
                <a:latin typeface="Monotype Corsiva" pitchFamily="66" charset="0"/>
              </a:rPr>
              <a:t>Συνεργατική δημιουργία αρχείων (εγγράφων, λογιστικών φύλλων, παρουσιάσεων)</a:t>
            </a:r>
          </a:p>
          <a:p>
            <a:pPr lvl="1">
              <a:buFont typeface="Wingdings" pitchFamily="2" charset="2"/>
              <a:buChar char="ü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GoogleDrive</a:t>
            </a:r>
            <a:endParaRPr lang="el-GR" sz="20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15" name="object 11"/>
          <p:cNvSpPr txBox="1"/>
          <p:nvPr/>
        </p:nvSpPr>
        <p:spPr>
          <a:xfrm>
            <a:off x="533400" y="5791200"/>
            <a:ext cx="7924799" cy="3810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Προσφέρονται δωρεάν οι υπηρεσίες νέφους;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21" name="10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150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4" name="Picture 2" descr="http://extension.usu.edu/innovate/images/uploads/dropbox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438400"/>
            <a:ext cx="762000" cy="762000"/>
          </a:xfrm>
          <a:prstGeom prst="rect">
            <a:avLst/>
          </a:prstGeom>
          <a:noFill/>
        </p:spPr>
      </p:pic>
      <p:pic>
        <p:nvPicPr>
          <p:cNvPr id="33800" name="Picture 8" descr="http://cdn-static.zdnet.com/i/story/60/01/081277/google-drive-upgrades-make-it-more-appealing-for-busines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2362200"/>
            <a:ext cx="793750" cy="6191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6594</TotalTime>
  <Words>234</Words>
  <Application>Microsoft Office PowerPoint</Application>
  <PresentationFormat>Προβολή στην οθόνη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Διαφάνεια 1</vt:lpstr>
      <vt:lpstr>Διαφάνεια 2</vt:lpstr>
      <vt:lpstr>Διαφάνεια 3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CHRIS</dc:creator>
  <cp:lastModifiedBy>user</cp:lastModifiedBy>
  <cp:revision>170</cp:revision>
  <dcterms:modified xsi:type="dcterms:W3CDTF">2014-12-15T13:44:00Z</dcterms:modified>
</cp:coreProperties>
</file>