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480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723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4786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4524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2836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70304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4463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9325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927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1483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8212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822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385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2627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31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817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585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3243CFD-A031-4333-8FD9-4A08EB7D68F7}" type="datetimeFigureOut">
              <a:rPr lang="el-GR" smtClean="0"/>
              <a:t>2/4/2021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AEBB-227F-46D3-9359-A87F169AC3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9454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A9B35B-6874-426D-B9DE-4C78D2D8D3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ΕΡΓΑΣΙΕΣ ΛΕΙΤΟΥΡΓΙΕΣ </a:t>
            </a:r>
          </a:p>
        </p:txBody>
      </p:sp>
    </p:spTree>
    <p:extLst>
      <p:ext uri="{BB962C8B-B14F-4D97-AF65-F5344CB8AC3E}">
        <p14:creationId xmlns:p14="http://schemas.microsoft.com/office/powerpoint/2010/main" val="2059747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EC06A022-F469-447F-8693-7E762AEB2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34" y="215660"/>
            <a:ext cx="8219670" cy="599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858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C5EB5E-A1EE-41C6-AA17-3988834F5F4C}"/>
              </a:ext>
            </a:extLst>
          </p:cNvPr>
          <p:cNvSpPr txBox="1"/>
          <p:nvPr/>
        </p:nvSpPr>
        <p:spPr>
          <a:xfrm>
            <a:off x="1653702" y="2130357"/>
            <a:ext cx="84727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/>
              <a:t>Αν ήσασταν ένας  εύπορος γνήσιος Αθηναίος πολίτης της κλασικής εποχής ποια λειτουργία θα αναλαμβάνατε για την πόλη σας και </a:t>
            </a:r>
            <a:r>
              <a:rPr lang="el-GR" sz="2800" b="1"/>
              <a:t>γιατί; </a:t>
            </a:r>
            <a:r>
              <a:rPr lang="el-GR" sz="2800" b="1" dirty="0"/>
              <a:t>Θα την διεκπεραιώνατε μόνος σας ή μαζί με κάποιον άλλον; Δικαιολογήστε.</a:t>
            </a:r>
          </a:p>
        </p:txBody>
      </p:sp>
    </p:spTree>
    <p:extLst>
      <p:ext uri="{BB962C8B-B14F-4D97-AF65-F5344CB8AC3E}">
        <p14:creationId xmlns:p14="http://schemas.microsoft.com/office/powerpoint/2010/main" val="1491019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</TotalTime>
  <Words>36</Words>
  <Application>Microsoft Office PowerPoint</Application>
  <PresentationFormat>Ευρεία οθόνη</PresentationFormat>
  <Paragraphs>2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Ιόν</vt:lpstr>
      <vt:lpstr>ΕΡΓΑΣΙΕΣ ΛΕΙΤΟΥΡΓΙΕΣ 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kyriaki Vagianou</dc:creator>
  <cp:lastModifiedBy>kyriaki Vagianou</cp:lastModifiedBy>
  <cp:revision>11</cp:revision>
  <dcterms:created xsi:type="dcterms:W3CDTF">2021-03-31T16:51:39Z</dcterms:created>
  <dcterms:modified xsi:type="dcterms:W3CDTF">2021-04-02T09:01:47Z</dcterms:modified>
</cp:coreProperties>
</file>