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29/4/2020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772400" cy="18573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ENA </a:t>
            </a:r>
            <a:r>
              <a:rPr lang="el-GR" dirty="0" smtClean="0"/>
              <a:t>ΠΡΟΒΛΗΜΑ ΣΤΗΝ ΑΡΧΗ ΔΙΑΤΗΡΗΣΗΣ ΤΗΣ ΕΝΕΡΓΕΙΑΣ</a:t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ΤΟ ΠΕΝΑΛΤΥ!!!!!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143248"/>
            <a:ext cx="6286544" cy="2395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ΟΛΗ ΙΣΤΟΡΙΑ!!!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Ένας   ποδοσφαιριστής   ετοιμάζεται να κτυπήσει πέναλτι. Η μάζα της μπάλας είναι </a:t>
            </a:r>
            <a:r>
              <a:rPr lang="en-US" dirty="0" smtClean="0"/>
              <a:t>m = 400 gr. </a:t>
            </a:r>
            <a:r>
              <a:rPr lang="el-GR" dirty="0" smtClean="0"/>
              <a:t>  Χτυπά την μπάλα με το πόδι του   και  η  μπάλα  αποκτά  ταχύτητα   108 </a:t>
            </a:r>
            <a:r>
              <a:rPr lang="en-US" dirty="0" smtClean="0"/>
              <a:t>km / h. </a:t>
            </a:r>
          </a:p>
          <a:p>
            <a:pPr>
              <a:buNone/>
            </a:pPr>
            <a:r>
              <a:rPr lang="en-US" dirty="0" smtClean="0"/>
              <a:t>O </a:t>
            </a:r>
            <a:r>
              <a:rPr lang="el-GR" dirty="0" smtClean="0"/>
              <a:t>τερματοφύλακας είναι ακίνητος και η μπάλα φτάνει στην εστία του με  κινητική  ενέργεια   16</a:t>
            </a:r>
            <a:r>
              <a:rPr lang="en-US" dirty="0" smtClean="0"/>
              <a:t>4</a:t>
            </a:r>
            <a:r>
              <a:rPr lang="el-GR" dirty="0" smtClean="0"/>
              <a:t> </a:t>
            </a:r>
            <a:r>
              <a:rPr lang="en-US" dirty="0" smtClean="0"/>
              <a:t>j . </a:t>
            </a:r>
          </a:p>
          <a:p>
            <a:pPr>
              <a:buNone/>
            </a:pPr>
            <a:r>
              <a:rPr lang="el-GR" dirty="0" smtClean="0"/>
              <a:t>Αγνοώντας αντιστάσεις αέρα και τριβές ,  γνωρίζοντας ότι το ύψος του δοκαριού από το έδαφος είναι 2,44 μέτρα και η επιτάχυνση της βαρύτητας είναι </a:t>
            </a:r>
            <a:r>
              <a:rPr lang="en-US" dirty="0" smtClean="0"/>
              <a:t>g  = 10 m/s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.</a:t>
            </a:r>
          </a:p>
          <a:p>
            <a:pPr>
              <a:buNone/>
            </a:pPr>
            <a:r>
              <a:rPr lang="el-GR" b="1" dirty="0" smtClean="0"/>
              <a:t>Να βρείτε αν η μπάλα μπήκε γκολ!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ΑΡΧΙΚΑ:</a:t>
            </a:r>
          </a:p>
          <a:p>
            <a:r>
              <a:rPr lang="el-GR" dirty="0" smtClean="0"/>
              <a:t>Η μπάλα κατά την στιγμή της εκτόξευσης της από το κτύπημα του ποδιού του ποδοσφαιριστή απέκτησε κινητική ενέργεια </a:t>
            </a:r>
            <a:r>
              <a:rPr lang="el-GR" dirty="0" err="1" smtClean="0"/>
              <a:t>ιση</a:t>
            </a:r>
            <a:r>
              <a:rPr lang="el-GR" dirty="0" smtClean="0"/>
              <a:t> με: </a:t>
            </a:r>
          </a:p>
          <a:p>
            <a:r>
              <a:rPr lang="en-US" dirty="0" smtClean="0"/>
              <a:t>K = ½ m </a:t>
            </a:r>
            <a:r>
              <a:rPr lang="el-GR" dirty="0" smtClean="0"/>
              <a:t>υ</a:t>
            </a:r>
            <a:r>
              <a:rPr lang="el-GR" baseline="30000" dirty="0" smtClean="0"/>
              <a:t>2</a:t>
            </a:r>
            <a:r>
              <a:rPr lang="el-GR" dirty="0" smtClean="0"/>
              <a:t> = ½ 0,4  30</a:t>
            </a:r>
            <a:r>
              <a:rPr lang="el-GR" baseline="30000" dirty="0" smtClean="0"/>
              <a:t>2</a:t>
            </a:r>
            <a:r>
              <a:rPr lang="el-GR" dirty="0" smtClean="0"/>
              <a:t> = 0,2 900 = 180 </a:t>
            </a:r>
            <a:r>
              <a:rPr lang="en-US" dirty="0" smtClean="0"/>
              <a:t>j</a:t>
            </a:r>
            <a:endParaRPr lang="el-GR" dirty="0" smtClean="0"/>
          </a:p>
          <a:p>
            <a:r>
              <a:rPr lang="el-GR" dirty="0" smtClean="0"/>
              <a:t>Η δυναμική της ενέργεια επειδή βρίσκεται στο έδαφος είναι μηδέν</a:t>
            </a:r>
          </a:p>
          <a:p>
            <a:r>
              <a:rPr lang="el-GR" dirty="0" smtClean="0"/>
              <a:t>Άρα η συνολική της μηχανική ενέργεια είναι</a:t>
            </a:r>
          </a:p>
          <a:p>
            <a:r>
              <a:rPr lang="en-US" dirty="0" smtClean="0"/>
              <a:t>E</a:t>
            </a:r>
            <a:r>
              <a:rPr lang="en-US" baseline="-25000" dirty="0" smtClean="0"/>
              <a:t>ARX </a:t>
            </a:r>
            <a:r>
              <a:rPr lang="en-US" dirty="0" smtClean="0"/>
              <a:t> =K</a:t>
            </a:r>
            <a:r>
              <a:rPr lang="en-US" baseline="-25000" dirty="0" smtClean="0"/>
              <a:t>ARX</a:t>
            </a:r>
            <a:r>
              <a:rPr lang="en-US" dirty="0" smtClean="0"/>
              <a:t> + U</a:t>
            </a:r>
            <a:r>
              <a:rPr lang="en-US" baseline="-25000" dirty="0" smtClean="0"/>
              <a:t>ARX</a:t>
            </a:r>
            <a:r>
              <a:rPr lang="en-US" dirty="0" smtClean="0"/>
              <a:t> =180 + 0 = 180 J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ΣΤΗΝ ΕΣΤΙΑ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Φτάνοντας η μπάλα στην εστία του τερματοφύλακα έχει κινητική ενέργεια </a:t>
            </a:r>
          </a:p>
          <a:p>
            <a:r>
              <a:rPr lang="en-US" dirty="0" smtClean="0"/>
              <a:t>K = ½ m </a:t>
            </a:r>
            <a:r>
              <a:rPr lang="el-GR" dirty="0" smtClean="0"/>
              <a:t>υ</a:t>
            </a:r>
            <a:r>
              <a:rPr lang="el-GR" baseline="30000" dirty="0" smtClean="0"/>
              <a:t>2</a:t>
            </a:r>
            <a:r>
              <a:rPr lang="el-GR" dirty="0" smtClean="0"/>
              <a:t> = </a:t>
            </a:r>
            <a:r>
              <a:rPr lang="en-US" dirty="0" smtClean="0"/>
              <a:t>164</a:t>
            </a:r>
            <a:r>
              <a:rPr lang="el-GR" dirty="0" smtClean="0"/>
              <a:t> </a:t>
            </a:r>
            <a:r>
              <a:rPr lang="en-US" dirty="0" smtClean="0"/>
              <a:t>j</a:t>
            </a:r>
            <a:endParaRPr lang="el-GR" dirty="0" smtClean="0"/>
          </a:p>
          <a:p>
            <a:r>
              <a:rPr lang="el-GR" dirty="0" smtClean="0"/>
              <a:t>Έχει όμως και δυναμική ενέργεια!!</a:t>
            </a:r>
          </a:p>
          <a:p>
            <a:r>
              <a:rPr lang="el-GR" dirty="0" smtClean="0"/>
              <a:t>ΙΣΧΥΕΙ ΓΙΑ ΤΗΝ ΜΠΑΛΑ Η ΑΡΧΗ ΔΙΑΤΗΡΗΣΗΣ ΤΗΣ ΜΗΧΑΝΙΚΗΣ ΕΝΕΡΓΕΙΑΣ!!! (γιατί;;;)</a:t>
            </a:r>
          </a:p>
          <a:p>
            <a:r>
              <a:rPr lang="el-GR" sz="3600" b="1" dirty="0" smtClean="0"/>
              <a:t>Άρα</a:t>
            </a:r>
            <a:r>
              <a:rPr lang="el-GR" dirty="0" smtClean="0"/>
              <a:t>  </a:t>
            </a:r>
            <a:r>
              <a:rPr lang="en-US" dirty="0" smtClean="0"/>
              <a:t>E</a:t>
            </a:r>
            <a:r>
              <a:rPr lang="en-US" baseline="-25000" dirty="0" smtClean="0"/>
              <a:t>ARX</a:t>
            </a:r>
            <a:r>
              <a:rPr lang="en-US" dirty="0" smtClean="0"/>
              <a:t> = E</a:t>
            </a:r>
            <a:r>
              <a:rPr lang="en-US" baseline="-25000" dirty="0" smtClean="0"/>
              <a:t>TEL </a:t>
            </a:r>
            <a:r>
              <a:rPr lang="el-GR" dirty="0" smtClean="0"/>
              <a:t>  =&gt;    </a:t>
            </a:r>
            <a:r>
              <a:rPr lang="en-US" dirty="0" smtClean="0"/>
              <a:t>K</a:t>
            </a:r>
            <a:r>
              <a:rPr lang="en-US" baseline="-25000" dirty="0" smtClean="0"/>
              <a:t>ARX</a:t>
            </a:r>
            <a:r>
              <a:rPr lang="en-US" dirty="0" smtClean="0"/>
              <a:t> + U</a:t>
            </a:r>
            <a:r>
              <a:rPr lang="en-US" baseline="-25000" dirty="0" smtClean="0"/>
              <a:t>ARX</a:t>
            </a:r>
            <a:r>
              <a:rPr lang="en-US" dirty="0" smtClean="0"/>
              <a:t> </a:t>
            </a:r>
            <a:r>
              <a:rPr lang="el-GR" dirty="0" smtClean="0"/>
              <a:t>= </a:t>
            </a:r>
            <a:r>
              <a:rPr lang="en-US" dirty="0" smtClean="0"/>
              <a:t>K</a:t>
            </a:r>
            <a:r>
              <a:rPr lang="en-US" baseline="-25000" dirty="0" smtClean="0"/>
              <a:t>TEL </a:t>
            </a:r>
            <a:r>
              <a:rPr lang="en-US" dirty="0" smtClean="0"/>
              <a:t>+ U</a:t>
            </a:r>
            <a:r>
              <a:rPr lang="en-US" baseline="-25000" dirty="0" smtClean="0"/>
              <a:t>TEL</a:t>
            </a:r>
            <a:r>
              <a:rPr lang="el-GR" dirty="0" smtClean="0"/>
              <a:t> </a:t>
            </a:r>
          </a:p>
          <a:p>
            <a:r>
              <a:rPr lang="el-GR" dirty="0" smtClean="0"/>
              <a:t>=&gt;   180 + 0 = </a:t>
            </a:r>
            <a:r>
              <a:rPr lang="en-US" dirty="0" smtClean="0"/>
              <a:t>164</a:t>
            </a:r>
            <a:r>
              <a:rPr lang="el-GR" dirty="0" smtClean="0"/>
              <a:t> + </a:t>
            </a:r>
            <a:r>
              <a:rPr lang="en-US" dirty="0" smtClean="0"/>
              <a:t>U</a:t>
            </a:r>
            <a:r>
              <a:rPr lang="en-US" baseline="-25000" dirty="0" smtClean="0"/>
              <a:t>TEL</a:t>
            </a:r>
            <a:r>
              <a:rPr lang="el-GR" baseline="-25000" dirty="0" smtClean="0"/>
              <a:t>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err="1" smtClean="0"/>
              <a:t>Αρα</a:t>
            </a:r>
            <a:r>
              <a:rPr lang="el-GR" dirty="0" smtClean="0"/>
              <a:t> :   </a:t>
            </a:r>
            <a:r>
              <a:rPr lang="en-US" dirty="0" smtClean="0"/>
              <a:t>U</a:t>
            </a:r>
            <a:r>
              <a:rPr lang="en-US" baseline="-25000" dirty="0" smtClean="0"/>
              <a:t>TEL</a:t>
            </a:r>
            <a:r>
              <a:rPr lang="el-GR" dirty="0" smtClean="0"/>
              <a:t>    =  1</a:t>
            </a:r>
            <a:r>
              <a:rPr lang="en-US" dirty="0" smtClean="0"/>
              <a:t>6</a:t>
            </a:r>
            <a:r>
              <a:rPr lang="el-GR" dirty="0" smtClean="0"/>
              <a:t> </a:t>
            </a:r>
            <a:r>
              <a:rPr lang="en-US" dirty="0" smtClean="0"/>
              <a:t>j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n-US" dirty="0" smtClean="0"/>
              <a:t> U</a:t>
            </a:r>
            <a:r>
              <a:rPr lang="en-US" baseline="-25000" dirty="0" smtClean="0"/>
              <a:t>TEL</a:t>
            </a:r>
            <a:r>
              <a:rPr lang="en-US" dirty="0" smtClean="0"/>
              <a:t>    = m g h  =&gt;  16 = 0,4  . 10 . h  =&gt;</a:t>
            </a:r>
          </a:p>
          <a:p>
            <a:pPr>
              <a:buNone/>
            </a:pPr>
            <a:r>
              <a:rPr lang="en-US" dirty="0" smtClean="0"/>
              <a:t>16 = 4 . h =&gt; h = 4 m.</a:t>
            </a:r>
          </a:p>
          <a:p>
            <a:r>
              <a:rPr lang="el-GR" dirty="0" smtClean="0"/>
              <a:t>Τόσο είναι το ύψος της μπάλας</a:t>
            </a:r>
            <a:endParaRPr lang="en-US" dirty="0" smtClean="0"/>
          </a:p>
          <a:p>
            <a:r>
              <a:rPr lang="el-GR" dirty="0" smtClean="0"/>
              <a:t>Το ύψος του δοκαριού είναι 2.4 μέτρα</a:t>
            </a:r>
          </a:p>
          <a:p>
            <a:endParaRPr lang="el-GR" dirty="0" smtClean="0"/>
          </a:p>
          <a:p>
            <a:r>
              <a:rPr lang="el-GR" dirty="0" err="1" smtClean="0"/>
              <a:t>Αρα</a:t>
            </a:r>
            <a:r>
              <a:rPr lang="el-GR" dirty="0" smtClean="0"/>
              <a:t> η </a:t>
            </a:r>
            <a:r>
              <a:rPr lang="el-GR" dirty="0" err="1" smtClean="0"/>
              <a:t>μπαλα</a:t>
            </a:r>
            <a:r>
              <a:rPr lang="el-GR" dirty="0" smtClean="0"/>
              <a:t> </a:t>
            </a:r>
            <a:r>
              <a:rPr lang="el-GR" dirty="0" err="1" smtClean="0"/>
              <a:t>καταληγει</a:t>
            </a:r>
            <a:r>
              <a:rPr lang="el-GR" dirty="0" smtClean="0"/>
              <a:t>  ……..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ΑΟΥΤ!!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428736"/>
            <a:ext cx="542928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428736"/>
            <a:ext cx="2000253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281</Words>
  <PresentationFormat>Προβολή στην οθόνη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ENA ΠΡΟΒΛΗΜΑ ΣΤΗΝ ΑΡΧΗ ΔΙΑΤΗΡΗΣΗΣ ΤΗΣ ΕΝΕΡΓΕΙΑΣ  ΤΟ ΠΕΝΑΛΤΥ!!!!!</vt:lpstr>
      <vt:lpstr>Η ΟΛΗ ΙΣΤΟΡΙΑ!!! </vt:lpstr>
      <vt:lpstr>ΛΥΣΗ</vt:lpstr>
      <vt:lpstr>ΣΤΗΝ ΕΣΤΙΑ </vt:lpstr>
      <vt:lpstr>Διαφάνεια 5</vt:lpstr>
      <vt:lpstr>ΑΟΥΤ!!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 ΠΡΟΒΛΗΜΑ ΣΤΗΝ ΑΡΧΗ ΔΙΑΤΗΡΗΣΗΣ ΤΗΣ ΕΝΕΡΓΕΙΑΣ  ΤΟ ΠΕΝΑΛΤΥ!!!!!</dc:title>
  <dc:creator>User</dc:creator>
  <cp:lastModifiedBy>User</cp:lastModifiedBy>
  <cp:revision>8</cp:revision>
  <dcterms:created xsi:type="dcterms:W3CDTF">2020-04-29T04:22:38Z</dcterms:created>
  <dcterms:modified xsi:type="dcterms:W3CDTF">2020-04-29T05:22:44Z</dcterms:modified>
</cp:coreProperties>
</file>