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8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B35EB-AFD7-4B2E-AE5E-458918C13FF7}" type="datetimeFigureOut">
              <a:rPr lang="el-GR" smtClean="0"/>
              <a:t>11/1/2019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C85A1-0053-4706-979E-D06A7C1D9E7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B35EB-AFD7-4B2E-AE5E-458918C13FF7}" type="datetimeFigureOut">
              <a:rPr lang="el-GR" smtClean="0"/>
              <a:t>11/1/2019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C85A1-0053-4706-979E-D06A7C1D9E7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B35EB-AFD7-4B2E-AE5E-458918C13FF7}" type="datetimeFigureOut">
              <a:rPr lang="el-GR" smtClean="0"/>
              <a:t>11/1/2019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C85A1-0053-4706-979E-D06A7C1D9E7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B35EB-AFD7-4B2E-AE5E-458918C13FF7}" type="datetimeFigureOut">
              <a:rPr lang="el-GR" smtClean="0"/>
              <a:t>11/1/2019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C85A1-0053-4706-979E-D06A7C1D9E7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B35EB-AFD7-4B2E-AE5E-458918C13FF7}" type="datetimeFigureOut">
              <a:rPr lang="el-GR" smtClean="0"/>
              <a:t>11/1/2019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C85A1-0053-4706-979E-D06A7C1D9E7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B35EB-AFD7-4B2E-AE5E-458918C13FF7}" type="datetimeFigureOut">
              <a:rPr lang="el-GR" smtClean="0"/>
              <a:t>11/1/2019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C85A1-0053-4706-979E-D06A7C1D9E7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B35EB-AFD7-4B2E-AE5E-458918C13FF7}" type="datetimeFigureOut">
              <a:rPr lang="el-GR" smtClean="0"/>
              <a:t>11/1/2019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C85A1-0053-4706-979E-D06A7C1D9E7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B35EB-AFD7-4B2E-AE5E-458918C13FF7}" type="datetimeFigureOut">
              <a:rPr lang="el-GR" smtClean="0"/>
              <a:t>11/1/2019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C85A1-0053-4706-979E-D06A7C1D9E7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B35EB-AFD7-4B2E-AE5E-458918C13FF7}" type="datetimeFigureOut">
              <a:rPr lang="el-GR" smtClean="0"/>
              <a:t>11/1/2019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C85A1-0053-4706-979E-D06A7C1D9E7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B35EB-AFD7-4B2E-AE5E-458918C13FF7}" type="datetimeFigureOut">
              <a:rPr lang="el-GR" smtClean="0"/>
              <a:t>11/1/2019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C85A1-0053-4706-979E-D06A7C1D9E7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B35EB-AFD7-4B2E-AE5E-458918C13FF7}" type="datetimeFigureOut">
              <a:rPr lang="el-GR" smtClean="0"/>
              <a:t>11/1/2019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C85A1-0053-4706-979E-D06A7C1D9E7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B35EB-AFD7-4B2E-AE5E-458918C13FF7}" type="datetimeFigureOut">
              <a:rPr lang="el-GR" smtClean="0"/>
              <a:t>11/1/2019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C85A1-0053-4706-979E-D06A7C1D9E71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1152127"/>
          </a:xfrm>
        </p:spPr>
        <p:txBody>
          <a:bodyPr/>
          <a:lstStyle/>
          <a:p>
            <a:r>
              <a:rPr lang="en-US" b="1" dirty="0" smtClean="0"/>
              <a:t>MA MAISON IDEALE</a:t>
            </a:r>
            <a:endParaRPr lang="el-GR" b="1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5" name="4 - Εικόνα" descr="Î£ÏÎµÏÎ¹ÎºÎ® ÎµÎ¹ÎºÏÎ½Î±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412776"/>
            <a:ext cx="5976664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/>
              <a:t>Il y a </a:t>
            </a:r>
            <a:r>
              <a:rPr lang="fr-FR" sz="3200" b="1" u="sng" dirty="0"/>
              <a:t>une buanderie</a:t>
            </a:r>
            <a:r>
              <a:rPr lang="fr-FR" sz="3200" dirty="0"/>
              <a:t> et </a:t>
            </a:r>
            <a:r>
              <a:rPr lang="fr-FR" sz="3200" b="1" u="sng" dirty="0"/>
              <a:t>un garage </a:t>
            </a:r>
            <a:r>
              <a:rPr lang="fr-FR" sz="3200" dirty="0"/>
              <a:t>où je mets mon vélo et ma planche de surf. </a:t>
            </a:r>
            <a:endParaRPr lang="el-GR" sz="3200" dirty="0"/>
          </a:p>
        </p:txBody>
      </p:sp>
      <p:pic>
        <p:nvPicPr>
          <p:cNvPr id="4" name="3 - Θέση περιεχομένου" descr="ÎÏÎ¿ÏÎ­Î»ÎµÏÎ¼Î± ÎµÎ¹ÎºÏÎ½Î±Ï Î³Î¹Î± buanderie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16832"/>
            <a:ext cx="2736304" cy="4309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- Εικόνα" descr="ÎÏÎ¿ÏÎ­Î»ÎµÏÎ¼Î± ÎµÎ¹ÎºÏÎ½Î±Ï Î³Î¹Î± garag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2420888"/>
            <a:ext cx="5472608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/>
              <a:t>Je n'ai pas besoin de </a:t>
            </a:r>
            <a:r>
              <a:rPr lang="fr-FR" sz="3200" b="1" u="sng" dirty="0"/>
              <a:t>piscine</a:t>
            </a:r>
            <a:r>
              <a:rPr lang="fr-FR" sz="3200" dirty="0"/>
              <a:t>, parce que la plage est tout près. </a:t>
            </a:r>
            <a:endParaRPr lang="el-GR" sz="3200" dirty="0"/>
          </a:p>
        </p:txBody>
      </p:sp>
      <p:pic>
        <p:nvPicPr>
          <p:cNvPr id="4" name="3 - Θέση περιεχομένου" descr="Î£ÏÎµÏÎ¹ÎºÎ® ÎµÎ¹ÎºÏÎ½Î±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200" dirty="0"/>
              <a:t>J'espère un jour pouvoir vivre dans une maison pareille pour de vrai. </a:t>
            </a:r>
            <a:r>
              <a:rPr lang="el-GR" sz="3200" dirty="0"/>
              <a:t/>
            </a:r>
            <a:br>
              <a:rPr lang="el-GR" sz="3200" dirty="0"/>
            </a:br>
            <a:endParaRPr lang="el-GR" sz="3200" dirty="0"/>
          </a:p>
        </p:txBody>
      </p:sp>
      <p:pic>
        <p:nvPicPr>
          <p:cNvPr id="4" name="3 - Θέση περιεχομένου" descr="ÎÏÎ¿ÏÎ­Î»ÎµÏÎ¼Î± ÎµÎ¹ÎºÏÎ½Î±Ï Î³Î¹Î± mes reves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412776"/>
            <a:ext cx="6552727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200" dirty="0"/>
              <a:t>Ma </a:t>
            </a:r>
            <a:r>
              <a:rPr lang="fr-FR" sz="3200" b="1" u="sng" dirty="0"/>
              <a:t>maison</a:t>
            </a:r>
            <a:r>
              <a:rPr lang="fr-FR" sz="3200" dirty="0"/>
              <a:t> idéale est à côté de la plage. J'aime habiter près de la plage parce que la vie est plus calme qu'en ville. </a:t>
            </a:r>
            <a:endParaRPr lang="el-GR" sz="3200" dirty="0"/>
          </a:p>
        </p:txBody>
      </p:sp>
      <p:pic>
        <p:nvPicPr>
          <p:cNvPr id="4" name="3 - Θέση περιεχομένου" descr="ÎÏÎ¿ÏÎ­Î»ÎµÏÎ¼Î± ÎµÎ¹ÎºÏÎ½Î±Ï Î³Î¹Î± MAISON TRADITIONNELLE PRES DE LA PLAGE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1051" y="1711349"/>
            <a:ext cx="676189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3600" dirty="0"/>
              <a:t>Cette maison est vieille, traditionnelle, faite de bois et de pierre. Elle n'est pas trop grande, mais il y a un jardin avec </a:t>
            </a:r>
            <a:r>
              <a:rPr lang="fr-FR" dirty="0"/>
              <a:t>de grands arbres. </a:t>
            </a:r>
            <a:endParaRPr lang="el-GR" dirty="0"/>
          </a:p>
        </p:txBody>
      </p:sp>
      <p:pic>
        <p:nvPicPr>
          <p:cNvPr id="4" name="3 - Θέση περιεχομένου" descr="ÎÏÎ¿ÏÎ­Î»ÎµÏÎ¼Î± ÎµÎ¹ÎºÏÎ½Î±Ï Î³Î¹Î± MAISON TRADITIONNELLE PRES DE LA PLAGE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772816"/>
            <a:ext cx="678894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200" dirty="0"/>
              <a:t>Il y a deux </a:t>
            </a:r>
            <a:r>
              <a:rPr lang="fr-FR" sz="3200" b="1" u="sng" dirty="0"/>
              <a:t>étages</a:t>
            </a:r>
            <a:r>
              <a:rPr lang="fr-FR" sz="3200" dirty="0"/>
              <a:t>, comme ça je peux regarder la mer </a:t>
            </a:r>
            <a:r>
              <a:rPr lang="fr-FR" sz="3200" b="1" u="sng" dirty="0"/>
              <a:t>du balcon</a:t>
            </a:r>
            <a:r>
              <a:rPr lang="fr-FR" sz="3200" dirty="0"/>
              <a:t>. Il y a un </a:t>
            </a:r>
            <a:r>
              <a:rPr lang="fr-FR" sz="3200" b="1" u="sng" dirty="0"/>
              <a:t>grenier</a:t>
            </a:r>
            <a:r>
              <a:rPr lang="fr-FR" sz="3200" dirty="0"/>
              <a:t> où se trouve ma chambre. </a:t>
            </a:r>
            <a:endParaRPr lang="el-GR" sz="3200" dirty="0"/>
          </a:p>
        </p:txBody>
      </p:sp>
      <p:pic>
        <p:nvPicPr>
          <p:cNvPr id="4" name="3 - Θέση περιεχομένου" descr="ÎÏÎ¿ÏÎ­Î»ÎµÏÎ¼Î± ÎµÎ¹ÎºÏÎ½Î±Ï Î³Î¹Î± DEUX ETAGES GRENIER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600200"/>
            <a:ext cx="4104456" cy="478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56990"/>
          </a:xfrm>
        </p:spPr>
        <p:txBody>
          <a:bodyPr>
            <a:noAutofit/>
          </a:bodyPr>
          <a:lstStyle/>
          <a:p>
            <a:r>
              <a:rPr lang="fr-FR" sz="2800" dirty="0" smtClean="0"/>
              <a:t/>
            </a:r>
            <a:br>
              <a:rPr lang="fr-FR" sz="2800" dirty="0" smtClean="0"/>
            </a:br>
            <a:r>
              <a:rPr lang="fr-FR" sz="2800" dirty="0"/>
              <a:t/>
            </a:r>
            <a:br>
              <a:rPr lang="fr-FR" sz="2800" dirty="0"/>
            </a:br>
            <a:r>
              <a:rPr lang="fr-FR" sz="2800" dirty="0" smtClean="0"/>
              <a:t>Ma </a:t>
            </a:r>
            <a:r>
              <a:rPr lang="fr-FR" sz="2800" dirty="0"/>
              <a:t>maison idéale a trois chambres en haut, avec de grandes fenêtres d'où on peut voir la plage. Ma </a:t>
            </a:r>
            <a:r>
              <a:rPr lang="fr-FR" sz="2800" b="1" u="sng" dirty="0"/>
              <a:t>chambre</a:t>
            </a:r>
            <a:r>
              <a:rPr lang="fr-FR" sz="2800" dirty="0"/>
              <a:t> a tout ce qu'il me faut : un lit, un divan, une armoire, un bureau, un ordinateur, une télé, une chaîne stéréo et une bibliothèque. J'ai tous mes posters préférés aux murs. </a:t>
            </a:r>
            <a:endParaRPr lang="el-GR" sz="2800" dirty="0"/>
          </a:p>
        </p:txBody>
      </p:sp>
      <p:pic>
        <p:nvPicPr>
          <p:cNvPr id="4" name="3 - Θέση περιεχομένου" descr="Î£ÏÎµÏÎ¹ÎºÎ® ÎµÎ¹ÎºÏÎ½Î±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708920"/>
            <a:ext cx="7272808" cy="37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 </a:t>
            </a:r>
            <a:r>
              <a:rPr lang="fr-FR" sz="3600" dirty="0"/>
              <a:t>La maison a deux </a:t>
            </a:r>
            <a:r>
              <a:rPr lang="fr-FR" sz="3600" b="1" u="sng" dirty="0"/>
              <a:t>salles de bains, </a:t>
            </a:r>
            <a:r>
              <a:rPr lang="fr-FR" sz="3600" dirty="0"/>
              <a:t>comme ça je ne suis pas toujours obligé d'attendre ma </a:t>
            </a:r>
            <a:r>
              <a:rPr lang="fr-FR" sz="3600" dirty="0" err="1"/>
              <a:t>soeur</a:t>
            </a:r>
            <a:r>
              <a:rPr lang="fr-FR" sz="3600" dirty="0"/>
              <a:t>. </a:t>
            </a:r>
            <a:endParaRPr lang="el-GR" sz="3600" dirty="0"/>
          </a:p>
        </p:txBody>
      </p:sp>
      <p:pic>
        <p:nvPicPr>
          <p:cNvPr id="4" name="3 - Θέση περιεχομένου" descr="ÎÏÎ¿ÏÎ­Î»ÎµÏÎ¼Î± ÎµÎ¹ÎºÏÎ½Î±Ï Î³Î¹Î± SALLE DE BAINS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081274"/>
            <a:ext cx="8568952" cy="3940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3600" dirty="0" smtClean="0"/>
              <a:t/>
            </a:r>
            <a:br>
              <a:rPr lang="fr-FR" sz="3600" dirty="0" smtClean="0"/>
            </a:br>
            <a:r>
              <a:rPr lang="fr-FR" sz="3600" dirty="0"/>
              <a:t/>
            </a:r>
            <a:br>
              <a:rPr lang="fr-FR" sz="3600" dirty="0"/>
            </a:br>
            <a:r>
              <a:rPr lang="fr-FR" sz="3600" dirty="0" smtClean="0"/>
              <a:t>En </a:t>
            </a:r>
            <a:r>
              <a:rPr lang="fr-FR" sz="3600" dirty="0"/>
              <a:t>bas il y a </a:t>
            </a:r>
            <a:r>
              <a:rPr lang="fr-FR" sz="3600" b="1" u="sng" dirty="0"/>
              <a:t>une salle de séjour </a:t>
            </a:r>
            <a:r>
              <a:rPr lang="fr-FR" sz="3600" dirty="0"/>
              <a:t>avec des divans et des fauteuils confortables, une grande télévision et un billard. Il y a aussi </a:t>
            </a:r>
            <a:r>
              <a:rPr lang="fr-FR" sz="3600" b="1" u="sng" dirty="0"/>
              <a:t>une chambre d'invités</a:t>
            </a:r>
            <a:r>
              <a:rPr lang="fr-FR" sz="3600" dirty="0"/>
              <a:t> pour mes amis quand ils dorment à la maison. </a:t>
            </a:r>
            <a:endParaRPr lang="el-GR" sz="3600" dirty="0"/>
          </a:p>
        </p:txBody>
      </p:sp>
      <p:pic>
        <p:nvPicPr>
          <p:cNvPr id="4" name="3 - Θέση περιεχομένου" descr="Î£ÏÎµÏÎ¹ÎºÎ® ÎµÎ¹ÎºÏÎ½Î±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636912"/>
            <a:ext cx="5110873" cy="3273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Devant</a:t>
            </a:r>
            <a:r>
              <a:rPr lang="en-US" sz="3200" dirty="0" smtClean="0"/>
              <a:t> la cuisine </a:t>
            </a:r>
            <a:r>
              <a:rPr lang="en-US" sz="3200" dirty="0" err="1" smtClean="0"/>
              <a:t>il</a:t>
            </a:r>
            <a:r>
              <a:rPr lang="en-US" sz="3200" dirty="0" smtClean="0"/>
              <a:t> y a </a:t>
            </a:r>
            <a:r>
              <a:rPr lang="en-US" sz="3200" dirty="0" err="1" smtClean="0"/>
              <a:t>une</a:t>
            </a:r>
            <a:r>
              <a:rPr lang="en-US" sz="3200" dirty="0" smtClean="0"/>
              <a:t> </a:t>
            </a:r>
            <a:r>
              <a:rPr lang="en-US" sz="3200" dirty="0" err="1" smtClean="0"/>
              <a:t>grande</a:t>
            </a:r>
            <a:r>
              <a:rPr lang="en-US" sz="3200" dirty="0" smtClean="0"/>
              <a:t> </a:t>
            </a:r>
            <a:r>
              <a:rPr lang="en-US" sz="3200" b="1" u="sng" dirty="0" err="1" smtClean="0"/>
              <a:t>salle</a:t>
            </a:r>
            <a:r>
              <a:rPr lang="en-US" sz="3200" b="1" u="sng" dirty="0" smtClean="0"/>
              <a:t> a manger</a:t>
            </a:r>
            <a:r>
              <a:rPr lang="en-US" sz="3200" dirty="0" smtClean="0"/>
              <a:t> pour les diners avec les </a:t>
            </a:r>
            <a:r>
              <a:rPr lang="en-US" sz="3200" dirty="0" err="1" smtClean="0"/>
              <a:t>amis</a:t>
            </a:r>
            <a:r>
              <a:rPr lang="en-US" sz="3200" dirty="0" smtClean="0"/>
              <a:t>.</a:t>
            </a:r>
            <a:endParaRPr lang="el-GR" sz="3200" dirty="0"/>
          </a:p>
        </p:txBody>
      </p:sp>
      <p:pic>
        <p:nvPicPr>
          <p:cNvPr id="4" name="3 - Θέση περιεχομένου" descr="ÎÏÎ¿ÏÎ­Î»ÎµÏÎ¼Î± ÎµÎ¹ÎºÏÎ½Î±Ï Î³Î¹Î± DECORATION PROVENCE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628800"/>
            <a:ext cx="6480720" cy="4680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3600" b="1" u="sng" dirty="0"/>
              <a:t>La cuisine </a:t>
            </a:r>
            <a:r>
              <a:rPr lang="fr-FR" sz="3600" dirty="0"/>
              <a:t>a un frigo et des placards pleins de mes nourritures préférées, surtout de beaucoup de chocolat</a:t>
            </a:r>
            <a:r>
              <a:rPr lang="fr-FR" dirty="0"/>
              <a:t>. </a:t>
            </a:r>
            <a:endParaRPr lang="el-GR" dirty="0"/>
          </a:p>
        </p:txBody>
      </p:sp>
      <p:pic>
        <p:nvPicPr>
          <p:cNvPr id="4" name="3 - Θέση περιεχομένου" descr="Î£ÏÎµÏÎ¹ÎºÎ® ÎµÎ¹ÎºÏÎ½Î±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0846" y="1600200"/>
            <a:ext cx="612230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193</Words>
  <Application>Microsoft Office PowerPoint</Application>
  <PresentationFormat>Προβολή στην οθόνη (4:3)</PresentationFormat>
  <Paragraphs>12</Paragraphs>
  <Slides>12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13" baseType="lpstr">
      <vt:lpstr>Θέμα του Office</vt:lpstr>
      <vt:lpstr>MA MAISON IDEALE</vt:lpstr>
      <vt:lpstr>Ma maison idéale est à côté de la plage. J'aime habiter près de la plage parce que la vie est plus calme qu'en ville. </vt:lpstr>
      <vt:lpstr>Cette maison est vieille, traditionnelle, faite de bois et de pierre. Elle n'est pas trop grande, mais il y a un jardin avec de grands arbres. </vt:lpstr>
      <vt:lpstr>Il y a deux étages, comme ça je peux regarder la mer du balcon. Il y a un grenier où se trouve ma chambre. </vt:lpstr>
      <vt:lpstr>  Ma maison idéale a trois chambres en haut, avec de grandes fenêtres d'où on peut voir la plage. Ma chambre a tout ce qu'il me faut : un lit, un divan, une armoire, un bureau, un ordinateur, une télé, une chaîne stéréo et une bibliothèque. J'ai tous mes posters préférés aux murs. </vt:lpstr>
      <vt:lpstr> La maison a deux salles de bains, comme ça je ne suis pas toujours obligé d'attendre ma soeur. </vt:lpstr>
      <vt:lpstr>  En bas il y a une salle de séjour avec des divans et des fauteuils confortables, une grande télévision et un billard. Il y a aussi une chambre d'invités pour mes amis quand ils dorment à la maison. </vt:lpstr>
      <vt:lpstr>Devant la cuisine il y a une grande salle a manger pour les diners avec les amis.</vt:lpstr>
      <vt:lpstr>La cuisine a un frigo et des placards pleins de mes nourritures préférées, surtout de beaucoup de chocolat. </vt:lpstr>
      <vt:lpstr>Il y a une buanderie et un garage où je mets mon vélo et ma planche de surf. </vt:lpstr>
      <vt:lpstr>Je n'ai pas besoin de piscine, parce que la plage est tout près. </vt:lpstr>
      <vt:lpstr>J'espère un jour pouvoir vivre dans une maison pareille pour de vrai.  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 MAISON IDEALE</dc:title>
  <dc:creator>kilift</dc:creator>
  <cp:lastModifiedBy>kilift</cp:lastModifiedBy>
  <cp:revision>7</cp:revision>
  <dcterms:created xsi:type="dcterms:W3CDTF">2019-01-11T08:36:38Z</dcterms:created>
  <dcterms:modified xsi:type="dcterms:W3CDTF">2019-01-11T09:31:17Z</dcterms:modified>
</cp:coreProperties>
</file>