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69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9564009-60E9-4BC8-B96B-97DA1A6147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 altLang="el-GR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A2CBA9A-839B-4746-9A37-10CAF25E52C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l-GR" altLang="el-GR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9BB1E1C-BC58-47EE-81E3-BC62D63664F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 altLang="el-GR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71413ED3-818F-4F5A-BCC3-151A3B5FDDF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741372-8F85-4577-A759-6B78D5BD308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3EB4C8A-CB9B-4E34-A538-5C1555CC4BC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 altLang="el-GR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E7C5922-545C-4232-B20B-024D8E0A36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l-GR" altLang="el-GR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A672622D-B38A-491D-8841-BB65C46AF7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ACFAC142-1110-488E-9FD2-B0B317B0A8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B72C9C20-0826-496A-8940-6F49499330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 altLang="el-GR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8F4898B1-E220-43A8-84B7-49EA034861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FF3AA3-2C2B-413F-8FDC-AA615F7AEB4F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EA9C3C-F80A-44CD-A0E0-399AE2F34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87FEB0E-B5C3-4136-B72D-D2CE3CC6D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0BB9D7B-9E73-4E7A-BB27-AEB46957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7C3764-EA7E-49D4-A110-DB548B097A06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43B375-53E0-4EF3-A08E-B7F85F756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AC056D-D88A-4DF1-86DD-1ED006DB9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A3C7A-AA1E-4A54-9978-FB48F8A3F99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8391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403FFD-032A-4B87-9455-FFE01F36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AF1A839-81F4-4566-A79E-10C4A7CEE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1710A38-69CF-4D1C-9C63-0006CBCE8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C31C2D-5139-4710-BD55-AB43DE3FAEBC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512B8E-4011-4985-A2CD-765E3805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CA0624-0A9A-4960-9702-989D740A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548CC-1E11-4E59-8C68-C070ACE90E51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6086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7783E50-63A4-41E2-AF03-C89467898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C161291-6C17-46D1-9D32-4E0E8254E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AEF6A7-6AB1-4732-BDEA-0BDE3CAD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D0B5CB-28CE-4FB6-9E89-54D3DA8B8E13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7FA7CC-8EC8-40A3-A073-799B8D47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FD84942-EC30-44A7-A524-80F704BE7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0DDDE-42B6-45E7-BDA1-D433A7CCFA2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20767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6D9AA3-0226-4C03-BE8B-426202147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49E0546-AE63-4B81-9166-39FB465FA32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7F13CE-1A0B-4DC6-9AF7-2DD55A9A0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7749D9C-02FE-4377-859A-5D0E1DD2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096B5F0-B942-4C4F-8B67-0B0557B1CCEF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D07B6B-AE7D-481B-86E8-2264DDF4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41B0C91-D490-4FE6-821C-AF6264B88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FF5B0BB-0278-4053-9A9F-60277A2CEC2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0473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DEBEAC-EF53-470E-8A3D-CFD64A87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0F3824-23C5-4378-BA63-91A03A2B5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72FBC3-FCA6-4616-A84D-97F46ECBE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B48EF2-FFE6-48DB-9D37-32F56BCA6986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AB806B-9098-4DB7-A8CB-A1D7D346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FF8BAC-4344-493D-B885-872CFFA8D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5371E-77B7-4578-8CBD-321BB09F680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0373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761D2F-C05B-44B2-8E2D-961C25EB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83FD284-D363-4AB7-9AA3-68DA90AEC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838654D-6520-43DD-B301-6AFB81194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956C34-ACF1-4F20-92D9-571E9A5B6A02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301B217-5860-4496-B5EF-4201A32B9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C7D62B-DD3C-4F3A-B629-0FC91351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2CEDB-C599-483E-A799-F7AD57601DF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5870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4A47A5-D21E-4791-AB67-A045A9A41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4723C9-663F-43EF-8957-A7D408472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36114E-8CE8-43BF-98F1-C9A3B9842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FA0CBC5-D8AD-43DB-835C-003871842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5B51A9-DFCF-4585-93DC-E62FB9C59240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6607FF0-EA8B-4B4E-B6C3-E0FE5179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6CC6DCD-BEBF-4731-9265-15461819B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E6539-C554-48E5-9652-E94F22A3D77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8182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E6F3FF-0FDB-45FC-90BF-F1AC1A033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746115A-3E95-47F4-9B32-62B20123A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7556BCC-BFAF-4F62-AD99-61F2F0E4E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FA82428-1CBC-45DE-B7DC-771BD78B3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57DC92E-6628-40B6-AB4D-83523B2D3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1BEB619-01E9-4C8E-87DB-3BB9A4F20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E2E991-463D-424A-AD08-572E070F7485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E401A69-EE6F-4AB4-80E8-0CDAA3B4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746276B-0D7E-4E14-8FC1-68C9F351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BC27F-D54A-46AF-9590-03E1C65AB36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0188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298C36-EEBB-4E24-9EE2-1EEDCC941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9063A66-98F9-4425-B923-E087A2A7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4A44E4-4DB1-4EAB-B1A4-B68E573EAA3E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B593E85-7AF8-4AE8-9A6C-FFA2B3AF0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392808E-3231-416C-B2A6-6E1C113A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33FD1-4C8F-4019-AF6F-92A7C641832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5278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9DA7921-652B-4D42-8FFE-A7D425A5A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EA0D80-3BED-4B4F-954D-6CE04A658291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B0BD891-9A12-4815-A724-E95F4187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E85203B-A54D-473C-AB44-B4063F2C3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B7BB9-F39E-4362-8244-A32191D8BDA1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3219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F863FB-CDB1-49F6-92F9-075FF271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89BB7E-EBD0-47CE-AAE4-7FF996354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043FD62-7B56-4BF0-8A7A-22B1397E6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7FDEF7-DEC8-43DE-AC11-97FBF59B8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EAAEA0-5FBA-4D78-B5DA-52CC48B75454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85C71EE-8837-4B6E-A241-B1E9AAECF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5BAC398-25D6-4313-98D1-51F44932D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1CD0D-E6EC-468C-ABC6-167E24D5491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68401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1D05AE-D9F9-4A7F-97AE-2A3CE90D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84EDE9B-F846-4ECF-B1F3-02EBB046D5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F1129F-6A69-4DD7-9E3C-42FDBD706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A28EA89-985C-4F4A-81AD-6B72457B4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B7EDC5-4B4D-4AF7-BF72-0D61B5EE141C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F94B34C-0E86-4F02-B29D-C649892FC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1711659-80C9-4CDC-A15E-28841D3A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96654-BB32-4A97-9C16-74E99B991F3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987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ED3539-4EAC-44A7-899B-C59D9C727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7BFDBEC-E092-47D4-A951-DB0475B00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609498-C9A3-40EF-8419-E78C604265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04E20C1-320B-4226-9D6A-F65292297769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4BCEC7F-B557-4358-85AC-28633C9B98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544FAE1-21A8-4AC2-9E90-9BC9A73C0D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B8531A-692F-4EF0-997F-3DE1DF8258CB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1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ΜΗΧΑΝΙΚΑ ΚΥΜΑΤΑ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Μηχανισμός διάδοσης ενέργειας και όχι ύλης, μέσα σε ένα ελαστικό μέσο (στερεό, υγρό ή αέριο) </a:t>
            </a:r>
          </a:p>
          <a:p>
            <a:pPr algn="just"/>
            <a:r>
              <a:rPr lang="el-GR" altLang="el-GR" dirty="0"/>
              <a:t>Τα μηχανικά κύματα δεν διαδίδονται στο κενό.</a:t>
            </a:r>
          </a:p>
          <a:p>
            <a:pPr algn="just"/>
            <a:r>
              <a:rPr lang="el-GR" altLang="el-GR" dirty="0"/>
              <a:t>Τα κύματα στην επιφάνεια του νερού, ο ήχος, ο σεισμός, στο σχοινί, στα ελατήρια είναι μερικά παραδείγματα.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ΣΧΕΣΗ ΤΑΧΥΤΗΤΑΣ, ΣΥΧΝΟΤΗΤΑΣ ΚΑΙ ΜΗΚΟΥΣ ΚΥΜΑΤΟΣ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5400" dirty="0" err="1"/>
              <a:t>υ=λ</a:t>
            </a:r>
            <a:r>
              <a:rPr lang="el-GR" altLang="el-GR" sz="5400" dirty="0"/>
              <a:t> </a:t>
            </a:r>
            <a:r>
              <a:rPr lang="en-US" altLang="el-GR" sz="5400" dirty="0"/>
              <a:t>. f</a:t>
            </a:r>
          </a:p>
          <a:p>
            <a:pPr algn="just"/>
            <a:r>
              <a:rPr lang="el-GR" altLang="el-GR" dirty="0"/>
              <a:t>Ταχύτητα = μήκος κύματος επί συχνότητα</a:t>
            </a:r>
          </a:p>
          <a:p>
            <a:pPr algn="just"/>
            <a:r>
              <a:rPr lang="el-GR" altLang="el-GR" dirty="0"/>
              <a:t>Απόδειξη: σε μια περίοδο Τ το κύμα διαδίδεται όσο το μήκος κύματος. Άρα </a:t>
            </a:r>
            <a:r>
              <a:rPr lang="en-US" altLang="el-GR" dirty="0"/>
              <a:t>    </a:t>
            </a:r>
            <a:r>
              <a:rPr lang="el-GR" altLang="el-GR" dirty="0" err="1"/>
              <a:t>λ=υ</a:t>
            </a:r>
            <a:r>
              <a:rPr lang="en-US" altLang="el-GR" dirty="0"/>
              <a:t>.T. </a:t>
            </a:r>
            <a:r>
              <a:rPr lang="el-GR" altLang="el-GR" dirty="0"/>
              <a:t>Επειδή όμως Τ=</a:t>
            </a:r>
            <a:r>
              <a:rPr lang="en-US" altLang="el-GR" dirty="0"/>
              <a:t>1/f, </a:t>
            </a:r>
            <a:r>
              <a:rPr lang="el-GR" altLang="el-GR" dirty="0"/>
              <a:t>θα ισχύει </a:t>
            </a:r>
            <a:r>
              <a:rPr lang="en-US" altLang="el-GR" dirty="0"/>
              <a:t>         </a:t>
            </a:r>
            <a:r>
              <a:rPr lang="el-GR" altLang="el-GR" dirty="0" err="1"/>
              <a:t>λ=υ</a:t>
            </a:r>
            <a:r>
              <a:rPr lang="en-US" altLang="el-GR" dirty="0"/>
              <a:t>/f , </a:t>
            </a:r>
            <a:r>
              <a:rPr lang="el-GR" altLang="el-GR" dirty="0"/>
              <a:t>οπότε κάνοντας χιαστί θα ισχύει </a:t>
            </a:r>
            <a:r>
              <a:rPr lang="en-US" altLang="el-GR" dirty="0"/>
              <a:t>     </a:t>
            </a:r>
            <a:r>
              <a:rPr lang="el-GR" altLang="el-GR" dirty="0" err="1"/>
              <a:t>υ=λ</a:t>
            </a:r>
            <a:r>
              <a:rPr lang="el-GR" altLang="el-GR" dirty="0"/>
              <a:t> . </a:t>
            </a:r>
            <a:r>
              <a:rPr lang="en-US" altLang="el-GR" dirty="0"/>
              <a:t>f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ΕΝΕΡΓΕΙΑ ΚΑΙ ΚΥΜΑ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Όπως είπαμε το κύμα μεταφέρει μηχανική ενέργεια. Η ενέργεια αυτή είναι κινητική και δυναμική. Όσο μεγαλύτερο είναι το πλάτος του κύματος τόσο μεγαλύτερη ενέργεια μεταφέρει. Π.χ. αν στην παραλία το κύμα είναι μεγάλο, η ταχύτητα ενός αθλητή του </a:t>
            </a:r>
            <a:r>
              <a:rPr lang="en-US" altLang="el-GR" dirty="0"/>
              <a:t>surfing </a:t>
            </a:r>
            <a:r>
              <a:rPr lang="el-GR" altLang="el-GR" dirty="0"/>
              <a:t>είναι μεγαλύτερη.</a:t>
            </a:r>
            <a:endParaRPr lang="en-US" altLang="el-GR" dirty="0"/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12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ΜΙΑ ΕΡΩΤΗΣΗ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Αν διπλασιαστεί η συχνότητα ενός κύματος, πως θα μεταβληθούν τα μεγέθη: περίοδος, ταχύτητα διάδοσης, μήκος κύματος.</a:t>
            </a:r>
          </a:p>
          <a:p>
            <a:pPr algn="just"/>
            <a:r>
              <a:rPr lang="el-GR" altLang="el-GR" dirty="0"/>
              <a:t>Η περίοδος θα γίνει η μισή, η ταχύτητα θα μείνει ίδια και το μήκος κύματος θα υποδιπλασιαστεί.</a:t>
            </a:r>
            <a:endParaRPr lang="en-US" altLang="el-GR" dirty="0"/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13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ΚΑΙ ΜΙΑ ΑΣΚΗΣΗ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Ένα μηχανικό κύμα έχει μήκος κύματος 2</a:t>
            </a:r>
            <a:r>
              <a:rPr lang="en-US" altLang="el-GR" dirty="0"/>
              <a:t>m </a:t>
            </a:r>
            <a:r>
              <a:rPr lang="el-GR" altLang="el-GR" dirty="0"/>
              <a:t>και περίοδο </a:t>
            </a:r>
            <a:r>
              <a:rPr lang="en-US" altLang="el-GR" dirty="0"/>
              <a:t>0,</a:t>
            </a:r>
            <a:r>
              <a:rPr lang="el-GR" altLang="el-GR" dirty="0"/>
              <a:t>2</a:t>
            </a:r>
            <a:r>
              <a:rPr lang="en-US" altLang="el-GR" dirty="0"/>
              <a:t>sec. </a:t>
            </a:r>
            <a:r>
              <a:rPr lang="el-GR" altLang="el-GR" dirty="0"/>
              <a:t>Να υπολογίσετε την ταχύτητα διάδοσης.</a:t>
            </a:r>
          </a:p>
          <a:p>
            <a:pPr algn="just"/>
            <a:r>
              <a:rPr lang="el-GR" altLang="el-GR" dirty="0"/>
              <a:t>Πρώτα υπολογίζω την συχνότητα: </a:t>
            </a:r>
            <a:r>
              <a:rPr lang="en-US" altLang="el-GR" dirty="0"/>
              <a:t>f=1/T=1/0,2=5Hz. </a:t>
            </a:r>
          </a:p>
          <a:p>
            <a:pPr algn="just"/>
            <a:r>
              <a:rPr lang="el-GR" altLang="el-GR" dirty="0"/>
              <a:t>Άρα </a:t>
            </a:r>
            <a:r>
              <a:rPr lang="el-GR" altLang="el-GR" dirty="0" err="1"/>
              <a:t>υ=λ</a:t>
            </a:r>
            <a:r>
              <a:rPr lang="el-GR" altLang="el-GR" dirty="0"/>
              <a:t> .</a:t>
            </a:r>
            <a:r>
              <a:rPr lang="en-US" altLang="el-GR" dirty="0"/>
              <a:t> f =</a:t>
            </a:r>
            <a:r>
              <a:rPr lang="el-GR" altLang="el-GR" dirty="0"/>
              <a:t>2 . 5</a:t>
            </a:r>
            <a:r>
              <a:rPr lang="en-US" altLang="el-GR" dirty="0"/>
              <a:t> =</a:t>
            </a:r>
            <a:r>
              <a:rPr lang="el-GR" altLang="el-GR" dirty="0"/>
              <a:t> 1</a:t>
            </a:r>
            <a:r>
              <a:rPr lang="en-US" altLang="el-GR"/>
              <a:t>0m/s</a:t>
            </a:r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/>
            <a:endParaRPr lang="en-US" altLang="el-GR" dirty="0"/>
          </a:p>
          <a:p>
            <a:pPr algn="just">
              <a:buNone/>
            </a:pPr>
            <a:endParaRPr lang="el-GR" altLang="el-GR" dirty="0"/>
          </a:p>
          <a:p>
            <a:pPr algn="just"/>
            <a:endParaRPr lang="el-GR" altLang="el-GR" dirty="0"/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ΕΙΔΗ ΜΗΧΑΝΙΚΩΝ ΚΥΜΑΤΩΝ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5400" dirty="0"/>
              <a:t>Εγκάρσια </a:t>
            </a:r>
          </a:p>
          <a:p>
            <a:pPr algn="just"/>
            <a:r>
              <a:rPr lang="el-GR" altLang="el-GR" sz="5400" dirty="0"/>
              <a:t>Διαμήκη ή επιμήκη</a:t>
            </a:r>
          </a:p>
          <a:p>
            <a:pPr algn="just"/>
            <a:r>
              <a:rPr lang="el-GR" altLang="el-GR" sz="5400" dirty="0"/>
              <a:t>Μικτά (συνδυασμός)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ΔΙΑΦΟΡΕΣ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2400" dirty="0"/>
              <a:t>Στα εγκάρσια τα μόρια του μέσου διάδοσης ταλαντώνονται κάθετα στη διεύθυνση διάδοσης του κύματος, ενώ στα </a:t>
            </a:r>
            <a:r>
              <a:rPr lang="el-GR" altLang="el-GR" sz="2400"/>
              <a:t>διαμήκη παράλληλα. </a:t>
            </a:r>
            <a:endParaRPr lang="el-GR" altLang="el-GR" sz="2400" dirty="0"/>
          </a:p>
          <a:p>
            <a:pPr algn="just"/>
            <a:r>
              <a:rPr lang="el-GR" altLang="el-GR" sz="2400" dirty="0"/>
              <a:t>Στα εγκάρσια σχηματίζονται όρη (κορυφές) και κοιλάδες, ενώ στα διαμήκη πυκνώματα και αραιώματα. </a:t>
            </a:r>
          </a:p>
          <a:p>
            <a:pPr algn="just"/>
            <a:r>
              <a:rPr lang="el-GR" altLang="el-GR" sz="2400" dirty="0"/>
              <a:t>Τα εγκάρσια διαδίδονται μόνο στα στερεά (και στην ελεύθερη επιφάνεια των υγρών), ενώ τα διαμήκη διαδίδονται στα στερεά, στα υγρά και στα αέρια.</a:t>
            </a:r>
          </a:p>
          <a:p>
            <a:pPr algn="just"/>
            <a:r>
              <a:rPr lang="el-GR" altLang="el-GR" sz="2400" dirty="0"/>
              <a:t>Τα διαμήκη διαδίδονται με μεγαλύτερη ταχύτητα από ότι τα εγκάρσια, όταν πρόκειται για το ίδιο μέσο διάδοσης.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ΧΑΡΑΚΤΗΡΙΣΤΙΚΑ ΜΕΓΕΘΗ ΤΩΝ ΚΥΜΑΤΩΝ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3600" dirty="0"/>
              <a:t>Το πλάτος </a:t>
            </a:r>
          </a:p>
          <a:p>
            <a:pPr algn="just"/>
            <a:r>
              <a:rPr lang="el-GR" altLang="el-GR" sz="3600" dirty="0"/>
              <a:t>Η περίοδος Τ</a:t>
            </a:r>
          </a:p>
          <a:p>
            <a:pPr algn="just"/>
            <a:r>
              <a:rPr lang="el-GR" altLang="el-GR" sz="3600" dirty="0"/>
              <a:t>Η συχνότητα </a:t>
            </a:r>
            <a:r>
              <a:rPr lang="en-US" altLang="el-GR" sz="3600" dirty="0"/>
              <a:t>f</a:t>
            </a:r>
            <a:endParaRPr lang="el-GR" altLang="el-GR" sz="3600" dirty="0"/>
          </a:p>
          <a:p>
            <a:pPr algn="just"/>
            <a:r>
              <a:rPr lang="el-GR" altLang="el-GR" sz="3600" dirty="0"/>
              <a:t>Η ταχύτητα διάδοσης</a:t>
            </a:r>
            <a:r>
              <a:rPr lang="en-US" altLang="el-GR" sz="3600" dirty="0"/>
              <a:t> </a:t>
            </a:r>
            <a:r>
              <a:rPr lang="el-GR" altLang="el-GR" sz="3600" dirty="0"/>
              <a:t>υ</a:t>
            </a:r>
          </a:p>
          <a:p>
            <a:pPr algn="just"/>
            <a:r>
              <a:rPr lang="el-GR" altLang="el-GR" sz="3600" dirty="0"/>
              <a:t> Το μήκος κύματος λ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ΤΙ ΕΙΝΑΙ ΤΟ ΠΛΑΤΟΣ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3600" dirty="0"/>
              <a:t>Το πλάτος είναι το πλάτος ταλάντωσης των μορίων του ελαστικού μέσου (πχ του σχοινιού)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6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ΤΙ ΕΙΝΑΙ Η ΠΕΡΙΟΔΟΣ ΚΑΙ Η ΣΥΧΝΟΤΗΤΑ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sz="3600" dirty="0"/>
              <a:t>Η περίοδος και η συχνότητα είναι η περίοδος και η συχνότητα ταλάντωσης των μορίων του ελαστικού μέσου (όπως ακριβώς στις ταλαντώσεις) 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7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ΤΙ ΕΙΝΑΙ Η ΤΑΧΥΤΗΤΑ ΔΙΑΔΟΣΗΣ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Η ταχύτητα διάδοσης του κύματος μας δείχνει το πόσο γρήγορα διαδίδεται το κύμα και υπολογίζεται από τον ίδιο τύπο της ευθύγραμμης ομαλής κίνησης δηλαδή   υ=</a:t>
            </a:r>
            <a:r>
              <a:rPr lang="en-US" altLang="el-GR" dirty="0"/>
              <a:t>x/t. </a:t>
            </a:r>
            <a:r>
              <a:rPr lang="el-GR" altLang="el-GR" dirty="0"/>
              <a:t>Μετριέται σε </a:t>
            </a:r>
            <a:r>
              <a:rPr lang="en-US" altLang="el-GR" dirty="0"/>
              <a:t>m/s. </a:t>
            </a:r>
            <a:r>
              <a:rPr lang="el-GR" altLang="el-GR" dirty="0"/>
              <a:t>Η ταχύτητα διάδοσης είναι σταθερή και εξαρτάται αποκλειστικά από το είδος του ελαστικού μέσου στο οποίο διαδίδεται.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8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ΤΙ ΕΙΝΑΙ ΤΟ ΜΗΚΟΣ ΚΥΜΑΤΟΣ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l-GR" altLang="el-GR" dirty="0"/>
              <a:t>Μήκος κύματος είναι η απόσταση στην οποία διαδίδεται το κύμα σε χρόνο μιας περιόδου. Είναι η απόσταση δύο διαδοχικών κορυφών η κοιλάδων, αν πρόκειται για εγκάρσιο, ή η απόσταση δύο διαδοχικών πυκνωμάτων ή αραιωμάτων αν πρόκειται για διάμηκες. Συμβολίζεται με λ και μετριέται σε </a:t>
            </a:r>
            <a:r>
              <a:rPr lang="en-US" altLang="el-GR" dirty="0"/>
              <a:t>m.</a:t>
            </a:r>
            <a:r>
              <a:rPr lang="el-GR" altLang="el-GR" dirty="0"/>
              <a:t>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0169-2613-45CC-99A0-D6A5DDA81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166B9-B42C-4354-86B9-E66F0076E357}" type="datetime1">
              <a:rPr lang="el-GR" altLang="el-GR"/>
              <a:pPr/>
              <a:t>13/4/2021</a:t>
            </a:fld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F9279B-7C3F-4884-84AA-E48AE579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/>
              <a:t>Πολυχρονιάδης Γεώργιος Φυσικός 1ου Γυμνασίου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602EF2-66F6-47BA-BB74-7130CD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B275-1344-4C8A-BAD4-8A5ED0264BBE}" type="slidenum">
              <a:rPr lang="el-GR" altLang="el-GR"/>
              <a:pPr/>
              <a:t>9</a:t>
            </a:fld>
            <a:endParaRPr lang="el-GR" altLang="el-GR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F4E7819B-6F73-4B05-96EE-EF2B7F162E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l-GR" altLang="el-GR" sz="3600" dirty="0"/>
              <a:t>ΣΧΕΣΗ ΠΕΡΙΟΔΟΥ ΚΑΙ ΣΥΧΝΟΤΗΤΑΣ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7C76C5-B49C-48E7-97E3-E8E0C8323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l-GR" sz="5400" dirty="0"/>
              <a:t>f=1/T  </a:t>
            </a:r>
          </a:p>
          <a:p>
            <a:pPr algn="just"/>
            <a:r>
              <a:rPr lang="en-US" altLang="el-GR" sz="5400" dirty="0"/>
              <a:t>T=1/f  </a:t>
            </a:r>
          </a:p>
          <a:p>
            <a:pPr algn="just"/>
            <a:r>
              <a:rPr lang="en-US" altLang="el-GR" sz="5400" dirty="0"/>
              <a:t>f </a:t>
            </a:r>
            <a:r>
              <a:rPr lang="el-GR" altLang="el-GR" sz="5400"/>
              <a:t>.</a:t>
            </a:r>
            <a:r>
              <a:rPr lang="en-US" altLang="el-GR" sz="5400"/>
              <a:t>T=1</a:t>
            </a:r>
            <a:r>
              <a:rPr lang="el-GR" altLang="el-GR" sz="5400" dirty="0"/>
              <a:t> </a:t>
            </a:r>
          </a:p>
          <a:p>
            <a:pPr algn="just"/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651</Words>
  <Application>Microsoft Office PowerPoint</Application>
  <PresentationFormat>Προβολή στην οθόνη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Προεπιλεγμένη σχεδίαση</vt:lpstr>
      <vt:lpstr>ΜΗΧΑΝΙΚΑ ΚΥΜΑΤΑ</vt:lpstr>
      <vt:lpstr>ΕΙΔΗ ΜΗΧΑΝΙΚΩΝ ΚΥΜΑΤΩΝ</vt:lpstr>
      <vt:lpstr>ΔΙΑΦΟΡΕΣ</vt:lpstr>
      <vt:lpstr>ΧΑΡΑΚΤΗΡΙΣΤΙΚΑ ΜΕΓΕΘΗ ΤΩΝ ΚΥΜΑΤΩΝ</vt:lpstr>
      <vt:lpstr>ΤΙ ΕΙΝΑΙ ΤΟ ΠΛΑΤΟΣ</vt:lpstr>
      <vt:lpstr>ΤΙ ΕΙΝΑΙ Η ΠΕΡΙΟΔΟΣ ΚΑΙ Η ΣΥΧΝΟΤΗΤΑ</vt:lpstr>
      <vt:lpstr>ΤΙ ΕΙΝΑΙ Η ΤΑΧΥΤΗΤΑ ΔΙΑΔΟΣΗΣ</vt:lpstr>
      <vt:lpstr>ΤΙ ΕΙΝΑΙ ΤΟ ΜΗΚΟΣ ΚΥΜΑΤΟΣ</vt:lpstr>
      <vt:lpstr>ΣΧΕΣΗ ΠΕΡΙΟΔΟΥ ΚΑΙ ΣΥΧΝΟΤΗΤΑΣ</vt:lpstr>
      <vt:lpstr>ΣΧΕΣΗ ΤΑΧΥΤΗΤΑΣ, ΣΥΧΝΟΤΗΤΑΣ ΚΑΙ ΜΗΚΟΥΣ ΚΥΜΑΤΟΣ</vt:lpstr>
      <vt:lpstr>ΕΝΕΡΓΕΙΑ ΚΑΙ ΚΥΜΑ</vt:lpstr>
      <vt:lpstr>ΜΙΑ ΕΡΩΤΗΣΗ</vt:lpstr>
      <vt:lpstr>ΚΑΙ ΜΙΑ ΑΣΚΗΣΗ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ΠΥΚΝΟΤΗΤΑ</dc:title>
  <dc:creator>Πολυχρονιάδης Γεώργιος</dc:creator>
  <cp:lastModifiedBy>george clooney</cp:lastModifiedBy>
  <cp:revision>41</cp:revision>
  <dcterms:created xsi:type="dcterms:W3CDTF">2005-05-23T14:53:10Z</dcterms:created>
  <dcterms:modified xsi:type="dcterms:W3CDTF">2021-04-13T18:46:35Z</dcterms:modified>
</cp:coreProperties>
</file>