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67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8F6615-40F4-4897-902B-25A860CA749B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D2BB9A-BC8C-42F2-8960-33CCF4DBCE5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7220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vetements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de femme</a:t>
            </a:r>
            <a:endParaRPr lang="el-G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ÎÏÎ¿ÏÎ­Î»ÎµÏÎ¼Î± ÎµÎ¹ÎºÏÎ½Î±Ï Î³Î¹Î± la mo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71545"/>
            <a:ext cx="5104765" cy="33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pantalon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un pantalo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9" y="1988840"/>
            <a:ext cx="4207198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manteau</a:t>
            </a:r>
            <a:endParaRPr lang="el-GR" dirty="0"/>
          </a:p>
        </p:txBody>
      </p:sp>
      <p:pic>
        <p:nvPicPr>
          <p:cNvPr id="4" name="3 - Θέση περιεχομένου" descr="http://thumbs.dreamstime.com/z/%CF%80%CE%B1%CE%BB%CF%84%CF%8C-%CE%BC%CF%8C-%CE%B1%CF%82-2814474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…et des chaussures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</a:t>
            </a:r>
            <a:r>
              <a:rPr lang="en-US" b="1" dirty="0" smtClean="0"/>
              <a:t>es </a:t>
            </a:r>
            <a:r>
              <a:rPr lang="en-US" b="1" dirty="0" err="1" smtClean="0"/>
              <a:t>bottes</a:t>
            </a:r>
            <a:r>
              <a:rPr lang="en-US" b="1" dirty="0" smtClean="0"/>
              <a:t>                             des </a:t>
            </a:r>
            <a:r>
              <a:rPr lang="en-US" b="1" dirty="0" err="1" smtClean="0"/>
              <a:t>pantouffles</a:t>
            </a:r>
            <a:r>
              <a:rPr lang="en-US" b="1" dirty="0" smtClean="0"/>
              <a:t>		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des </a:t>
            </a:r>
            <a:r>
              <a:rPr lang="en-US" b="1" dirty="0" err="1" smtClean="0"/>
              <a:t>sandales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des chaussures a talons</a:t>
            </a:r>
            <a:endParaRPr lang="el-GR" b="1" dirty="0"/>
          </a:p>
        </p:txBody>
      </p:sp>
      <p:pic>
        <p:nvPicPr>
          <p:cNvPr id="4" name="3 - Εικόνα" descr="ÎÏÎ¿ÏÎ­Î»ÎµÏÎ¼Î± ÎµÎ¹ÎºÏÎ½Î±Ï Î³Î¹Î± les chaussures a talo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653136"/>
            <a:ext cx="1673240" cy="159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thumbs.dreamstime.com/x/%CE%BC%CE%B1%CF%8D%CF%81%CE%B5%CF%82-%CE%B8%CE%B7-%CF%85%CE%BA%CE%AD%CF%82-%CE%BC%CF%80%CF%8C%CF%84%CE%B5%CF%82-38048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84784"/>
            <a:ext cx="1440160" cy="18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ÎÏÎ¿ÏÎ­Î»ÎµÏÎ¼Î± ÎµÎ¹ÎºÏÎ½Î±Ï Î³Î¹Î± des sandal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9" y="3140968"/>
            <a:ext cx="1728192" cy="151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thumbs.dreamstime.com/x/%CF%81%CF%8C-%CE%B9%CE%BD%CE%B5%CF%82-%CF%80%CE%B1%CE%BD%CF%84%CF%8C%CF%86%CE%BB%CE%B5%CF%82-1367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060848"/>
            <a:ext cx="1297284" cy="17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…et bien</a:t>
            </a:r>
            <a:r>
              <a:rPr lang="en-US" dirty="0"/>
              <a:t> </a:t>
            </a:r>
            <a:r>
              <a:rPr lang="fr-FR" dirty="0"/>
              <a:t>sûr </a:t>
            </a:r>
            <a:r>
              <a:rPr lang="fr-FR" u="sng" dirty="0"/>
              <a:t/>
            </a:r>
            <a:br>
              <a:rPr lang="fr-FR" u="sng" dirty="0"/>
            </a:br>
            <a:r>
              <a:rPr lang="en-US" smtClean="0"/>
              <a:t> des </a:t>
            </a:r>
            <a:r>
              <a:rPr lang="en-US" dirty="0" err="1" smtClean="0"/>
              <a:t>accessoires</a:t>
            </a:r>
            <a:r>
              <a:rPr lang="en-US" dirty="0" smtClean="0"/>
              <a:t>!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bracelet</a:t>
            </a:r>
            <a:endParaRPr lang="el-GR" b="1" dirty="0"/>
          </a:p>
        </p:txBody>
      </p:sp>
      <p:pic>
        <p:nvPicPr>
          <p:cNvPr id="4" name="3 - Θέση περιεχομένου" descr="http://www.4ucreations.gr/media/catalog/product/cache/1/image/9df78eab33525d08d6e5fb8d27136e95/b/r/br-100_grey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10445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bague</a:t>
            </a:r>
            <a:endParaRPr lang="el-GR" b="1" dirty="0"/>
          </a:p>
        </p:txBody>
      </p:sp>
      <p:pic>
        <p:nvPicPr>
          <p:cNvPr id="4" name="3 - Θέση περιεχομένου" descr="http://thumbs.dreamstime.com/x/%CE%B3%CE%B1%CE%BC%CE%AE-%CE%B9%CE%BF-%CE%B1%CF%87%CF%84%CF%85-%CE%AF-%CE%B9-%CE%B9%CE%B1%CE%BC%CE%B1%CE%BD%CF%84%CE%B9%CF%8E%CE%BD-3467062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36700" y="1810544"/>
            <a:ext cx="5080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montre</a:t>
            </a:r>
            <a:endParaRPr lang="el-GR" b="1" dirty="0"/>
          </a:p>
        </p:txBody>
      </p:sp>
      <p:pic>
        <p:nvPicPr>
          <p:cNvPr id="4" name="3 - Θέση περιεχομένου" descr="http://assets7.follifollie.com/filesFF/products/WF1B020BSS_XX-1000x10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439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collier</a:t>
            </a:r>
            <a:endParaRPr lang="el-GR" b="1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0700" y="231854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 boucles </a:t>
            </a:r>
            <a:r>
              <a:rPr lang="en-US" b="1" dirty="0" err="1" smtClean="0"/>
              <a:t>d’oreilles</a:t>
            </a:r>
            <a:endParaRPr lang="el-GR" b="1" dirty="0"/>
          </a:p>
        </p:txBody>
      </p:sp>
      <p:pic>
        <p:nvPicPr>
          <p:cNvPr id="4" name="3 - Θέση περιεχομένου" descr="http://thumbs.dreamstime.com/x/%CF%83%CE%BA%CE%BF%CF%85%CE%BB%CE%B1%CF%81%CE%AF%CE%BA%CE%B9%CE%B1-25775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396044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ceinture</a:t>
            </a:r>
            <a:endParaRPr lang="el-GR" b="1" dirty="0"/>
          </a:p>
        </p:txBody>
      </p:sp>
      <p:pic>
        <p:nvPicPr>
          <p:cNvPr id="4" name="3 - Θέση περιεχομένου" descr="ÎÏÎ¿ÏÎ­Î»ÎµÏÎ¼Î± ÎµÎ¹ÎºÏÎ½Î±Ï Î³Î¹Î± une ceintur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/>
              <a:t>Qu’est-ce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qu’il</a:t>
            </a:r>
            <a:r>
              <a:rPr lang="en-US" sz="4400" b="1" dirty="0" smtClean="0"/>
              <a:t> y a </a:t>
            </a:r>
            <a:r>
              <a:rPr lang="en-US" sz="4400" b="1" dirty="0" err="1" smtClean="0"/>
              <a:t>dans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l’armoire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d’une</a:t>
            </a:r>
            <a:r>
              <a:rPr lang="en-US" sz="4400" b="1" dirty="0" smtClean="0"/>
              <a:t> femme?</a:t>
            </a:r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r>
              <a:rPr lang="en-US" sz="4400" b="1" dirty="0" smtClean="0"/>
              <a:t>               </a:t>
            </a:r>
            <a:r>
              <a:rPr lang="en-US" sz="4400" b="1" dirty="0" err="1" smtClean="0"/>
              <a:t>Une</a:t>
            </a:r>
            <a:r>
              <a:rPr lang="en-US" sz="4400" b="1" dirty="0" smtClean="0"/>
              <a:t> femme        		</a:t>
            </a:r>
            <a:r>
              <a:rPr lang="en-US" sz="4400" b="1" dirty="0" err="1" smtClean="0"/>
              <a:t>porte</a:t>
            </a:r>
            <a:r>
              <a:rPr lang="en-US" sz="4400" b="1" dirty="0" smtClean="0"/>
              <a:t>…</a:t>
            </a:r>
            <a:endParaRPr lang="el-GR" sz="4400" b="1" dirty="0"/>
          </a:p>
        </p:txBody>
      </p:sp>
      <p:pic>
        <p:nvPicPr>
          <p:cNvPr id="4" name="3 - Εικόνα" descr="Î£ÏÎµÏÎ¹ÎºÎ® ÎµÎ¹ÎºÏÎ½Î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echarpe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une echarpe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26743" y="1609725"/>
            <a:ext cx="469991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foulard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un foulard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38518" y="1609725"/>
            <a:ext cx="387636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chapeau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bonnet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725" y="1794669"/>
            <a:ext cx="72199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gants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des gants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99918" y="1968823"/>
            <a:ext cx="3353564" cy="412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parapluie</a:t>
            </a:r>
            <a:endParaRPr lang="el-GR" dirty="0"/>
          </a:p>
        </p:txBody>
      </p:sp>
      <p:pic>
        <p:nvPicPr>
          <p:cNvPr id="4" name="3 - Θέση περιεχομένου" descr="http://thumbs.dreamstime.com/x/%CE%BF%CE%BC%CF%80%CF%81%CE%AD%CE%BB%CE%B1-39117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02376"/>
            <a:ext cx="3989040" cy="401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sac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un sac de femm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porter?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</a:t>
            </a:r>
            <a:r>
              <a:rPr lang="en-US" dirty="0" err="1" smtClean="0"/>
              <a:t>acheter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mets </a:t>
            </a:r>
            <a:r>
              <a:rPr lang="fr-FR" sz="2800" dirty="0" smtClean="0"/>
              <a:t>à</a:t>
            </a:r>
            <a:r>
              <a:rPr lang="en-US" dirty="0" smtClean="0"/>
              <a:t> l’</a:t>
            </a:r>
            <a:r>
              <a:rPr lang="fr-FR" b="1" dirty="0" smtClean="0"/>
              <a:t> </a:t>
            </a:r>
            <a:r>
              <a:rPr lang="fr-FR" dirty="0" smtClean="0"/>
              <a:t>e</a:t>
            </a:r>
            <a:r>
              <a:rPr lang="en-US" dirty="0" err="1" smtClean="0"/>
              <a:t>cole</a:t>
            </a:r>
            <a:r>
              <a:rPr lang="en-US" dirty="0" smtClean="0"/>
              <a:t>?</a:t>
            </a:r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    METTRE    ACHETER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Je </a:t>
            </a:r>
            <a:r>
              <a:rPr lang="en-US" dirty="0" err="1" smtClean="0"/>
              <a:t>porte</a:t>
            </a:r>
            <a:r>
              <a:rPr lang="en-US" dirty="0" smtClean="0"/>
              <a:t>	    je mets	         </a:t>
            </a:r>
            <a:r>
              <a:rPr lang="en-US" dirty="0" err="1" smtClean="0"/>
              <a:t>j’ach</a:t>
            </a:r>
            <a:r>
              <a:rPr lang="fr-FR" b="1" dirty="0" smtClean="0"/>
              <a:t>è</a:t>
            </a:r>
            <a:r>
              <a:rPr lang="en-US" dirty="0" err="1" smtClean="0"/>
              <a:t>te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	    </a:t>
            </a:r>
            <a:r>
              <a:rPr lang="en-US" dirty="0" err="1" smtClean="0"/>
              <a:t>tu</a:t>
            </a:r>
            <a:r>
              <a:rPr lang="en-US" dirty="0" smtClean="0"/>
              <a:t> mets	         </a:t>
            </a:r>
            <a:r>
              <a:rPr lang="en-US" dirty="0" err="1" smtClean="0"/>
              <a:t>tu</a:t>
            </a:r>
            <a:r>
              <a:rPr lang="en-US" dirty="0" smtClean="0"/>
              <a:t> ach</a:t>
            </a:r>
            <a:r>
              <a:rPr lang="fr-FR" b="1" dirty="0" smtClean="0"/>
              <a:t>è</a:t>
            </a:r>
            <a:r>
              <a:rPr lang="en-US" dirty="0" err="1" smtClean="0"/>
              <a:t>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Il </a:t>
            </a:r>
            <a:r>
              <a:rPr lang="en-US" dirty="0" err="1" smtClean="0"/>
              <a:t>porte</a:t>
            </a:r>
            <a:r>
              <a:rPr lang="en-US" dirty="0" smtClean="0"/>
              <a:t>	    </a:t>
            </a:r>
            <a:r>
              <a:rPr lang="en-US" dirty="0" err="1" smtClean="0"/>
              <a:t>il</a:t>
            </a:r>
            <a:r>
              <a:rPr lang="en-US" dirty="0" smtClean="0"/>
              <a:t> met		</a:t>
            </a:r>
            <a:r>
              <a:rPr lang="en-US" dirty="0" err="1" smtClean="0"/>
              <a:t>il</a:t>
            </a:r>
            <a:r>
              <a:rPr lang="en-US" dirty="0" smtClean="0"/>
              <a:t> ach</a:t>
            </a:r>
            <a:r>
              <a:rPr lang="fr-FR" b="1" dirty="0" smtClean="0"/>
              <a:t>è</a:t>
            </a:r>
            <a:r>
              <a:rPr lang="en-US" dirty="0" err="1" smtClean="0"/>
              <a:t>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Elle </a:t>
            </a:r>
            <a:r>
              <a:rPr lang="en-US" dirty="0" err="1" smtClean="0"/>
              <a:t>porte</a:t>
            </a:r>
            <a:r>
              <a:rPr lang="en-US" dirty="0" smtClean="0"/>
              <a:t>	    </a:t>
            </a:r>
            <a:r>
              <a:rPr lang="en-US" dirty="0" err="1" smtClean="0"/>
              <a:t>elle</a:t>
            </a:r>
            <a:r>
              <a:rPr lang="en-US" dirty="0" smtClean="0"/>
              <a:t> met	         </a:t>
            </a:r>
            <a:r>
              <a:rPr lang="en-US" dirty="0" err="1" smtClean="0"/>
              <a:t>elle</a:t>
            </a:r>
            <a:r>
              <a:rPr lang="en-US" dirty="0" smtClean="0"/>
              <a:t> ach</a:t>
            </a:r>
            <a:r>
              <a:rPr lang="fr-FR" b="1" dirty="0" smtClean="0"/>
              <a:t>è</a:t>
            </a:r>
            <a:r>
              <a:rPr lang="en-US" dirty="0" err="1" smtClean="0"/>
              <a:t>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Nous </a:t>
            </a:r>
            <a:r>
              <a:rPr lang="en-US" dirty="0" err="1" smtClean="0"/>
              <a:t>portons</a:t>
            </a:r>
            <a:r>
              <a:rPr lang="en-US" dirty="0" smtClean="0"/>
              <a:t> </a:t>
            </a:r>
            <a:r>
              <a:rPr lang="en-US" dirty="0" smtClean="0"/>
              <a:t>  nous </a:t>
            </a:r>
            <a:r>
              <a:rPr lang="en-US" dirty="0" err="1" smtClean="0"/>
              <a:t>mettons</a:t>
            </a:r>
            <a:r>
              <a:rPr lang="en-US" dirty="0" smtClean="0"/>
              <a:t> </a:t>
            </a:r>
            <a:r>
              <a:rPr lang="en-US" dirty="0" smtClean="0"/>
              <a:t>   nous </a:t>
            </a:r>
            <a:r>
              <a:rPr lang="en-US" dirty="0" err="1" smtClean="0"/>
              <a:t>achetons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portez</a:t>
            </a:r>
            <a:r>
              <a:rPr lang="en-US" dirty="0" smtClean="0"/>
              <a:t>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mettez</a:t>
            </a:r>
            <a:r>
              <a:rPr lang="en-US" dirty="0" smtClean="0"/>
              <a:t>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achetez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Ils</a:t>
            </a:r>
            <a:r>
              <a:rPr lang="en-US" dirty="0" smtClean="0"/>
              <a:t> portent      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mettent</a:t>
            </a:r>
            <a:r>
              <a:rPr lang="en-US" dirty="0" smtClean="0"/>
              <a:t>        </a:t>
            </a:r>
            <a:r>
              <a:rPr lang="en-US" dirty="0" err="1" smtClean="0"/>
              <a:t>ils</a:t>
            </a:r>
            <a:r>
              <a:rPr lang="en-US" dirty="0" smtClean="0"/>
              <a:t> ach</a:t>
            </a:r>
            <a:r>
              <a:rPr lang="fr-FR" b="1" dirty="0" smtClean="0"/>
              <a:t>è</a:t>
            </a:r>
            <a:r>
              <a:rPr lang="en-US" dirty="0" smtClean="0"/>
              <a:t>tent</a:t>
            </a:r>
          </a:p>
          <a:p>
            <a:pPr>
              <a:buNone/>
            </a:pPr>
            <a:r>
              <a:rPr lang="en-US" dirty="0" err="1" smtClean="0"/>
              <a:t>Elles</a:t>
            </a:r>
            <a:r>
              <a:rPr lang="en-US" dirty="0" smtClean="0"/>
              <a:t> portent  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mettent</a:t>
            </a:r>
            <a:r>
              <a:rPr lang="en-US" dirty="0" smtClean="0"/>
              <a:t>     </a:t>
            </a:r>
            <a:r>
              <a:rPr lang="en-US" dirty="0" err="1" smtClean="0"/>
              <a:t>elles</a:t>
            </a:r>
            <a:r>
              <a:rPr lang="en-US" dirty="0" smtClean="0"/>
              <a:t> ach</a:t>
            </a:r>
            <a:r>
              <a:rPr lang="fr-FR" b="1" dirty="0" smtClean="0"/>
              <a:t>è</a:t>
            </a:r>
            <a:r>
              <a:rPr lang="en-US" dirty="0" smtClean="0"/>
              <a:t>tent</a:t>
            </a:r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r>
              <a:rPr lang="en-US" dirty="0" smtClean="0"/>
              <a:t>?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365" y="1609725"/>
            <a:ext cx="323267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robe</a:t>
            </a:r>
            <a:endParaRPr lang="el-GR" b="1" dirty="0"/>
          </a:p>
        </p:txBody>
      </p:sp>
      <p:pic>
        <p:nvPicPr>
          <p:cNvPr id="4" name="3 - Θέση περιεχομένου" descr="http://www.helmi.gr/content/images/thumbs/0004456_maxi-_900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37444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Elle </a:t>
            </a:r>
            <a:r>
              <a:rPr lang="en-US" sz="3600" dirty="0" err="1" smtClean="0"/>
              <a:t>porte</a:t>
            </a:r>
            <a:r>
              <a:rPr lang="en-US" sz="3600" dirty="0" smtClean="0"/>
              <a:t> un tee-shirt </a:t>
            </a:r>
            <a:r>
              <a:rPr lang="en-US" sz="3600" dirty="0" err="1" smtClean="0"/>
              <a:t>blanc</a:t>
            </a:r>
            <a:r>
              <a:rPr lang="en-US" sz="3600" dirty="0" smtClean="0"/>
              <a:t>, un </a:t>
            </a:r>
            <a:r>
              <a:rPr lang="en-US" sz="3600" dirty="0" err="1" smtClean="0"/>
              <a:t>pantalon</a:t>
            </a:r>
            <a:r>
              <a:rPr lang="en-US" sz="3600" dirty="0" smtClean="0"/>
              <a:t> noir et des chaussures </a:t>
            </a:r>
            <a:r>
              <a:rPr lang="fr-FR" sz="3600" dirty="0" smtClean="0"/>
              <a:t> à</a:t>
            </a:r>
            <a:r>
              <a:rPr lang="en-US" sz="3600" dirty="0" smtClean="0"/>
              <a:t> talons. Elle a </a:t>
            </a:r>
            <a:r>
              <a:rPr lang="en-US" sz="3600" dirty="0" err="1" smtClean="0"/>
              <a:t>aussi</a:t>
            </a:r>
            <a:r>
              <a:rPr lang="en-US" sz="3600" dirty="0" smtClean="0"/>
              <a:t> un sac. (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pochette</a:t>
            </a:r>
            <a:r>
              <a:rPr lang="en-US" sz="3600" dirty="0" smtClean="0"/>
              <a:t>)</a:t>
            </a:r>
            <a:endParaRPr lang="el-GR" sz="3600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jupe</a:t>
            </a:r>
            <a:endParaRPr lang="el-GR" b="1" dirty="0"/>
          </a:p>
        </p:txBody>
      </p:sp>
      <p:pic>
        <p:nvPicPr>
          <p:cNvPr id="6" name="5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</a:t>
            </a:r>
            <a:r>
              <a:rPr lang="en-US" b="1" dirty="0" err="1" smtClean="0"/>
              <a:t>tailleur</a:t>
            </a:r>
            <a:endParaRPr lang="el-GR" b="1" dirty="0"/>
          </a:p>
        </p:txBody>
      </p:sp>
      <p:pic>
        <p:nvPicPr>
          <p:cNvPr id="4" name="3 - Θέση περιεχομένου" descr="Αποτέλεσμα εικόνας για εικονα ταγιερ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1988840"/>
            <a:ext cx="352839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jean</a:t>
            </a:r>
            <a:endParaRPr lang="el-GR" b="1" dirty="0"/>
          </a:p>
        </p:txBody>
      </p:sp>
      <p:pic>
        <p:nvPicPr>
          <p:cNvPr id="4" name="3 - Θέση περιεχομένου" descr="http://www.dors.gr/content/images/thumbs/0001206_2017017c1-denim-trousers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chemisier</a:t>
            </a:r>
            <a:endParaRPr lang="el-GR" dirty="0"/>
          </a:p>
        </p:txBody>
      </p:sp>
      <p:pic>
        <p:nvPicPr>
          <p:cNvPr id="4" name="3 - Θέση περιεχομένου" descr="https://aggeliopolis.scmventures.net/pictures/71/7119974086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Un tee-shirt</a:t>
            </a:r>
            <a:endParaRPr lang="el-GR" b="1" dirty="0"/>
          </a:p>
        </p:txBody>
      </p:sp>
      <p:pic>
        <p:nvPicPr>
          <p:cNvPr id="4" name="3 - Θέση περιεχομένου" descr="ÎÏÎ¿ÏÎ­Î»ÎµÏÎ¼Î± ÎµÎ¹ÎºÏÎ½Î±Ï Î³Î¹Î± un tee-shir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345638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pullover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un pullover de femme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53076" y="1609725"/>
            <a:ext cx="324724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114</Words>
  <Application>Microsoft Office PowerPoint</Application>
  <PresentationFormat>Προβολή στην οθόνη (4:3)</PresentationFormat>
  <Paragraphs>51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Αφθονία</vt:lpstr>
      <vt:lpstr>Les vetements de femme</vt:lpstr>
      <vt:lpstr>Διαφάνεια 2</vt:lpstr>
      <vt:lpstr>Une robe</vt:lpstr>
      <vt:lpstr>Une jupe</vt:lpstr>
      <vt:lpstr>Un tailleur</vt:lpstr>
      <vt:lpstr>Un jean</vt:lpstr>
      <vt:lpstr>Un chemisier</vt:lpstr>
      <vt:lpstr> Un tee-shirt</vt:lpstr>
      <vt:lpstr>Un pullover</vt:lpstr>
      <vt:lpstr>Un pantalon</vt:lpstr>
      <vt:lpstr>Un manteau</vt:lpstr>
      <vt:lpstr>…et des chaussures</vt:lpstr>
      <vt:lpstr>…et bien sûr   des accessoires!</vt:lpstr>
      <vt:lpstr>Un bracelet</vt:lpstr>
      <vt:lpstr>Une bague</vt:lpstr>
      <vt:lpstr>Une montre</vt:lpstr>
      <vt:lpstr>Un collier</vt:lpstr>
      <vt:lpstr>Des boucles d’oreilles</vt:lpstr>
      <vt:lpstr>Une ceinture</vt:lpstr>
      <vt:lpstr>Une echarpe</vt:lpstr>
      <vt:lpstr>Un foulard</vt:lpstr>
      <vt:lpstr>Un chapeau</vt:lpstr>
      <vt:lpstr>Un bonnet</vt:lpstr>
      <vt:lpstr>Des gants</vt:lpstr>
      <vt:lpstr>Un parapluie</vt:lpstr>
      <vt:lpstr>Un sac</vt:lpstr>
      <vt:lpstr>Διαφάνεια 27</vt:lpstr>
      <vt:lpstr>PORTER    METTRE    ACHETER</vt:lpstr>
      <vt:lpstr>Qu’est-ce qu’elle porte?</vt:lpstr>
      <vt:lpstr>Διαφάνεια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VETEMENTS</dc:title>
  <dc:creator>kilift</dc:creator>
  <cp:lastModifiedBy>kilift</cp:lastModifiedBy>
  <cp:revision>12</cp:revision>
  <dcterms:created xsi:type="dcterms:W3CDTF">2019-03-14T14:58:05Z</dcterms:created>
  <dcterms:modified xsi:type="dcterms:W3CDTF">2019-03-14T16:22:12Z</dcterms:modified>
</cp:coreProperties>
</file>