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3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9D595FC-AF92-4162-BCDF-C10E4569C016}" type="datetimeFigureOut">
              <a:rPr lang="el-GR" smtClean="0"/>
              <a:t>20/1/2020</a:t>
            </a:fld>
            <a:endParaRPr lang="el-G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335708B-7FF2-4C99-A0BA-42D3E9F957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25955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500">
        <p15:prstTrans prst="curtains"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595FC-AF92-4162-BCDF-C10E4569C016}" type="datetimeFigureOut">
              <a:rPr lang="el-GR" smtClean="0"/>
              <a:t>20/1/2020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5708B-7FF2-4C99-A0BA-42D3E9F957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86704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500">
        <p15:prstTrans prst="curtains"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595FC-AF92-4162-BCDF-C10E4569C016}" type="datetimeFigureOut">
              <a:rPr lang="el-GR" smtClean="0"/>
              <a:t>20/1/2020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5708B-7FF2-4C99-A0BA-42D3E9F957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18818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500">
        <p15:prstTrans prst="curtains"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595FC-AF92-4162-BCDF-C10E4569C016}" type="datetimeFigureOut">
              <a:rPr lang="el-GR" smtClean="0"/>
              <a:t>20/1/2020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5708B-7FF2-4C99-A0BA-42D3E9F957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45823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500">
        <p15:prstTrans prst="curtains"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3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9D595FC-AF92-4162-BCDF-C10E4569C016}" type="datetimeFigureOut">
              <a:rPr lang="el-GR" smtClean="0"/>
              <a:t>20/1/2020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4335708B-7FF2-4C99-A0BA-42D3E9F957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1180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500">
        <p15:prstTrans prst="curtains"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595FC-AF92-4162-BCDF-C10E4569C016}" type="datetimeFigureOut">
              <a:rPr lang="el-GR" smtClean="0"/>
              <a:t>20/1/2020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5708B-7FF2-4C99-A0BA-42D3E9F957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30553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500">
        <p15:prstTrans prst="curtains"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595FC-AF92-4162-BCDF-C10E4569C016}" type="datetimeFigureOut">
              <a:rPr lang="el-GR" smtClean="0"/>
              <a:t>20/1/2020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5708B-7FF2-4C99-A0BA-42D3E9F957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22713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500">
        <p15:prstTrans prst="curtains"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595FC-AF92-4162-BCDF-C10E4569C016}" type="datetimeFigureOut">
              <a:rPr lang="el-GR" smtClean="0"/>
              <a:t>20/1/2020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5708B-7FF2-4C99-A0BA-42D3E9F957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94050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500">
        <p15:prstTrans prst="curtains"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595FC-AF92-4162-BCDF-C10E4569C016}" type="datetimeFigureOut">
              <a:rPr lang="el-GR" smtClean="0"/>
              <a:t>20/1/2020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5708B-7FF2-4C99-A0BA-42D3E9F957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99271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500">
        <p15:prstTrans prst="curtains"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595FC-AF92-4162-BCDF-C10E4569C016}" type="datetimeFigureOut">
              <a:rPr lang="el-GR" smtClean="0"/>
              <a:t>20/1/2020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l-G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335708B-7FF2-4C99-A0BA-42D3E9F95710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812808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500">
        <p15:prstTrans prst="curtains"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9D595FC-AF92-4162-BCDF-C10E4569C016}" type="datetimeFigureOut">
              <a:rPr lang="el-GR" smtClean="0"/>
              <a:t>20/1/2020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335708B-7FF2-4C99-A0BA-42D3E9F95710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661583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500">
        <p15:prstTrans prst="curtains"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9D595FC-AF92-4162-BCDF-C10E4569C016}" type="datetimeFigureOut">
              <a:rPr lang="el-GR" smtClean="0"/>
              <a:t>20/1/2020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335708B-7FF2-4C99-A0BA-42D3E9F9571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5377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500">
        <p15:prstTrans prst="curtains"/>
        <p:sndAc>
          <p:stSnd>
            <p:snd r:embed="rId13" name="chimes.wav"/>
          </p:stSnd>
        </p:sndAc>
      </p:transition>
    </mc:Choice>
    <mc:Fallback>
      <p:transition spd="slow">
        <p:fade/>
        <p:sndAc>
          <p:stSnd>
            <p:snd r:embed="rId13" name="chimes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71CCC-8B39-4B5C-96CF-2B8AE263DF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Quel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ton style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vestimentaire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l-G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76F058-D29B-4A1E-9050-3F86137FB5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770255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500">
        <p15:prstTrans prst="curtains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Αποτέλεσμα εικόνας για style comfortable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764704"/>
            <a:ext cx="3960439" cy="5733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500">
        <p15:prstTrans prst="curtains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latin typeface="Arial" pitchFamily="34" charset="0"/>
                <a:cs typeface="Arial" pitchFamily="34" charset="0"/>
              </a:rPr>
              <a:t>Style </a:t>
            </a:r>
            <a:r>
              <a:rPr lang="en-US" sz="5400" b="1" dirty="0" err="1">
                <a:latin typeface="Arial" pitchFamily="34" charset="0"/>
                <a:cs typeface="Arial" pitchFamily="34" charset="0"/>
              </a:rPr>
              <a:t>confortable</a:t>
            </a:r>
            <a:endParaRPr lang="el-GR" sz="5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- Θέση περιεχομένου" descr="Αποτέλεσμα εικόνας για style comfortable"/>
          <p:cNvPicPr>
            <a:picLocks noGrp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261255" y="2103438"/>
            <a:ext cx="2621491" cy="393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500">
        <p15:prstTrans prst="curtains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4581128"/>
            <a:ext cx="6400800" cy="1872208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4" name="3 - Εικόνα" descr="Σχετική εικόνα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620688"/>
            <a:ext cx="3888432" cy="5733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500">
        <p15:prstTrans prst="curtains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latin typeface="Arial" pitchFamily="34" charset="0"/>
                <a:cs typeface="Arial" pitchFamily="34" charset="0"/>
              </a:rPr>
              <a:t>Style excentrique</a:t>
            </a:r>
            <a:endParaRPr lang="el-GR" sz="5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- Θέση περιεχομένου" descr="Σχετική εικόνα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1568549"/>
            <a:ext cx="3491377" cy="488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500">
        <p15:prstTrans prst="curtains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4" name="3 - Θέση περιεχομένου" descr="Αποτέλεσμα εικόνας για style sportif image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764704"/>
            <a:ext cx="4104456" cy="5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500">
        <p15:prstTrans prst="curtains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latin typeface="Arial" pitchFamily="34" charset="0"/>
                <a:cs typeface="Arial" pitchFamily="34" charset="0"/>
              </a:rPr>
              <a:t>Style </a:t>
            </a:r>
            <a:r>
              <a:rPr lang="en-US" sz="5400" b="1" dirty="0" err="1">
                <a:latin typeface="Arial" pitchFamily="34" charset="0"/>
                <a:cs typeface="Arial" pitchFamily="34" charset="0"/>
              </a:rPr>
              <a:t>sportif</a:t>
            </a:r>
            <a:endParaRPr lang="el-GR" sz="5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- Θέση περιεχομένου" descr="Αποτέλεσμα εικόνας για style sportif image"/>
          <p:cNvPicPr>
            <a:picLocks noGrp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268988" y="2103438"/>
            <a:ext cx="2606025" cy="393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500">
        <p15:prstTrans prst="curtains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Αποτέλεσμα εικόνας για style romantique"/>
          <p:cNvPicPr>
            <a:picLocks noGrp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228975" y="2164556"/>
            <a:ext cx="268605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500">
        <p15:prstTrans prst="curtains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latin typeface="Arial" pitchFamily="34" charset="0"/>
                <a:cs typeface="Arial" pitchFamily="34" charset="0"/>
              </a:rPr>
              <a:t>Style </a:t>
            </a:r>
            <a:r>
              <a:rPr lang="en-US" sz="5400" b="1" dirty="0" err="1">
                <a:latin typeface="Arial" pitchFamily="34" charset="0"/>
                <a:cs typeface="Arial" pitchFamily="34" charset="0"/>
              </a:rPr>
              <a:t>romantique</a:t>
            </a:r>
            <a:endParaRPr lang="el-GR" sz="5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- Θέση περιεχομένου" descr="Αποτέλεσμα εικόνας για style romantique"/>
          <p:cNvPicPr>
            <a:picLocks noGrp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228975" y="2164556"/>
            <a:ext cx="268605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500">
        <p15:prstTrans prst="curtains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Αποτέλεσμα εικόνας για style classique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1124744"/>
            <a:ext cx="4098214" cy="5357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500">
        <p15:prstTrans prst="curtains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latin typeface="Arial" pitchFamily="34" charset="0"/>
                <a:cs typeface="Arial" pitchFamily="34" charset="0"/>
              </a:rPr>
              <a:t>Style </a:t>
            </a:r>
            <a:r>
              <a:rPr lang="en-US" sz="5400" b="1" dirty="0" err="1">
                <a:latin typeface="Arial" pitchFamily="34" charset="0"/>
                <a:cs typeface="Arial" pitchFamily="34" charset="0"/>
              </a:rPr>
              <a:t>classique</a:t>
            </a:r>
            <a:endParaRPr lang="el-GR" sz="5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- Θέση περιεχομένου" descr="Αποτέλεσμα εικόνας για style classique"/>
          <p:cNvPicPr>
            <a:picLocks noGrp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263625" y="2103438"/>
            <a:ext cx="2616750" cy="393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500">
        <p15:prstTrans prst="curtains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13</TotalTime>
  <Words>16</Words>
  <Application>Microsoft Office PowerPoint</Application>
  <PresentationFormat>On-screen Show (4:3)</PresentationFormat>
  <Paragraphs>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Garamond</vt:lpstr>
      <vt:lpstr>Savon</vt:lpstr>
      <vt:lpstr>Quel est ton style vestimentaire?</vt:lpstr>
      <vt:lpstr>PowerPoint Presentation</vt:lpstr>
      <vt:lpstr>Style excentrique</vt:lpstr>
      <vt:lpstr>PowerPoint Presentation</vt:lpstr>
      <vt:lpstr>Style sportif</vt:lpstr>
      <vt:lpstr>PowerPoint Presentation</vt:lpstr>
      <vt:lpstr>Style romantique</vt:lpstr>
      <vt:lpstr>PowerPoint Presentation</vt:lpstr>
      <vt:lpstr>Style classique</vt:lpstr>
      <vt:lpstr>PowerPoint Presentation</vt:lpstr>
      <vt:lpstr>Style confortable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kilift</dc:creator>
  <cp:lastModifiedBy>Despina Kyriakou</cp:lastModifiedBy>
  <cp:revision>3</cp:revision>
  <dcterms:created xsi:type="dcterms:W3CDTF">2017-11-09T17:01:38Z</dcterms:created>
  <dcterms:modified xsi:type="dcterms:W3CDTF">2020-01-20T16:56:49Z</dcterms:modified>
</cp:coreProperties>
</file>