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028516-D9D0-44DC-8822-DA2B7550C52D}" type="datetimeFigureOut">
              <a:rPr lang="el-GR" smtClean="0"/>
              <a:t>22/3/2021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96A2324-E746-49FE-8975-7F53039620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4.bp.blogspot.com/-yra4xt-J-fQ/T0KWRsKVoeI/AAAAAAAAAJM/DbGM2TvrS0s/s1600/escalier+du+pass%C3%A9+compos%C3%A9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Εικόνα" descr="http://4.bp.blogspot.com/-yra4xt-J-fQ/T0KWRsKVoeI/AAAAAAAAAJM/DbGM2TvrS0s/s1600/escalier+du+pass%C3%A9+compos%C3%A9.jpg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008111"/>
          </a:xfrm>
        </p:spPr>
        <p:txBody>
          <a:bodyPr/>
          <a:lstStyle/>
          <a:p>
            <a:r>
              <a:rPr lang="en-US" dirty="0"/>
              <a:t>Le </a:t>
            </a:r>
            <a:r>
              <a:rPr lang="en-US" dirty="0" err="1"/>
              <a:t>verbe</a:t>
            </a:r>
            <a:r>
              <a:rPr lang="en-US" dirty="0"/>
              <a:t> etre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1124744"/>
            <a:ext cx="6400800" cy="4104456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latin typeface="Arial Black" pitchFamily="34" charset="0"/>
              </a:rPr>
              <a:t>Je </a:t>
            </a:r>
            <a:r>
              <a:rPr lang="en-US" b="1" dirty="0" err="1">
                <a:latin typeface="Arial Black" pitchFamily="34" charset="0"/>
              </a:rPr>
              <a:t>suis</a:t>
            </a:r>
            <a:endParaRPr lang="en-US" b="1" dirty="0">
              <a:latin typeface="Arial Black" pitchFamily="34" charset="0"/>
            </a:endParaRPr>
          </a:p>
          <a:p>
            <a:pPr algn="l"/>
            <a:r>
              <a:rPr lang="en-US" b="1" dirty="0" err="1">
                <a:latin typeface="Arial Black" pitchFamily="34" charset="0"/>
              </a:rPr>
              <a:t>Tu</a:t>
            </a:r>
            <a:r>
              <a:rPr lang="en-US" b="1" dirty="0">
                <a:latin typeface="Arial Black" pitchFamily="34" charset="0"/>
              </a:rPr>
              <a:t> es</a:t>
            </a:r>
          </a:p>
          <a:p>
            <a:pPr algn="l"/>
            <a:r>
              <a:rPr lang="en-US" b="1" dirty="0">
                <a:latin typeface="Arial Black" pitchFamily="34" charset="0"/>
              </a:rPr>
              <a:t>Il est</a:t>
            </a:r>
          </a:p>
          <a:p>
            <a:pPr algn="l"/>
            <a:r>
              <a:rPr lang="en-US" b="1" dirty="0">
                <a:latin typeface="Arial Black" pitchFamily="34" charset="0"/>
              </a:rPr>
              <a:t>Elle est</a:t>
            </a:r>
          </a:p>
          <a:p>
            <a:pPr algn="l"/>
            <a:r>
              <a:rPr lang="en-US" b="1" dirty="0">
                <a:latin typeface="Arial Black" pitchFamily="34" charset="0"/>
              </a:rPr>
              <a:t>on est</a:t>
            </a:r>
          </a:p>
          <a:p>
            <a:pPr algn="l"/>
            <a:r>
              <a:rPr lang="en-US" b="1" dirty="0">
                <a:latin typeface="Arial Black" pitchFamily="34" charset="0"/>
              </a:rPr>
              <a:t>nous sommes</a:t>
            </a:r>
          </a:p>
          <a:p>
            <a:pPr algn="l"/>
            <a:r>
              <a:rPr lang="en-US" b="1" dirty="0" err="1">
                <a:latin typeface="Arial Black" pitchFamily="34" charset="0"/>
              </a:rPr>
              <a:t>Vous</a:t>
            </a:r>
            <a:r>
              <a:rPr lang="en-US" b="1" dirty="0">
                <a:latin typeface="Arial Black" pitchFamily="34" charset="0"/>
              </a:rPr>
              <a:t> </a:t>
            </a:r>
            <a:r>
              <a:rPr lang="fr-FR" b="1" dirty="0">
                <a:latin typeface="Arial Black" pitchFamily="34" charset="0"/>
              </a:rPr>
              <a:t>ê</a:t>
            </a:r>
            <a:r>
              <a:rPr lang="en-US" b="1" dirty="0" err="1">
                <a:latin typeface="Arial Black" pitchFamily="34" charset="0"/>
              </a:rPr>
              <a:t>tes</a:t>
            </a:r>
            <a:endParaRPr lang="en-US" b="1" dirty="0">
              <a:latin typeface="Arial Black" pitchFamily="34" charset="0"/>
            </a:endParaRPr>
          </a:p>
          <a:p>
            <a:pPr algn="l"/>
            <a:r>
              <a:rPr lang="en-US" b="1" dirty="0" err="1">
                <a:latin typeface="Arial Black" pitchFamily="34" charset="0"/>
              </a:rPr>
              <a:t>ils</a:t>
            </a:r>
            <a:r>
              <a:rPr lang="en-US" b="1" dirty="0">
                <a:latin typeface="Arial Black" pitchFamily="34" charset="0"/>
              </a:rPr>
              <a:t> sont</a:t>
            </a:r>
          </a:p>
          <a:p>
            <a:pPr algn="l"/>
            <a:r>
              <a:rPr lang="en-US" b="1" dirty="0" err="1">
                <a:latin typeface="Arial Black" pitchFamily="34" charset="0"/>
              </a:rPr>
              <a:t>Elles</a:t>
            </a:r>
            <a:r>
              <a:rPr lang="en-US" b="1" dirty="0">
                <a:latin typeface="Arial Black" pitchFamily="34" charset="0"/>
              </a:rPr>
              <a:t> sont</a:t>
            </a:r>
            <a:endParaRPr lang="el-GR" b="1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 err="1"/>
              <a:t>Naitre</a:t>
            </a:r>
            <a:r>
              <a:rPr lang="en-US" dirty="0"/>
              <a:t> – je </a:t>
            </a:r>
            <a:r>
              <a:rPr lang="en-US" dirty="0" err="1"/>
              <a:t>suis</a:t>
            </a:r>
            <a:r>
              <a:rPr lang="en-US" dirty="0"/>
              <a:t> n</a:t>
            </a:r>
            <a:r>
              <a:rPr lang="fr-FR" dirty="0"/>
              <a:t>é			</a:t>
            </a:r>
            <a:r>
              <a:rPr lang="el-GR" dirty="0"/>
              <a:t>γεννήθηκα</a:t>
            </a:r>
            <a:endParaRPr lang="en-US" dirty="0"/>
          </a:p>
          <a:p>
            <a:pPr>
              <a:buNone/>
            </a:pPr>
            <a:r>
              <a:rPr lang="en-US" dirty="0" err="1"/>
              <a:t>Mourir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mort</a:t>
            </a:r>
            <a:r>
              <a:rPr lang="el-GR" dirty="0"/>
              <a:t>			πέθανα</a:t>
            </a:r>
            <a:endParaRPr lang="en-US" dirty="0"/>
          </a:p>
          <a:p>
            <a:pPr>
              <a:buNone/>
            </a:pPr>
            <a:r>
              <a:rPr lang="en-US" dirty="0" err="1"/>
              <a:t>Aller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all</a:t>
            </a:r>
            <a:r>
              <a:rPr lang="fr-FR" dirty="0"/>
              <a:t>é</a:t>
            </a:r>
            <a:r>
              <a:rPr lang="el-GR" dirty="0"/>
              <a:t>			</a:t>
            </a:r>
            <a:r>
              <a:rPr lang="fr-FR" dirty="0"/>
              <a:t>	</a:t>
            </a:r>
            <a:r>
              <a:rPr lang="el-GR" dirty="0"/>
              <a:t>πήγα</a:t>
            </a:r>
            <a:endParaRPr lang="en-US" dirty="0"/>
          </a:p>
          <a:p>
            <a:pPr>
              <a:buNone/>
            </a:pPr>
            <a:r>
              <a:rPr lang="en-US" dirty="0" err="1"/>
              <a:t>Venir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venu</a:t>
            </a:r>
            <a:r>
              <a:rPr lang="el-GR" dirty="0"/>
              <a:t>			ήρθα</a:t>
            </a:r>
            <a:endParaRPr lang="en-US" dirty="0"/>
          </a:p>
          <a:p>
            <a:pPr>
              <a:buNone/>
            </a:pPr>
            <a:r>
              <a:rPr lang="en-US" dirty="0" err="1"/>
              <a:t>Monter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mont</a:t>
            </a:r>
            <a:r>
              <a:rPr lang="fr-FR" dirty="0"/>
              <a:t>é</a:t>
            </a:r>
            <a:r>
              <a:rPr lang="el-GR" dirty="0"/>
              <a:t>		</a:t>
            </a:r>
            <a:r>
              <a:rPr lang="fr-FR" dirty="0"/>
              <a:t>	</a:t>
            </a:r>
            <a:r>
              <a:rPr lang="el-GR" dirty="0"/>
              <a:t>ανέβηκα</a:t>
            </a:r>
            <a:endParaRPr lang="en-US" dirty="0"/>
          </a:p>
          <a:p>
            <a:pPr>
              <a:buNone/>
            </a:pPr>
            <a:r>
              <a:rPr lang="en-US" dirty="0" err="1"/>
              <a:t>Descendre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descendu</a:t>
            </a:r>
            <a:r>
              <a:rPr lang="el-GR" dirty="0"/>
              <a:t>	κατέβηκα</a:t>
            </a:r>
            <a:endParaRPr lang="en-US" dirty="0"/>
          </a:p>
          <a:p>
            <a:pPr>
              <a:buNone/>
            </a:pPr>
            <a:r>
              <a:rPr lang="en-US" dirty="0" err="1"/>
              <a:t>Entrer</a:t>
            </a:r>
            <a:r>
              <a:rPr lang="en-US" dirty="0"/>
              <a:t> –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entr</a:t>
            </a:r>
            <a:r>
              <a:rPr lang="fr-FR" dirty="0"/>
              <a:t>é</a:t>
            </a:r>
            <a:r>
              <a:rPr lang="el-GR" dirty="0"/>
              <a:t>			μπήκα</a:t>
            </a:r>
            <a:endParaRPr lang="en-US" dirty="0"/>
          </a:p>
          <a:p>
            <a:pPr>
              <a:buNone/>
            </a:pPr>
            <a:r>
              <a:rPr lang="en-US" dirty="0" err="1"/>
              <a:t>Sortir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sorti</a:t>
            </a:r>
            <a:r>
              <a:rPr lang="el-GR" dirty="0"/>
              <a:t>			βγήκα</a:t>
            </a:r>
            <a:endParaRPr lang="en-US" dirty="0"/>
          </a:p>
          <a:p>
            <a:pPr>
              <a:buNone/>
            </a:pPr>
            <a:r>
              <a:rPr lang="en-US" dirty="0" err="1"/>
              <a:t>Rentrer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rentr</a:t>
            </a:r>
            <a:r>
              <a:rPr lang="fr-FR" dirty="0"/>
              <a:t>é</a:t>
            </a:r>
            <a:r>
              <a:rPr lang="el-GR" dirty="0"/>
              <a:t>		</a:t>
            </a:r>
            <a:r>
              <a:rPr lang="fr-FR" dirty="0"/>
              <a:t>	</a:t>
            </a:r>
            <a:r>
              <a:rPr lang="el-GR" dirty="0"/>
              <a:t>επέστρεψα</a:t>
            </a:r>
            <a:endParaRPr lang="en-US" dirty="0"/>
          </a:p>
          <a:p>
            <a:pPr>
              <a:buNone/>
            </a:pPr>
            <a:r>
              <a:rPr lang="en-US" dirty="0" err="1"/>
              <a:t>Retourner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retourn</a:t>
            </a:r>
            <a:r>
              <a:rPr lang="fr-FR" dirty="0"/>
              <a:t>é</a:t>
            </a:r>
            <a:r>
              <a:rPr lang="el-GR" dirty="0"/>
              <a:t>		ξαναγύρισα</a:t>
            </a:r>
            <a:endParaRPr lang="en-US" dirty="0"/>
          </a:p>
          <a:p>
            <a:pPr>
              <a:buNone/>
            </a:pPr>
            <a:r>
              <a:rPr lang="en-US" dirty="0" err="1"/>
              <a:t>Revenir</a:t>
            </a:r>
            <a:r>
              <a:rPr lang="en-US" dirty="0"/>
              <a:t>-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revenu</a:t>
            </a:r>
            <a:r>
              <a:rPr lang="el-GR" dirty="0"/>
              <a:t>		</a:t>
            </a:r>
            <a:r>
              <a:rPr lang="fr-FR" dirty="0"/>
              <a:t>	</a:t>
            </a:r>
            <a:r>
              <a:rPr lang="el-GR" dirty="0"/>
              <a:t>ξαναήρθα</a:t>
            </a:r>
          </a:p>
        </p:txBody>
      </p:sp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 err="1"/>
              <a:t>Partir</a:t>
            </a:r>
            <a:r>
              <a:rPr lang="en-US" dirty="0"/>
              <a:t>- </a:t>
            </a:r>
            <a:r>
              <a:rPr lang="en-US" dirty="0" err="1"/>
              <a:t>jesuis</a:t>
            </a:r>
            <a:r>
              <a:rPr lang="en-US" dirty="0"/>
              <a:t> </a:t>
            </a:r>
            <a:r>
              <a:rPr lang="en-US" dirty="0" err="1"/>
              <a:t>parti</a:t>
            </a:r>
            <a:r>
              <a:rPr lang="el-GR" dirty="0"/>
              <a:t>			έφυγα</a:t>
            </a:r>
            <a:endParaRPr lang="en-US" dirty="0"/>
          </a:p>
          <a:p>
            <a:pPr>
              <a:buNone/>
            </a:pPr>
            <a:r>
              <a:rPr lang="en-US" dirty="0"/>
              <a:t>Arriver-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arriv</a:t>
            </a:r>
            <a:r>
              <a:rPr lang="fr-FR" dirty="0"/>
              <a:t>é</a:t>
            </a:r>
            <a:r>
              <a:rPr lang="el-GR" dirty="0"/>
              <a:t>		</a:t>
            </a:r>
            <a:r>
              <a:rPr lang="fr-FR" dirty="0"/>
              <a:t>	</a:t>
            </a:r>
            <a:r>
              <a:rPr lang="el-GR" dirty="0"/>
              <a:t>έφτασα</a:t>
            </a:r>
            <a:endParaRPr lang="fr-FR" dirty="0"/>
          </a:p>
          <a:p>
            <a:pPr>
              <a:buNone/>
            </a:pPr>
            <a:r>
              <a:rPr lang="fr-FR" dirty="0"/>
              <a:t>Tomber- je suis tombé</a:t>
            </a:r>
            <a:r>
              <a:rPr lang="el-GR" dirty="0"/>
              <a:t>		έπεσα</a:t>
            </a:r>
            <a:endParaRPr lang="fr-FR" dirty="0"/>
          </a:p>
          <a:p>
            <a:pPr>
              <a:buNone/>
            </a:pPr>
            <a:r>
              <a:rPr lang="fr-FR" dirty="0"/>
              <a:t>Rester- je suis resté</a:t>
            </a:r>
            <a:r>
              <a:rPr lang="el-GR" dirty="0"/>
              <a:t>			έμεινα</a:t>
            </a:r>
            <a:endParaRPr lang="fr-FR" dirty="0"/>
          </a:p>
          <a:p>
            <a:pPr>
              <a:buNone/>
            </a:pPr>
            <a:r>
              <a:rPr lang="fr-FR" dirty="0"/>
              <a:t>Devenir- je suis devenu</a:t>
            </a:r>
            <a:r>
              <a:rPr lang="el-GR" dirty="0"/>
              <a:t>		έγινα</a:t>
            </a:r>
            <a:endParaRPr lang="fr-FR" dirty="0"/>
          </a:p>
          <a:p>
            <a:pPr>
              <a:buNone/>
            </a:pPr>
            <a:r>
              <a:rPr lang="fr-FR" dirty="0"/>
              <a:t>Passer- je suis passé</a:t>
            </a:r>
            <a:r>
              <a:rPr lang="el-GR" dirty="0"/>
              <a:t>		</a:t>
            </a:r>
            <a:r>
              <a:rPr lang="fr-FR" dirty="0"/>
              <a:t>	</a:t>
            </a:r>
            <a:r>
              <a:rPr lang="el-GR" dirty="0"/>
              <a:t>πέρασα</a:t>
            </a:r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latin typeface="Arial Black" pitchFamily="34" charset="0"/>
              </a:rPr>
              <a:t>Je </a:t>
            </a:r>
            <a:r>
              <a:rPr lang="en-US" b="1" dirty="0" err="1">
                <a:latin typeface="Arial Black" pitchFamily="34" charset="0"/>
              </a:rPr>
              <a:t>suis</a:t>
            </a:r>
            <a:r>
              <a:rPr lang="en-US" b="1" dirty="0">
                <a:latin typeface="Arial Black" pitchFamily="34" charset="0"/>
              </a:rPr>
              <a:t> 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(e)</a:t>
            </a:r>
          </a:p>
          <a:p>
            <a:r>
              <a:rPr lang="en-US" b="1" dirty="0" err="1">
                <a:latin typeface="Arial Black" pitchFamily="34" charset="0"/>
              </a:rPr>
              <a:t>Tu</a:t>
            </a:r>
            <a:r>
              <a:rPr lang="en-US" b="1" dirty="0">
                <a:latin typeface="Arial Black" pitchFamily="34" charset="0"/>
              </a:rPr>
              <a:t> es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(e)</a:t>
            </a:r>
          </a:p>
          <a:p>
            <a:r>
              <a:rPr lang="en-US" b="1" dirty="0">
                <a:latin typeface="Arial Black" pitchFamily="34" charset="0"/>
              </a:rPr>
              <a:t>Il est venu</a:t>
            </a:r>
          </a:p>
          <a:p>
            <a:r>
              <a:rPr lang="en-US" b="1" dirty="0">
                <a:latin typeface="Arial Black" pitchFamily="34" charset="0"/>
              </a:rPr>
              <a:t>Elle est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e</a:t>
            </a:r>
          </a:p>
          <a:p>
            <a:r>
              <a:rPr lang="en-US" b="1" dirty="0">
                <a:latin typeface="Arial Black" pitchFamily="34" charset="0"/>
              </a:rPr>
              <a:t>on est venu</a:t>
            </a:r>
          </a:p>
          <a:p>
            <a:r>
              <a:rPr lang="en-US" b="1" dirty="0">
                <a:latin typeface="Arial Black" pitchFamily="34" charset="0"/>
              </a:rPr>
              <a:t>nous sommes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(e)s</a:t>
            </a:r>
          </a:p>
          <a:p>
            <a:r>
              <a:rPr lang="en-US" b="1" dirty="0" err="1">
                <a:latin typeface="Arial Black" pitchFamily="34" charset="0"/>
              </a:rPr>
              <a:t>Vous</a:t>
            </a:r>
            <a:r>
              <a:rPr lang="en-US" b="1" dirty="0">
                <a:latin typeface="Arial Black" pitchFamily="34" charset="0"/>
              </a:rPr>
              <a:t> etes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(e)s</a:t>
            </a:r>
          </a:p>
          <a:p>
            <a:r>
              <a:rPr lang="en-US" b="1" dirty="0" err="1">
                <a:latin typeface="Arial Black" pitchFamily="34" charset="0"/>
              </a:rPr>
              <a:t>ils</a:t>
            </a:r>
            <a:r>
              <a:rPr lang="en-US" b="1" dirty="0">
                <a:latin typeface="Arial Black" pitchFamily="34" charset="0"/>
              </a:rPr>
              <a:t> sont </a:t>
            </a:r>
            <a:r>
              <a:rPr lang="en-US" b="1" dirty="0" err="1">
                <a:latin typeface="Arial Black" pitchFamily="34" charset="0"/>
              </a:rPr>
              <a:t>venu</a:t>
            </a:r>
            <a:r>
              <a:rPr lang="en-US" b="1" dirty="0" err="1">
                <a:solidFill>
                  <a:srgbClr val="FF0000"/>
                </a:solidFill>
                <a:latin typeface="Arial Black" pitchFamily="34" charset="0"/>
              </a:rPr>
              <a:t>s</a:t>
            </a:r>
            <a:endParaRPr lang="en-US" b="1" dirty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b="1" dirty="0" err="1">
                <a:latin typeface="Arial Black" pitchFamily="34" charset="0"/>
              </a:rPr>
              <a:t>Elles</a:t>
            </a:r>
            <a:r>
              <a:rPr lang="en-US" b="1" dirty="0">
                <a:latin typeface="Arial Black" pitchFamily="34" charset="0"/>
              </a:rPr>
              <a:t> sont venu</a:t>
            </a:r>
            <a:r>
              <a:rPr lang="en-US" b="1" dirty="0">
                <a:solidFill>
                  <a:srgbClr val="FF0000"/>
                </a:solidFill>
                <a:latin typeface="Arial Black" pitchFamily="34" charset="0"/>
              </a:rPr>
              <a:t>es</a:t>
            </a:r>
            <a:endParaRPr lang="el-GR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None/>
            </a:pPr>
            <a:endParaRPr lang="el-GR" u="sng" dirty="0"/>
          </a:p>
          <a:p>
            <a:pPr algn="ctr">
              <a:buNone/>
            </a:pPr>
            <a:r>
              <a:rPr lang="el-GR" u="sng" dirty="0"/>
              <a:t>ΠΑΡΑΤΗΡΗΣΤΕ ΤΙΣ ΑΛΛΑΓΕΣ ΣΤΗ ΜΕΤΟΧΗ</a:t>
            </a:r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ΑΛΛΑΓΕΣ ΣΤΗ ΜΕΤΟΧΗ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/>
              <a:t>     </a:t>
            </a:r>
            <a:r>
              <a:rPr lang="el-GR" sz="4000" dirty="0"/>
              <a:t>Προσθέτω ένα </a:t>
            </a:r>
            <a:r>
              <a:rPr lang="en-US" sz="4000" b="1" dirty="0">
                <a:solidFill>
                  <a:srgbClr val="FF0000"/>
                </a:solidFill>
              </a:rPr>
              <a:t>e</a:t>
            </a:r>
            <a:r>
              <a:rPr lang="en-US" sz="4000" dirty="0"/>
              <a:t> </a:t>
            </a:r>
            <a:r>
              <a:rPr lang="el-GR" sz="4000" dirty="0"/>
              <a:t>όταν το υποκείμενο είναι θηλυκού γένους</a:t>
            </a:r>
          </a:p>
          <a:p>
            <a:pPr>
              <a:buNone/>
            </a:pPr>
            <a:endParaRPr lang="el-GR" sz="4000" dirty="0"/>
          </a:p>
          <a:p>
            <a:pPr>
              <a:buNone/>
            </a:pPr>
            <a:r>
              <a:rPr lang="el-GR" sz="4000" dirty="0"/>
              <a:t>    Προσθέτω ένα </a:t>
            </a: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l-GR" sz="4000" dirty="0"/>
              <a:t> όταν το υποκείμενο είναι πληθυντικού αριθμού</a:t>
            </a:r>
          </a:p>
          <a:p>
            <a:pPr>
              <a:buNone/>
            </a:pPr>
            <a:endParaRPr lang="el-GR" sz="4000" dirty="0"/>
          </a:p>
          <a:p>
            <a:pPr>
              <a:buNone/>
            </a:pPr>
            <a:r>
              <a:rPr lang="el-GR" sz="4000" dirty="0"/>
              <a:t>    Προσθέτω</a:t>
            </a:r>
            <a:r>
              <a:rPr lang="en-US" sz="4000" dirty="0"/>
              <a:t> </a:t>
            </a:r>
            <a:r>
              <a:rPr lang="en-US" sz="4000" b="1" dirty="0">
                <a:solidFill>
                  <a:srgbClr val="FF0000"/>
                </a:solidFill>
              </a:rPr>
              <a:t>es</a:t>
            </a:r>
            <a:r>
              <a:rPr lang="en-US" sz="4000" dirty="0"/>
              <a:t> </a:t>
            </a:r>
            <a:r>
              <a:rPr lang="el-GR" sz="4000" dirty="0"/>
              <a:t>όταν το υποκείμενο είναι θηλυκού γένους και πληθυντικού αριθμού</a:t>
            </a:r>
          </a:p>
        </p:txBody>
      </p:sp>
    </p:spTree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</TotalTime>
  <Words>243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 Black</vt:lpstr>
      <vt:lpstr>Franklin Gothic Book</vt:lpstr>
      <vt:lpstr>Franklin Gothic Medium</vt:lpstr>
      <vt:lpstr>Wingdings 2</vt:lpstr>
      <vt:lpstr>Διαστημικό</vt:lpstr>
      <vt:lpstr>PowerPoint Presentation</vt:lpstr>
      <vt:lpstr>Le verbe etre</vt:lpstr>
      <vt:lpstr>PowerPoint Presentation</vt:lpstr>
      <vt:lpstr>PowerPoint Presentation</vt:lpstr>
      <vt:lpstr>PowerPoint Presentation</vt:lpstr>
      <vt:lpstr>ΑΛΛΑΓΕΣ ΣΤΗ ΜΕΤΟΧΗ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kilift</dc:creator>
  <cp:lastModifiedBy>Despina Kyriakou</cp:lastModifiedBy>
  <cp:revision>4</cp:revision>
  <dcterms:created xsi:type="dcterms:W3CDTF">2018-02-27T09:58:35Z</dcterms:created>
  <dcterms:modified xsi:type="dcterms:W3CDTF">2021-03-22T13:35:47Z</dcterms:modified>
</cp:coreProperties>
</file>