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3" r:id="rId8"/>
    <p:sldId id="264" r:id="rId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- Στρογγυλεμένο ορθογώνιο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DA7A7-4ED9-4113-AF27-4FB2B9565BB8}" type="datetimeFigureOut">
              <a:rPr lang="el-GR" smtClean="0"/>
              <a:pPr/>
              <a:t>16/3/2021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82DB48CC-CFB2-4BE9-9074-1939503D8F29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DA7A7-4ED9-4113-AF27-4FB2B9565BB8}" type="datetimeFigureOut">
              <a:rPr lang="el-GR" smtClean="0"/>
              <a:pPr/>
              <a:t>16/3/2021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B48CC-CFB2-4BE9-9074-1939503D8F2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slow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DA7A7-4ED9-4113-AF27-4FB2B9565BB8}" type="datetimeFigureOut">
              <a:rPr lang="el-GR" smtClean="0"/>
              <a:pPr/>
              <a:t>16/3/2021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B48CC-CFB2-4BE9-9074-1939503D8F2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slow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DA7A7-4ED9-4113-AF27-4FB2B9565BB8}" type="datetimeFigureOut">
              <a:rPr lang="el-GR" smtClean="0"/>
              <a:pPr/>
              <a:t>16/3/2021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B48CC-CFB2-4BE9-9074-1939503D8F29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</p:spTree>
  </p:cSld>
  <p:clrMapOvr>
    <a:masterClrMapping/>
  </p:clrMapOvr>
  <p:transition spd="slow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- Στρογγυλεμένο ορθογώνιο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DA7A7-4ED9-4113-AF27-4FB2B9565BB8}" type="datetimeFigureOut">
              <a:rPr lang="el-GR" smtClean="0"/>
              <a:pPr/>
              <a:t>16/3/2021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2DB48CC-CFB2-4BE9-9074-1939503D8F2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DA7A7-4ED9-4113-AF27-4FB2B9565BB8}" type="datetimeFigureOut">
              <a:rPr lang="el-GR" smtClean="0"/>
              <a:pPr/>
              <a:t>16/3/2021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B48CC-CFB2-4BE9-9074-1939503D8F29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</p:spTree>
  </p:cSld>
  <p:clrMapOvr>
    <a:masterClrMapping/>
  </p:clrMapOvr>
  <p:transition spd="slow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DA7A7-4ED9-4113-AF27-4FB2B9565BB8}" type="datetimeFigureOut">
              <a:rPr lang="el-GR" smtClean="0"/>
              <a:pPr/>
              <a:t>16/3/2021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B48CC-CFB2-4BE9-9074-1939503D8F29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</p:spTree>
  </p:cSld>
  <p:clrMapOvr>
    <a:masterClrMapping/>
  </p:clrMapOvr>
  <p:transition spd="slow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DA7A7-4ED9-4113-AF27-4FB2B9565BB8}" type="datetimeFigureOut">
              <a:rPr lang="el-GR" smtClean="0"/>
              <a:pPr/>
              <a:t>16/3/2021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B48CC-CFB2-4BE9-9074-1939503D8F2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slow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DA7A7-4ED9-4113-AF27-4FB2B9565BB8}" type="datetimeFigureOut">
              <a:rPr lang="el-GR" smtClean="0"/>
              <a:pPr/>
              <a:t>16/3/2021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B48CC-CFB2-4BE9-9074-1939503D8F2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slow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- Στρογγυλεμένο ορθογώνιο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DA7A7-4ED9-4113-AF27-4FB2B9565BB8}" type="datetimeFigureOut">
              <a:rPr lang="el-GR" smtClean="0"/>
              <a:pPr/>
              <a:t>16/3/2021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B48CC-CFB2-4BE9-9074-1939503D8F29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</p:spTree>
  </p:cSld>
  <p:clrMapOvr>
    <a:masterClrMapping/>
  </p:clrMapOvr>
  <p:transition spd="slow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DA7A7-4ED9-4113-AF27-4FB2B9565BB8}" type="datetimeFigureOut">
              <a:rPr lang="el-GR" smtClean="0"/>
              <a:pPr/>
              <a:t>16/3/2021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2DB48CC-CFB2-4BE9-9074-1939503D8F29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Ορθογώνιο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- Ορθογώνιο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/>
              <a:t>Κάντε κλικ στο εικονίδιο για να προσθέσετε μια εικόνα</a:t>
            </a:r>
            <a:endParaRPr kumimoji="0" lang="en-US" dirty="0"/>
          </a:p>
        </p:txBody>
      </p:sp>
    </p:spTree>
  </p:cSld>
  <p:clrMapOvr>
    <a:masterClrMapping/>
  </p:clrMapOvr>
  <p:transition spd="slow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- Στρογγυλεμένο ορθογώνιο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D4DA7A7-4ED9-4113-AF27-4FB2B9565BB8}" type="datetimeFigureOut">
              <a:rPr lang="el-GR" smtClean="0"/>
              <a:pPr/>
              <a:t>16/3/2021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82DB48CC-CFB2-4BE9-9074-1939503D8F29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 spd="slow">
    <p:wedge/>
  </p:transition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708920"/>
            <a:ext cx="7772400" cy="1656184"/>
          </a:xfrm>
        </p:spPr>
        <p:txBody>
          <a:bodyPr>
            <a:normAutofit fontScale="90000"/>
          </a:bodyPr>
          <a:lstStyle/>
          <a:p>
            <a:br>
              <a:rPr lang="en-US" sz="5400" b="1" dirty="0">
                <a:solidFill>
                  <a:schemeClr val="accent3">
                    <a:lumMod val="50000"/>
                  </a:schemeClr>
                </a:solidFill>
              </a:rPr>
            </a:br>
            <a:br>
              <a:rPr lang="en-US" sz="5400" b="1" dirty="0">
                <a:solidFill>
                  <a:schemeClr val="accent3">
                    <a:lumMod val="50000"/>
                  </a:schemeClr>
                </a:solidFill>
              </a:rPr>
            </a:br>
            <a:br>
              <a:rPr lang="en-US" sz="5400" b="1" dirty="0">
                <a:solidFill>
                  <a:schemeClr val="accent3">
                    <a:lumMod val="50000"/>
                  </a:schemeClr>
                </a:solidFill>
              </a:rPr>
            </a:br>
            <a:endParaRPr lang="el-GR" sz="5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4" name="3 - Εικόνα" descr="Αποτέλεσμα εικόνας για passe compose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332656"/>
            <a:ext cx="6840760" cy="5616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rgbClr val="C00000"/>
                </a:solidFill>
              </a:rPr>
              <a:t>Il exprime – </a:t>
            </a:r>
            <a:r>
              <a:rPr lang="el-GR" sz="4800" b="1" dirty="0">
                <a:solidFill>
                  <a:srgbClr val="C00000"/>
                </a:solidFill>
              </a:rPr>
              <a:t>Εκφράζει…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3200" dirty="0" err="1">
                <a:latin typeface="Arial" pitchFamily="34" charset="0"/>
                <a:cs typeface="Arial" pitchFamily="34" charset="0"/>
              </a:rPr>
              <a:t>Une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action  ou un evenement du passé  precise et acheve.</a:t>
            </a:r>
          </a:p>
          <a:p>
            <a:pPr algn="ctr">
              <a:buNone/>
            </a:pPr>
            <a:endParaRPr lang="el-GR" sz="3200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l-GR" sz="3200" dirty="0">
                <a:latin typeface="Arial" pitchFamily="34" charset="0"/>
                <a:cs typeface="Arial" pitchFamily="34" charset="0"/>
              </a:rPr>
              <a:t>Τον χρησιμοποιούμε για αν εκφράσουμε πράξεις και γεγονότα του παρελθόντος που δεν είχαν διάρκεια και τέλειωσαν στο παρελθόν.</a:t>
            </a:r>
          </a:p>
        </p:txBody>
      </p:sp>
    </p:spTree>
  </p:cSld>
  <p:clrMapOvr>
    <a:masterClrMapping/>
  </p:clrMapOvr>
  <p:transition spd="slow"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5400" b="1" dirty="0">
                <a:solidFill>
                  <a:srgbClr val="C00000"/>
                </a:solidFill>
              </a:rPr>
              <a:t>Formation - </a:t>
            </a:r>
            <a:r>
              <a:rPr lang="el-GR" sz="5400" b="1" dirty="0">
                <a:solidFill>
                  <a:srgbClr val="C00000"/>
                </a:solidFill>
              </a:rPr>
              <a:t>Σχηματισμός</a:t>
            </a:r>
          </a:p>
        </p:txBody>
      </p:sp>
      <p:pic>
        <p:nvPicPr>
          <p:cNvPr id="4" name="3 - Θέση περιεχομένου" descr="Αποτέλεσμα εικόνας για passe compose"/>
          <p:cNvPicPr>
            <a:picLocks noGrp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827584" y="1628800"/>
            <a:ext cx="7560840" cy="4824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994122"/>
          </a:xfrm>
        </p:spPr>
        <p:txBody>
          <a:bodyPr>
            <a:noAutofit/>
          </a:bodyPr>
          <a:lstStyle/>
          <a:p>
            <a:r>
              <a:rPr lang="el-GR" sz="4400" b="1" dirty="0">
                <a:solidFill>
                  <a:srgbClr val="C00000"/>
                </a:solidFill>
              </a:rPr>
              <a:t>Πρέπει νε θυμηθώ…</a:t>
            </a:r>
          </a:p>
        </p:txBody>
      </p:sp>
      <p:pic>
        <p:nvPicPr>
          <p:cNvPr id="4" name="3 - Θέση περιεχομένου" descr="Αποτέλεσμα εικόνας για avoir"/>
          <p:cNvPicPr>
            <a:picLocks noGrp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484784"/>
            <a:ext cx="8748464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rgbClr val="C00000"/>
                </a:solidFill>
              </a:rPr>
              <a:t>PARLER avec </a:t>
            </a:r>
            <a:r>
              <a:rPr lang="en-US" sz="5400" b="1" dirty="0" err="1">
                <a:solidFill>
                  <a:srgbClr val="C00000"/>
                </a:solidFill>
              </a:rPr>
              <a:t>avoir</a:t>
            </a:r>
            <a:endParaRPr lang="el-GR" sz="5400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fr-FR" sz="3600" dirty="0"/>
          </a:p>
          <a:p>
            <a:pPr>
              <a:buNone/>
            </a:pPr>
            <a:r>
              <a:rPr lang="fr-FR" sz="3600" dirty="0"/>
              <a:t>J'AI PARLÉ</a:t>
            </a:r>
          </a:p>
          <a:p>
            <a:pPr>
              <a:buNone/>
            </a:pPr>
            <a:r>
              <a:rPr lang="fr-FR" sz="3600" dirty="0"/>
              <a:t>TU AS PARLÉ</a:t>
            </a:r>
          </a:p>
          <a:p>
            <a:pPr>
              <a:buNone/>
            </a:pPr>
            <a:r>
              <a:rPr lang="fr-FR" sz="3600" dirty="0"/>
              <a:t>IL/ELLE A PARLÉ</a:t>
            </a:r>
          </a:p>
          <a:p>
            <a:pPr>
              <a:buNone/>
            </a:pPr>
            <a:r>
              <a:rPr lang="fr-FR" sz="3600" dirty="0"/>
              <a:t>NOUS AVONS PARLÉ</a:t>
            </a:r>
          </a:p>
          <a:p>
            <a:pPr>
              <a:buNone/>
            </a:pPr>
            <a:r>
              <a:rPr lang="fr-FR" sz="3600" dirty="0"/>
              <a:t>VOUS AVEZ PARLÉ</a:t>
            </a:r>
          </a:p>
          <a:p>
            <a:pPr>
              <a:buNone/>
            </a:pPr>
            <a:r>
              <a:rPr lang="fr-FR" sz="3600" dirty="0"/>
              <a:t>ILS/ELLES ONT PARLÉ</a:t>
            </a:r>
          </a:p>
          <a:p>
            <a:endParaRPr lang="el-GR" dirty="0"/>
          </a:p>
        </p:txBody>
      </p:sp>
    </p:spTree>
  </p:cSld>
  <p:clrMapOvr>
    <a:masterClrMapping/>
  </p:clrMapOvr>
  <p:transition spd="slow">
    <p:wedg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634082"/>
          </a:xfrm>
        </p:spPr>
        <p:txBody>
          <a:bodyPr>
            <a:noAutofit/>
          </a:bodyPr>
          <a:lstStyle/>
          <a:p>
            <a:pPr algn="ctr"/>
            <a:r>
              <a:rPr lang="el-GR" sz="4800" b="1" dirty="0">
                <a:solidFill>
                  <a:srgbClr val="C00000"/>
                </a:solidFill>
              </a:rPr>
              <a:t>Ποια είναι η μετοχή;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pic>
        <p:nvPicPr>
          <p:cNvPr id="4098" name="Picture 2" descr="Αποτέλεσμα εικόνας για passe compos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954009"/>
            <a:ext cx="8141490" cy="5715351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4400" b="1" dirty="0">
                <a:solidFill>
                  <a:srgbClr val="C00000"/>
                </a:solidFill>
              </a:rPr>
              <a:t>Και στη 2</a:t>
            </a:r>
            <a:r>
              <a:rPr lang="el-GR" sz="4400" b="1" baseline="30000" dirty="0">
                <a:solidFill>
                  <a:srgbClr val="C00000"/>
                </a:solidFill>
              </a:rPr>
              <a:t>η</a:t>
            </a:r>
            <a:r>
              <a:rPr lang="el-GR" sz="4400" b="1" dirty="0">
                <a:solidFill>
                  <a:srgbClr val="C00000"/>
                </a:solidFill>
              </a:rPr>
              <a:t> ομάδα ρημάτων;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sz="3600" dirty="0"/>
          </a:p>
          <a:p>
            <a:pPr>
              <a:buNone/>
            </a:pPr>
            <a:r>
              <a:rPr lang="en-US" sz="3600" dirty="0"/>
              <a:t>Finir-  </a:t>
            </a:r>
            <a:r>
              <a:rPr lang="en-US" sz="3600" dirty="0" err="1"/>
              <a:t>Fini</a:t>
            </a:r>
            <a:endParaRPr lang="en-US" sz="3600" dirty="0"/>
          </a:p>
          <a:p>
            <a:pPr>
              <a:buNone/>
            </a:pPr>
            <a:r>
              <a:rPr lang="en-US" sz="3600" dirty="0" err="1"/>
              <a:t>Choisir</a:t>
            </a:r>
            <a:r>
              <a:rPr lang="en-US" sz="3600" dirty="0"/>
              <a:t>-  </a:t>
            </a:r>
            <a:r>
              <a:rPr lang="en-US" sz="3600" dirty="0" err="1"/>
              <a:t>Choisi</a:t>
            </a:r>
            <a:endParaRPr lang="en-US" sz="3600" dirty="0"/>
          </a:p>
          <a:p>
            <a:pPr>
              <a:buNone/>
            </a:pPr>
            <a:r>
              <a:rPr lang="en-US" sz="3600" dirty="0" err="1"/>
              <a:t>Fleurir</a:t>
            </a:r>
            <a:r>
              <a:rPr lang="en-US" sz="3600" dirty="0"/>
              <a:t>-  </a:t>
            </a:r>
            <a:r>
              <a:rPr lang="en-US" sz="3600" dirty="0" err="1"/>
              <a:t>Fleuri</a:t>
            </a:r>
            <a:endParaRPr lang="en-US" sz="3600" dirty="0"/>
          </a:p>
          <a:p>
            <a:pPr>
              <a:buNone/>
            </a:pPr>
            <a:r>
              <a:rPr lang="en-US" sz="3600" dirty="0" err="1"/>
              <a:t>Grossir</a:t>
            </a:r>
            <a:r>
              <a:rPr lang="en-US" sz="3600" dirty="0"/>
              <a:t>-  </a:t>
            </a:r>
            <a:r>
              <a:rPr lang="en-US" sz="3600" dirty="0" err="1"/>
              <a:t>Grossi</a:t>
            </a:r>
            <a:endParaRPr lang="en-US" sz="3600" dirty="0"/>
          </a:p>
          <a:p>
            <a:pPr>
              <a:buNone/>
            </a:pPr>
            <a:r>
              <a:rPr lang="en-US" sz="3600" dirty="0" err="1"/>
              <a:t>Rougir</a:t>
            </a:r>
            <a:r>
              <a:rPr lang="en-US" sz="3600" dirty="0"/>
              <a:t>-  </a:t>
            </a:r>
            <a:r>
              <a:rPr lang="en-US" sz="3600" dirty="0" err="1"/>
              <a:t>Rougi</a:t>
            </a:r>
            <a:endParaRPr lang="el-GR" sz="3600" dirty="0"/>
          </a:p>
        </p:txBody>
      </p:sp>
    </p:spTree>
  </p:cSld>
  <p:clrMapOvr>
    <a:masterClrMapping/>
  </p:clrMapOvr>
  <p:transition spd="slow">
    <p:wedg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78098"/>
          </a:xfrm>
        </p:spPr>
        <p:txBody>
          <a:bodyPr/>
          <a:lstStyle/>
          <a:p>
            <a:pPr algn="ctr"/>
            <a:r>
              <a:rPr lang="el-GR" b="1" dirty="0">
                <a:solidFill>
                  <a:srgbClr val="C00000"/>
                </a:solidFill>
              </a:rPr>
              <a:t>Προσοχή στην 3</a:t>
            </a:r>
            <a:r>
              <a:rPr lang="el-GR" b="1" baseline="30000" dirty="0">
                <a:solidFill>
                  <a:srgbClr val="C00000"/>
                </a:solidFill>
              </a:rPr>
              <a:t>η</a:t>
            </a:r>
            <a:r>
              <a:rPr lang="el-GR" b="1" dirty="0">
                <a:solidFill>
                  <a:srgbClr val="C00000"/>
                </a:solidFill>
              </a:rPr>
              <a:t> ομάδα</a:t>
            </a:r>
            <a:r>
              <a:rPr lang="en-US" b="1" dirty="0">
                <a:solidFill>
                  <a:srgbClr val="C00000"/>
                </a:solidFill>
              </a:rPr>
              <a:t>!!!</a:t>
            </a:r>
            <a:endParaRPr lang="el-GR" b="1" dirty="0">
              <a:solidFill>
                <a:srgbClr val="C00000"/>
              </a:solidFill>
            </a:endParaRP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200" dirty="0"/>
              <a:t>Etre- </a:t>
            </a:r>
            <a:r>
              <a:rPr lang="fr-FR" sz="3200" dirty="0"/>
              <a:t>été </a:t>
            </a:r>
          </a:p>
          <a:p>
            <a:pPr>
              <a:buNone/>
            </a:pPr>
            <a:r>
              <a:rPr lang="en-US" sz="3200" dirty="0"/>
              <a:t>Dire- </a:t>
            </a:r>
            <a:r>
              <a:rPr lang="en-US" sz="3200" dirty="0" err="1"/>
              <a:t>dit</a:t>
            </a:r>
            <a:r>
              <a:rPr lang="el-GR" sz="3200" dirty="0"/>
              <a:t>-λέω</a:t>
            </a:r>
            <a:endParaRPr lang="en-US" sz="3200" dirty="0"/>
          </a:p>
          <a:p>
            <a:pPr>
              <a:buNone/>
            </a:pPr>
            <a:r>
              <a:rPr lang="en-US" sz="3200" dirty="0" err="1"/>
              <a:t>Avoir</a:t>
            </a:r>
            <a:r>
              <a:rPr lang="en-US" sz="3200" dirty="0"/>
              <a:t>- </a:t>
            </a:r>
            <a:r>
              <a:rPr lang="en-US" sz="3200" dirty="0" err="1"/>
              <a:t>eu</a:t>
            </a:r>
            <a:r>
              <a:rPr lang="en-US" sz="3200" dirty="0"/>
              <a:t>			</a:t>
            </a:r>
            <a:r>
              <a:rPr lang="en-US" sz="3200" dirty="0" err="1"/>
              <a:t>Ouvrir</a:t>
            </a:r>
            <a:r>
              <a:rPr lang="en-US" sz="3200" dirty="0"/>
              <a:t>- </a:t>
            </a:r>
            <a:r>
              <a:rPr lang="en-US" sz="3200" dirty="0" err="1"/>
              <a:t>ouvert</a:t>
            </a:r>
            <a:r>
              <a:rPr lang="el-GR" sz="3200" dirty="0"/>
              <a:t>-ανοίγω</a:t>
            </a:r>
            <a:endParaRPr lang="en-US" sz="3200" dirty="0"/>
          </a:p>
          <a:p>
            <a:pPr>
              <a:buNone/>
            </a:pPr>
            <a:r>
              <a:rPr lang="en-US" sz="3200" dirty="0"/>
              <a:t>Faire- fait			</a:t>
            </a:r>
            <a:r>
              <a:rPr lang="en-US" sz="3200" dirty="0" err="1"/>
              <a:t>Prendre</a:t>
            </a:r>
            <a:r>
              <a:rPr lang="en-US" sz="3200" dirty="0"/>
              <a:t>- </a:t>
            </a:r>
            <a:r>
              <a:rPr lang="en-US" sz="3200" dirty="0" err="1"/>
              <a:t>pris</a:t>
            </a:r>
            <a:endParaRPr lang="en-US" sz="3200" dirty="0"/>
          </a:p>
          <a:p>
            <a:pPr>
              <a:buNone/>
            </a:pPr>
            <a:r>
              <a:rPr lang="en-US" sz="3200" dirty="0"/>
              <a:t>Lire- </a:t>
            </a:r>
            <a:r>
              <a:rPr lang="en-US" sz="3200" dirty="0" err="1"/>
              <a:t>lu</a:t>
            </a:r>
            <a:r>
              <a:rPr lang="el-GR" sz="3200" dirty="0"/>
              <a:t>-διαβάζω</a:t>
            </a:r>
            <a:r>
              <a:rPr lang="en-US" sz="3200" dirty="0"/>
              <a:t>		</a:t>
            </a:r>
            <a:r>
              <a:rPr lang="en-US" sz="3200" dirty="0" err="1"/>
              <a:t>Pleuvoir</a:t>
            </a:r>
            <a:r>
              <a:rPr lang="en-US" sz="3200" dirty="0"/>
              <a:t>- </a:t>
            </a:r>
            <a:r>
              <a:rPr lang="en-US" sz="3200" dirty="0" err="1"/>
              <a:t>plu</a:t>
            </a:r>
            <a:r>
              <a:rPr lang="el-GR" sz="3200" dirty="0"/>
              <a:t>- βρέχει</a:t>
            </a:r>
            <a:endParaRPr lang="en-US" sz="3200" dirty="0"/>
          </a:p>
          <a:p>
            <a:pPr>
              <a:buNone/>
            </a:pPr>
            <a:r>
              <a:rPr lang="en-US" sz="3200" dirty="0" err="1"/>
              <a:t>Ecrire</a:t>
            </a:r>
            <a:r>
              <a:rPr lang="en-US" sz="3200" dirty="0"/>
              <a:t>- </a:t>
            </a:r>
            <a:r>
              <a:rPr lang="en-US" sz="3200" dirty="0" err="1"/>
              <a:t>ecrit</a:t>
            </a:r>
            <a:r>
              <a:rPr lang="en-US" sz="3200" dirty="0"/>
              <a:t>		</a:t>
            </a:r>
            <a:r>
              <a:rPr lang="el-GR" sz="3200" dirty="0"/>
              <a:t>          </a:t>
            </a:r>
            <a:r>
              <a:rPr lang="en-US" sz="3200" dirty="0" err="1"/>
              <a:t>Mettre</a:t>
            </a:r>
            <a:r>
              <a:rPr lang="en-US" sz="3200" dirty="0"/>
              <a:t>- mis</a:t>
            </a:r>
            <a:r>
              <a:rPr lang="el-GR" sz="3200" dirty="0"/>
              <a:t>- βάζω</a:t>
            </a:r>
            <a:endParaRPr lang="en-US" sz="3200" dirty="0"/>
          </a:p>
          <a:p>
            <a:pPr>
              <a:buNone/>
            </a:pPr>
            <a:r>
              <a:rPr lang="en-US" sz="3200" dirty="0" err="1"/>
              <a:t>Boire</a:t>
            </a:r>
            <a:r>
              <a:rPr lang="en-US" sz="3200" dirty="0"/>
              <a:t>- </a:t>
            </a:r>
            <a:r>
              <a:rPr lang="en-US" sz="3200" dirty="0" err="1"/>
              <a:t>bu</a:t>
            </a:r>
            <a:r>
              <a:rPr lang="en-US" sz="3200" dirty="0"/>
              <a:t>			</a:t>
            </a:r>
            <a:r>
              <a:rPr lang="en-US" sz="3200" dirty="0" err="1"/>
              <a:t>Vouloir</a:t>
            </a:r>
            <a:r>
              <a:rPr lang="en-US" sz="3200" dirty="0"/>
              <a:t>- </a:t>
            </a:r>
            <a:r>
              <a:rPr lang="en-US" sz="3200" dirty="0" err="1"/>
              <a:t>voulu</a:t>
            </a:r>
            <a:endParaRPr lang="en-US" sz="3200" dirty="0"/>
          </a:p>
          <a:p>
            <a:pPr>
              <a:buNone/>
            </a:pPr>
            <a:r>
              <a:rPr lang="en-US" sz="3200" dirty="0" err="1"/>
              <a:t>Pouvoir</a:t>
            </a:r>
            <a:r>
              <a:rPr lang="en-US" sz="3200" dirty="0"/>
              <a:t>- </a:t>
            </a:r>
            <a:r>
              <a:rPr lang="en-US" sz="3200" dirty="0" err="1"/>
              <a:t>pu</a:t>
            </a:r>
            <a:r>
              <a:rPr lang="en-US" sz="3200" dirty="0"/>
              <a:t>	</a:t>
            </a:r>
            <a:r>
              <a:rPr lang="el-GR" sz="3200" dirty="0"/>
              <a:t>- μπορώ</a:t>
            </a:r>
            <a:r>
              <a:rPr lang="en-US" sz="3200" dirty="0"/>
              <a:t>	</a:t>
            </a:r>
            <a:r>
              <a:rPr lang="el-GR" sz="3200" dirty="0"/>
              <a:t> </a:t>
            </a:r>
            <a:r>
              <a:rPr lang="en-US" sz="3200" dirty="0" err="1"/>
              <a:t>Voir</a:t>
            </a:r>
            <a:r>
              <a:rPr lang="en-US" sz="3200" dirty="0"/>
              <a:t>- vu</a:t>
            </a:r>
            <a:r>
              <a:rPr lang="el-GR" sz="3200"/>
              <a:t>- βλέπω</a:t>
            </a:r>
            <a:endParaRPr lang="el-GR" sz="3200" dirty="0"/>
          </a:p>
        </p:txBody>
      </p:sp>
    </p:spTree>
  </p:cSld>
  <p:clrMapOvr>
    <a:masterClrMapping/>
  </p:clrMapOvr>
  <p:transition spd="slow">
    <p:wedg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ικαιοσύνη">
  <a:themeElements>
    <a:clrScheme name="Δικαιοσύνη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Δικαιοσύνη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Δικαιοσύνη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167</TotalTime>
  <Words>151</Words>
  <Application>Microsoft Office PowerPoint</Application>
  <PresentationFormat>On-screen Show (4:3)</PresentationFormat>
  <Paragraphs>34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Cambria</vt:lpstr>
      <vt:lpstr>Franklin Gothic Book</vt:lpstr>
      <vt:lpstr>Perpetua</vt:lpstr>
      <vt:lpstr>Wingdings 2</vt:lpstr>
      <vt:lpstr>Δικαιοσύνη</vt:lpstr>
      <vt:lpstr>   </vt:lpstr>
      <vt:lpstr>Il exprime – Εκφράζει…</vt:lpstr>
      <vt:lpstr>Formation - Σχηματισμός</vt:lpstr>
      <vt:lpstr>Πρέπει νε θυμηθώ…</vt:lpstr>
      <vt:lpstr>PARLER avec avoir</vt:lpstr>
      <vt:lpstr>Ποια είναι η μετοχή;</vt:lpstr>
      <vt:lpstr>Και στη 2η ομάδα ρημάτων;</vt:lpstr>
      <vt:lpstr>Προσοχή στην 3η ομάδα!!!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PASSE COMPOSE</dc:title>
  <dc:creator>kilift</dc:creator>
  <cp:lastModifiedBy>Despina Kyriakou</cp:lastModifiedBy>
  <cp:revision>12</cp:revision>
  <dcterms:created xsi:type="dcterms:W3CDTF">2017-03-14T13:07:51Z</dcterms:created>
  <dcterms:modified xsi:type="dcterms:W3CDTF">2021-03-16T08:51:20Z</dcterms:modified>
</cp:coreProperties>
</file>