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5AEB-162F-419C-B163-611DE5DCEB68}" type="datetimeFigureOut">
              <a:rPr lang="el-GR" smtClean="0"/>
              <a:pPr/>
              <a:t>24/1/2019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24A5-EAFA-4135-B1A0-DCE48F4ED5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askerville Old Face" pitchFamily="18" charset="0"/>
              </a:rPr>
              <a:t>Je </a:t>
            </a:r>
            <a:r>
              <a:rPr lang="en-US" sz="6000" b="1" dirty="0" err="1" smtClean="0">
                <a:latin typeface="Baskerville Old Face" pitchFamily="18" charset="0"/>
              </a:rPr>
              <a:t>fais</a:t>
            </a:r>
            <a:r>
              <a:rPr lang="en-US" sz="6000" b="1" dirty="0" smtClean="0">
                <a:latin typeface="Baskerville Old Face" pitchFamily="18" charset="0"/>
              </a:rPr>
              <a:t> les courses </a:t>
            </a:r>
            <a:r>
              <a:rPr lang="en-US" sz="6000" b="1" smtClean="0">
                <a:latin typeface="Baskerville Old Face" pitchFamily="18" charset="0"/>
              </a:rPr>
              <a:t>a Paris</a:t>
            </a:r>
            <a:endParaRPr lang="el-GR" sz="60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Baskerville Old Face" pitchFamily="18" charset="0"/>
              </a:rPr>
              <a:t>Magasins</a:t>
            </a:r>
            <a:r>
              <a:rPr lang="en-US" sz="5400" b="1" dirty="0" smtClean="0">
                <a:latin typeface="Baskerville Old Face" pitchFamily="18" charset="0"/>
              </a:rPr>
              <a:t> de </a:t>
            </a:r>
            <a:r>
              <a:rPr lang="en-US" sz="5400" b="1" dirty="0" err="1" smtClean="0">
                <a:latin typeface="Baskerville Old Face" pitchFamily="18" charset="0"/>
              </a:rPr>
              <a:t>chaussures</a:t>
            </a:r>
            <a:endParaRPr lang="el-GR" sz="5400" b="1" dirty="0"/>
          </a:p>
        </p:txBody>
      </p:sp>
      <p:pic>
        <p:nvPicPr>
          <p:cNvPr id="6" name="5 - Θέση περιεχομένου" descr="ÎÏÎ¿ÏÎ­Î»ÎµÏÎ¼Î± ÎµÎ¹ÎºÏÎ½Î±Ï Î³Î¹Î± magasins de chaussures a par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askerville Old Face" pitchFamily="18" charset="0"/>
              </a:rPr>
              <a:t>Bijouterie</a:t>
            </a:r>
            <a:endParaRPr lang="el-GR" sz="5400" b="1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600200"/>
            <a:ext cx="3714142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atin typeface="Baskerville Old Face" pitchFamily="18" charset="0"/>
              </a:rPr>
              <a:t>Les </a:t>
            </a:r>
            <a:r>
              <a:rPr lang="en-US" sz="5400" b="1" dirty="0" err="1" smtClean="0">
                <a:latin typeface="Baskerville Old Face" pitchFamily="18" charset="0"/>
              </a:rPr>
              <a:t>cosmetiques</a:t>
            </a:r>
            <a:r>
              <a:rPr lang="en-US" sz="5400" b="1" dirty="0" smtClean="0">
                <a:latin typeface="Baskerville Old Face" pitchFamily="18" charset="0"/>
              </a:rPr>
              <a:t/>
            </a:r>
            <a:br>
              <a:rPr lang="en-US" sz="5400" b="1" dirty="0" smtClean="0">
                <a:latin typeface="Baskerville Old Face" pitchFamily="18" charset="0"/>
              </a:rPr>
            </a:br>
            <a:r>
              <a:rPr lang="en-US" sz="5400" b="1" dirty="0" smtClean="0">
                <a:latin typeface="Baskerville Old Face" pitchFamily="18" charset="0"/>
              </a:rPr>
              <a:t>et les salons de </a:t>
            </a:r>
            <a:r>
              <a:rPr lang="en-US" sz="5400" b="1" dirty="0" err="1" smtClean="0">
                <a:latin typeface="Baskerville Old Face" pitchFamily="18" charset="0"/>
              </a:rPr>
              <a:t>beautes</a:t>
            </a:r>
            <a:endParaRPr lang="el-GR" sz="5400" b="1" dirty="0"/>
          </a:p>
        </p:txBody>
      </p:sp>
      <p:pic>
        <p:nvPicPr>
          <p:cNvPr id="4" name="3 - Θέση περιεχομένου" descr="ÎÏÎ¿ÏÎ­Î»ÎµÏÎ¼Î± ÎµÎ¹ÎºÏÎ½Î±Ï Î³Î¹Î± ma gasins de beaute a par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4582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askerville Old Face" pitchFamily="18" charset="0"/>
              </a:rPr>
              <a:t>SOLDES</a:t>
            </a:r>
            <a:endParaRPr lang="el-GR" sz="5400" b="1" dirty="0"/>
          </a:p>
        </p:txBody>
      </p:sp>
      <p:pic>
        <p:nvPicPr>
          <p:cNvPr id="4" name="3 - Θέση περιεχομένου" descr="ÎÏÎ¿ÏÎ­Î»ÎµÏÎ¼Î± ÎµÎ¹ÎºÏÎ½Î±Ï Î³Î¹Î± soldes a par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024" y="1600200"/>
            <a:ext cx="59519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L’ARGENT- LES PIECES</a:t>
            </a:r>
            <a:endParaRPr lang="el-GR" dirty="0"/>
          </a:p>
        </p:txBody>
      </p:sp>
      <p:pic>
        <p:nvPicPr>
          <p:cNvPr id="4" name="3 - Θέση περιεχομένου" descr="Αποτέλεσμα εικόνας για pieces  50 centim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1872208" cy="20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Αποτέλεσμα εικόνας για pieces centim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19968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Αποτέλεσμα εικόνας για pieces  10 centim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233974" cy="230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Αποτέλεσμα εικόνας για pieces  5 centim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1944216" cy="165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Σχετική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365104"/>
            <a:ext cx="1800200" cy="17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Αποτέλεσμα εικόνας για pieces centime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509120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BILLETS</a:t>
            </a:r>
            <a:endParaRPr lang="el-GR" dirty="0"/>
          </a:p>
        </p:txBody>
      </p:sp>
      <p:pic>
        <p:nvPicPr>
          <p:cNvPr id="4" name="3 - Θέση περιεχομένου" descr="Σχετική εικόν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>
                <a:latin typeface="Baskerville Old Face" pitchFamily="18" charset="0"/>
              </a:rPr>
              <a:t>Le centre commercial</a:t>
            </a:r>
          </a:p>
          <a:p>
            <a:pPr algn="ctr">
              <a:buNone/>
            </a:pPr>
            <a:r>
              <a:rPr lang="en-US" sz="5400" b="1" dirty="0" smtClean="0">
                <a:latin typeface="Baskerville Old Face" pitchFamily="18" charset="0"/>
              </a:rPr>
              <a:t>Les </a:t>
            </a:r>
            <a:r>
              <a:rPr lang="en-US" sz="5400" b="1" dirty="0" err="1" smtClean="0">
                <a:latin typeface="Baskerville Old Face" pitchFamily="18" charset="0"/>
              </a:rPr>
              <a:t>gtands</a:t>
            </a:r>
            <a:r>
              <a:rPr lang="en-US" sz="5400" b="1" dirty="0" smtClean="0">
                <a:latin typeface="Baskerville Old Face" pitchFamily="18" charset="0"/>
              </a:rPr>
              <a:t> </a:t>
            </a:r>
            <a:r>
              <a:rPr lang="en-US" sz="5400" b="1" dirty="0" err="1" smtClean="0">
                <a:latin typeface="Baskerville Old Face" pitchFamily="18" charset="0"/>
              </a:rPr>
              <a:t>magasins</a:t>
            </a:r>
            <a:endParaRPr lang="el-GR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Printemps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vitrines   a Par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/>
              <a:t>G</a:t>
            </a:r>
            <a:r>
              <a:rPr lang="en-US" dirty="0" smtClean="0"/>
              <a:t>alleries Lafayette</a:t>
            </a:r>
            <a:endParaRPr lang="el-GR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1640681"/>
            <a:ext cx="76835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5400" b="1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Baskerville Old Face" pitchFamily="18" charset="0"/>
              </a:rPr>
              <a:t>Haute couture</a:t>
            </a:r>
            <a:endParaRPr lang="el-GR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askerville Old Face" pitchFamily="18" charset="0"/>
              </a:rPr>
              <a:t>Channel a Paris</a:t>
            </a:r>
            <a:endParaRPr lang="el-GR" sz="5400" b="1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3284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askerville Old Face" pitchFamily="18" charset="0"/>
              </a:rPr>
              <a:t>Louis </a:t>
            </a:r>
            <a:r>
              <a:rPr lang="en-US" sz="5400" b="1" dirty="0" err="1" smtClean="0">
                <a:latin typeface="Baskerville Old Face" pitchFamily="18" charset="0"/>
              </a:rPr>
              <a:t>Vuitton</a:t>
            </a:r>
            <a:endParaRPr lang="el-GR" sz="5400" b="1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Baskerville Old Face" pitchFamily="18" charset="0"/>
              </a:rPr>
              <a:t>Magasins</a:t>
            </a:r>
            <a:r>
              <a:rPr lang="en-US" sz="5400" b="1" dirty="0" smtClean="0">
                <a:latin typeface="Baskerville Old Face" pitchFamily="18" charset="0"/>
              </a:rPr>
              <a:t> de </a:t>
            </a:r>
            <a:r>
              <a:rPr lang="en-US" sz="5400" b="1" dirty="0" err="1" smtClean="0">
                <a:latin typeface="Baskerville Old Face" pitchFamily="18" charset="0"/>
              </a:rPr>
              <a:t>vetements</a:t>
            </a:r>
            <a:endParaRPr lang="el-GR" sz="5400" b="1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45932" cy="48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Baskerville Old Face" pitchFamily="18" charset="0"/>
              </a:rPr>
              <a:t>Magasins</a:t>
            </a:r>
            <a:r>
              <a:rPr lang="en-US" sz="5400" b="1" dirty="0" smtClean="0">
                <a:latin typeface="Baskerville Old Face" pitchFamily="18" charset="0"/>
              </a:rPr>
              <a:t> </a:t>
            </a:r>
            <a:r>
              <a:rPr lang="en-US" sz="5400" b="1" dirty="0" err="1" smtClean="0">
                <a:latin typeface="Baskerville Old Face" pitchFamily="18" charset="0"/>
              </a:rPr>
              <a:t>d’accessoires</a:t>
            </a:r>
            <a:endParaRPr lang="el-GR" sz="5400" b="1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209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</Words>
  <Application>Microsoft Office PowerPoint</Application>
  <PresentationFormat>Προβολή στην οθόνη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Je fais les courses a Paris</vt:lpstr>
      <vt:lpstr>Διαφάνεια 2</vt:lpstr>
      <vt:lpstr>Le Printemps</vt:lpstr>
      <vt:lpstr>Les Galleries Lafayette</vt:lpstr>
      <vt:lpstr>Διαφάνεια 5</vt:lpstr>
      <vt:lpstr>Channel a Paris</vt:lpstr>
      <vt:lpstr>Louis Vuitton</vt:lpstr>
      <vt:lpstr>Magasins de vetements</vt:lpstr>
      <vt:lpstr>Magasins d’accessoires</vt:lpstr>
      <vt:lpstr>Magasins de chaussures</vt:lpstr>
      <vt:lpstr>Bijouterie</vt:lpstr>
      <vt:lpstr>Les cosmetiques et les salons de beautes</vt:lpstr>
      <vt:lpstr>SOLDES</vt:lpstr>
      <vt:lpstr>L’ARGENT- LES PIECES</vt:lpstr>
      <vt:lpstr>LES BILLETS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mode et les magasins</dc:title>
  <dc:creator>kilift</dc:creator>
  <cp:lastModifiedBy>kilift</cp:lastModifiedBy>
  <cp:revision>4</cp:revision>
  <dcterms:created xsi:type="dcterms:W3CDTF">2019-01-21T16:10:17Z</dcterms:created>
  <dcterms:modified xsi:type="dcterms:W3CDTF">2019-01-24T17:48:01Z</dcterms:modified>
</cp:coreProperties>
</file>