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325" r:id="rId4"/>
    <p:sldId id="326" r:id="rId5"/>
    <p:sldId id="258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9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3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7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6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4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7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2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5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1317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B00EF5-12E7-4CA7-B729-54B8D2CE5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ΟΥΡΑ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A947C3A-705E-4194-B855-67EACD879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5568577"/>
            <a:ext cx="5357600" cy="1160213"/>
          </a:xfrm>
        </p:spPr>
        <p:txBody>
          <a:bodyPr/>
          <a:lstStyle/>
          <a:p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ΓΕΛ ΩΡΑΙΟΚΑΣΤΡΟΥ</a:t>
            </a:r>
          </a:p>
        </p:txBody>
      </p:sp>
    </p:spTree>
    <p:extLst>
      <p:ext uri="{BB962C8B-B14F-4D97-AF65-F5344CB8AC3E}">
        <p14:creationId xmlns:p14="http://schemas.microsoft.com/office/powerpoint/2010/main" val="300773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5CC07B-EFB2-48E6-B01F-D1DE3AC4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85" y="917919"/>
            <a:ext cx="10276685" cy="81811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7191D7-671A-43C4-A3B8-C5BA9A95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85" y="2180395"/>
            <a:ext cx="10276685" cy="25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9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338BDC-7CE8-445F-9EA5-4104E480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13" y="1642441"/>
            <a:ext cx="10392603" cy="24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1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4F0DB4-B38E-4A1E-AB31-518AD256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7" y="1553377"/>
            <a:ext cx="9488556" cy="5212251"/>
          </a:xfrm>
          <a:prstGeom prst="rect">
            <a:avLst/>
          </a:prstGeom>
        </p:spPr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id="{4DC33BE0-9099-4F2F-9250-8203D944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91221"/>
            <a:ext cx="11622156" cy="1007491"/>
          </a:xfrm>
        </p:spPr>
        <p:txBody>
          <a:bodyPr>
            <a:noAutofit/>
          </a:bodyPr>
          <a:lstStyle/>
          <a:p>
            <a:pPr algn="ctr"/>
            <a:r>
              <a:rPr lang="el-GR" sz="2000" dirty="0"/>
              <a:t>Παράδειγμα 2 – Εισαγωγή στοιχείου σε ουρά με χρήση μονοδιάστατου πίνακα</a:t>
            </a:r>
            <a:br>
              <a:rPr lang="el-GR" sz="2400" b="1" dirty="0"/>
            </a:br>
            <a:r>
              <a:rPr lang="el-GR" sz="2200" dirty="0"/>
              <a:t>Να αναπτύξετε τμήμα προγράμματος σε ΓΛΩΣΣΑ που υλοποιεί την εισαγωγή στοιχείου σε ουρά, με χρήση μονοδιάστατου πίνακα Α, 10 θέσεων</a:t>
            </a:r>
          </a:p>
        </p:txBody>
      </p:sp>
    </p:spTree>
    <p:extLst>
      <p:ext uri="{BB962C8B-B14F-4D97-AF65-F5344CB8AC3E}">
        <p14:creationId xmlns:p14="http://schemas.microsoft.com/office/powerpoint/2010/main" val="245326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2D7EE4-081D-4B63-A5CD-CA39FDE5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291221"/>
            <a:ext cx="11211338" cy="1077229"/>
          </a:xfrm>
        </p:spPr>
        <p:txBody>
          <a:bodyPr>
            <a:noAutofit/>
          </a:bodyPr>
          <a:lstStyle/>
          <a:p>
            <a:pPr algn="ctr"/>
            <a:r>
              <a:rPr lang="el-GR" sz="2000" dirty="0"/>
              <a:t>Παράδειγμα 3 – Εξαγωγή στοιχείου από ουρά με χρήση μονοδιάστατου πίνακα</a:t>
            </a:r>
            <a:br>
              <a:rPr lang="el-GR" sz="2400" dirty="0"/>
            </a:br>
            <a:r>
              <a:rPr lang="el-GR" sz="2400" dirty="0"/>
              <a:t>Να αναπτύξετε τμήμα προγράμματος σε ΓΛΩΣΣΑ που υλοποιεί την εξαγωγή στοιχείου από ουρά,  με χρήση μονοδιάστατου πίνακα Α, 10 θέσεων.</a:t>
            </a:r>
            <a:br>
              <a:rPr lang="el-GR" sz="2400" dirty="0"/>
            </a:br>
            <a:endParaRPr lang="el-GR" sz="24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99685BA-CDD4-4104-AF62-502045A0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76" y="1728578"/>
            <a:ext cx="9494647" cy="47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7E8D4D-DA5F-4CBE-9DCD-9EC8D977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73" y="226322"/>
            <a:ext cx="10352640" cy="208830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0C9247D-31B2-4C3F-B4CD-378F13EC5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462" y="2676524"/>
            <a:ext cx="8431075" cy="55834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20A1F09-C164-41B8-9083-1AA1B8AAA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62" y="3401612"/>
            <a:ext cx="8431075" cy="193900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8B68B25-7017-4354-B4CF-685805948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74" y="5618807"/>
            <a:ext cx="9476652" cy="35699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EA86639-76B1-4206-8AF6-B93FF714B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533" y="6162490"/>
            <a:ext cx="2500934" cy="4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930C00-F441-4964-8E60-ED0BE11A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49" y="605666"/>
            <a:ext cx="10357816" cy="169728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E90A59E-173C-486B-AA93-8B592FC3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48" y="2905124"/>
            <a:ext cx="10357815" cy="20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FE4016-5405-4CCA-942F-BBC74368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03" y="333375"/>
            <a:ext cx="10378109" cy="121515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B24B7F6-7E93-4BEA-A97E-0AA608C14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2" t="33888" r="5246" b="7240"/>
          <a:stretch/>
        </p:blipFill>
        <p:spPr>
          <a:xfrm>
            <a:off x="2107095" y="1749287"/>
            <a:ext cx="7977810" cy="121515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C519E84-D790-47F5-A649-60E982868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05" y="3657186"/>
            <a:ext cx="10046390" cy="19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A1281F-B1F6-4493-85D8-6EA81FE5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86" y="606908"/>
            <a:ext cx="10387427" cy="118218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84339C-7D4B-4246-B026-BE2D22EA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30" y="1981615"/>
            <a:ext cx="9230139" cy="166278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36DCF6D-654E-47B7-8EF3-6108F3C86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90" y="4067150"/>
            <a:ext cx="10246623" cy="17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AA67C22-51A6-4F88-B096-B6D9C5E2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27" y="203430"/>
            <a:ext cx="9236145" cy="64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29C0C4-EA61-4D81-87D5-9DC8768A9DA6}"/>
              </a:ext>
            </a:extLst>
          </p:cNvPr>
          <p:cNvSpPr txBox="1"/>
          <p:nvPr/>
        </p:nvSpPr>
        <p:spPr>
          <a:xfrm>
            <a:off x="1126434" y="719075"/>
            <a:ext cx="100318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Ουρά (Queue), ονομάζεται μια δομή δεδομένων το σύνολο των στοιχείων της οποίας  είναι διατεταγμένο με τέτοιο τρόπο, ώστε τα στοιχεία που τοποθετήθηκαν πρώτα στην ουρά να λαμβάνονται επίσης πρώτα.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49532-3809-42FD-BE1D-2BC2E146E3FE}"/>
              </a:ext>
            </a:extLst>
          </p:cNvPr>
          <p:cNvSpPr txBox="1"/>
          <p:nvPr/>
        </p:nvSpPr>
        <p:spPr>
          <a:xfrm>
            <a:off x="1258956" y="4197200"/>
            <a:ext cx="9422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sz="2800" dirty="0"/>
              <a:t>Επεξεργασία</a:t>
            </a:r>
            <a:r>
              <a:rPr lang="en-US" altLang="el-GR" sz="2800" dirty="0"/>
              <a:t>:</a:t>
            </a:r>
            <a:r>
              <a:rPr lang="el-GR" altLang="el-GR" sz="2800" dirty="0"/>
              <a:t> </a:t>
            </a:r>
            <a:r>
              <a:rPr lang="el-GR" altLang="el-GR" sz="2800" i="1" dirty="0"/>
              <a:t>Πρώτο μέσα, πρώτο έξω</a:t>
            </a:r>
          </a:p>
          <a:p>
            <a:pPr lvl="1"/>
            <a:r>
              <a:rPr lang="en-US" altLang="el-GR" sz="2800" dirty="0"/>
              <a:t>FIFO</a:t>
            </a:r>
            <a:r>
              <a:rPr lang="el-GR" altLang="el-GR" sz="2800" dirty="0"/>
              <a:t> – </a:t>
            </a:r>
            <a:r>
              <a:rPr lang="en-US" altLang="el-GR" sz="2800" dirty="0"/>
              <a:t>First-In-First-Out</a:t>
            </a:r>
            <a:endParaRPr lang="el-GR" altLang="el-GR" sz="2800" dirty="0"/>
          </a:p>
          <a:p>
            <a:pPr lvl="1"/>
            <a:r>
              <a:rPr lang="el-GR" altLang="el-GR" sz="2800" dirty="0"/>
              <a:t>Αυτός που στάθηκε πρώτος θα εξυπηρετηθεί πρώτος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14743-065D-4E65-85E5-5E26DF87EAA1}"/>
              </a:ext>
            </a:extLst>
          </p:cNvPr>
          <p:cNvSpPr txBox="1"/>
          <p:nvPr/>
        </p:nvSpPr>
        <p:spPr>
          <a:xfrm>
            <a:off x="1318591" y="3012135"/>
            <a:ext cx="930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Ουρά στην τράπεζα, λεωφορεία, ταμεία</a:t>
            </a:r>
          </a:p>
        </p:txBody>
      </p:sp>
    </p:spTree>
    <p:extLst>
      <p:ext uri="{BB962C8B-B14F-4D97-AF65-F5344CB8AC3E}">
        <p14:creationId xmlns:p14="http://schemas.microsoft.com/office/powerpoint/2010/main" val="184265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>
            <a:extLst>
              <a:ext uri="{FF2B5EF4-FFF2-40B4-BE49-F238E27FC236}">
                <a16:creationId xmlns:a16="http://schemas.microsoft.com/office/drawing/2014/main" id="{4514FA43-B45E-4FA0-8FDF-677B8902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8914"/>
            <a:ext cx="9144000" cy="568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altLang="el-GR" sz="4400" dirty="0"/>
              <a:t>3.</a:t>
            </a:r>
            <a:r>
              <a:rPr lang="en-US" altLang="el-GR" sz="4400" dirty="0"/>
              <a:t>5</a:t>
            </a:r>
            <a:r>
              <a:rPr lang="el-GR" altLang="el-GR" sz="4400" dirty="0"/>
              <a:t> Ουρά</a:t>
            </a:r>
          </a:p>
        </p:txBody>
      </p:sp>
      <p:sp>
        <p:nvSpPr>
          <p:cNvPr id="18435" name="2 - Θέση περιεχομένου">
            <a:extLst>
              <a:ext uri="{FF2B5EF4-FFF2-40B4-BE49-F238E27FC236}">
                <a16:creationId xmlns:a16="http://schemas.microsoft.com/office/drawing/2014/main" id="{C392D953-E4C9-459A-BCCA-8C3D3072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08051"/>
            <a:ext cx="9144000" cy="5616575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Οι </a:t>
            </a:r>
            <a:r>
              <a:rPr lang="el-GR" altLang="el-GR" sz="2400" b="1" dirty="0"/>
              <a:t>ουρές </a:t>
            </a:r>
            <a:r>
              <a:rPr lang="el-GR" altLang="el-GR" sz="2400" dirty="0"/>
              <a:t>είναι καθημερινό  φαινόμενο:</a:t>
            </a:r>
          </a:p>
          <a:p>
            <a:pPr lvl="1"/>
            <a:r>
              <a:rPr lang="el-GR" altLang="el-GR" sz="2400" dirty="0"/>
              <a:t>Π.χ. Ουρές ανθρώπων, οχημάτων, εργασιών</a:t>
            </a:r>
          </a:p>
          <a:p>
            <a:pPr lvl="1"/>
            <a:r>
              <a:rPr lang="el-GR" altLang="el-GR" sz="2400" dirty="0"/>
              <a:t>Υπάρχει ειδικός κλάδος για τη μελέτη τους (Θεωρία Ουρών)</a:t>
            </a:r>
          </a:p>
          <a:p>
            <a:endParaRPr lang="el-GR" altLang="el-GR" sz="2400" dirty="0"/>
          </a:p>
          <a:p>
            <a:r>
              <a:rPr lang="el-GR" altLang="el-GR" sz="2400" dirty="0"/>
              <a:t>Βασικές Λειτουργίες στην Ουρά:</a:t>
            </a:r>
          </a:p>
          <a:p>
            <a:pPr lvl="1"/>
            <a:r>
              <a:rPr lang="el-GR" altLang="el-GR" sz="2400" dirty="0"/>
              <a:t>Εισαγωγή (</a:t>
            </a:r>
            <a:r>
              <a:rPr lang="en-US" altLang="el-GR" sz="2400" dirty="0"/>
              <a:t>enqueue)</a:t>
            </a:r>
            <a:r>
              <a:rPr lang="el-GR" altLang="el-GR" sz="2400" dirty="0"/>
              <a:t> στοιχείου στο πίσω άκρο της ουράς</a:t>
            </a:r>
          </a:p>
          <a:p>
            <a:pPr lvl="1"/>
            <a:r>
              <a:rPr lang="el-GR" altLang="el-GR" sz="2400" dirty="0"/>
              <a:t>Εξαγωγή (</a:t>
            </a:r>
            <a:r>
              <a:rPr lang="en-US" altLang="el-GR" sz="2400" dirty="0"/>
              <a:t>dequeue) </a:t>
            </a:r>
            <a:r>
              <a:rPr lang="el-GR" altLang="el-GR" sz="2400" dirty="0"/>
              <a:t>στοιχείου από τ</a:t>
            </a:r>
            <a:r>
              <a:rPr lang="en-US" altLang="el-GR" sz="2400" dirty="0"/>
              <a:t>o </a:t>
            </a:r>
            <a:r>
              <a:rPr lang="el-GR" altLang="el-GR" sz="2400" dirty="0"/>
              <a:t>εμπρός άκρο της ουράς</a:t>
            </a:r>
            <a:endParaRPr lang="en-US" altLang="el-GR" sz="2400" dirty="0"/>
          </a:p>
          <a:p>
            <a:pPr lvl="1">
              <a:buFont typeface="Wingdings 2" panose="05020102010507070707" pitchFamily="18" charset="2"/>
              <a:buNone/>
            </a:pPr>
            <a:endParaRPr lang="el-GR" alt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>
            <a:extLst>
              <a:ext uri="{FF2B5EF4-FFF2-40B4-BE49-F238E27FC236}">
                <a16:creationId xmlns:a16="http://schemas.microsoft.com/office/drawing/2014/main" id="{4D2C771E-ADAD-4B5A-82C4-8C93ACB4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8914"/>
            <a:ext cx="9144000" cy="568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altLang="el-GR" sz="4400" dirty="0"/>
              <a:t>3.</a:t>
            </a:r>
            <a:r>
              <a:rPr lang="en-US" altLang="el-GR" sz="4400" dirty="0"/>
              <a:t>5</a:t>
            </a:r>
            <a:r>
              <a:rPr lang="el-GR" altLang="el-GR" sz="4400" dirty="0"/>
              <a:t> Ουρά</a:t>
            </a:r>
          </a:p>
        </p:txBody>
      </p:sp>
      <p:sp>
        <p:nvSpPr>
          <p:cNvPr id="19459" name="3 - Θέση περιεχομένου">
            <a:extLst>
              <a:ext uri="{FF2B5EF4-FFF2-40B4-BE49-F238E27FC236}">
                <a16:creationId xmlns:a16="http://schemas.microsoft.com/office/drawing/2014/main" id="{5AF08845-0E32-43D5-8F11-F1CE38763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6004271"/>
            <a:ext cx="8229600" cy="519112"/>
          </a:xfrm>
        </p:spPr>
        <p:txBody>
          <a:bodyPr/>
          <a:lstStyle/>
          <a:p>
            <a:r>
              <a:rPr lang="el-GR" altLang="el-GR" dirty="0"/>
              <a:t>Απαιτείται η χρήση δύο δεικτών: </a:t>
            </a:r>
            <a:r>
              <a:rPr lang="en-US" altLang="el-GR" i="1" dirty="0"/>
              <a:t>front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i="1" dirty="0"/>
              <a:t>rear</a:t>
            </a:r>
            <a:endParaRPr lang="el-GR" altLang="el-GR" i="1" dirty="0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86551D3F-10ED-4C78-AC06-BE133B464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1160462"/>
            <a:ext cx="73056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>
            <a:extLst>
              <a:ext uri="{FF2B5EF4-FFF2-40B4-BE49-F238E27FC236}">
                <a16:creationId xmlns:a16="http://schemas.microsoft.com/office/drawing/2014/main" id="{26BB25F6-FB02-4D21-A591-5752DEA6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4" y="3824288"/>
            <a:ext cx="5695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79C292-CC41-466B-8FC4-4DC9478BD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04"/>
          <a:stretch/>
        </p:blipFill>
        <p:spPr>
          <a:xfrm>
            <a:off x="979004" y="998572"/>
            <a:ext cx="10378110" cy="48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5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F156C06-0500-4FED-9EB5-7973EF18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99" y="1213402"/>
            <a:ext cx="10027001" cy="44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178BAC-2023-4E70-99BA-D96FD426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86" y="1091233"/>
            <a:ext cx="10224029" cy="46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1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EF9BAD-2C8F-4BFC-B81A-BC592CEC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25" y="569638"/>
            <a:ext cx="10209350" cy="259848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6A5EEB-ABDF-4828-AC31-7AD10776C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25" y="3899451"/>
            <a:ext cx="10379040" cy="149383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8A938C0-0E2E-4612-88CA-833679FD9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445" y="5847949"/>
            <a:ext cx="3750572" cy="8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ADD68E-D482-4E82-B6FE-E70B981F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55" y="946701"/>
            <a:ext cx="10320958" cy="114677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ABE10BC-6CB2-4E97-A0D5-652BDE90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54" y="2696817"/>
            <a:ext cx="10320957" cy="178939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19D84B0-38DB-4EAB-B669-57EF026FD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042" y="5210177"/>
            <a:ext cx="8431915" cy="7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Μάντισον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Μάντισο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Μάντισο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TM16401375[[fn=Μάντισον]]</Template>
  <TotalTime>78</TotalTime>
  <Words>200</Words>
  <Application>Microsoft Office PowerPoint</Application>
  <PresentationFormat>Ευρεία οθόνη</PresentationFormat>
  <Paragraphs>19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MS Shell Dlg 2</vt:lpstr>
      <vt:lpstr>Wingdings</vt:lpstr>
      <vt:lpstr>Wingdings 2</vt:lpstr>
      <vt:lpstr>Wingdings 3</vt:lpstr>
      <vt:lpstr>Μάντισον</vt:lpstr>
      <vt:lpstr>ΟΥΡΑ</vt:lpstr>
      <vt:lpstr>Παρουσίαση του PowerPoint</vt:lpstr>
      <vt:lpstr>3.5 Ουρά</vt:lpstr>
      <vt:lpstr>3.5 Ουρά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Παράδειγμα 2 – Εισαγωγή στοιχείου σε ουρά με χρήση μονοδιάστατου πίνακα Να αναπτύξετε τμήμα προγράμματος σε ΓΛΩΣΣΑ που υλοποιεί την εισαγωγή στοιχείου σε ουρά, με χρήση μονοδιάστατου πίνακα Α, 10 θέσεων</vt:lpstr>
      <vt:lpstr>Παράδειγμα 3 – Εξαγωγή στοιχείου από ουρά με χρήση μονοδιάστατου πίνακα Να αναπτύξετε τμήμα προγράμματος σε ΓΛΩΣΣΑ που υλοποιεί την εξαγωγή στοιχείου από ουρά,  με χρήση μονοδιάστατου πίνακα Α, 10 θέσεων.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ΟΥΡΑ</dc:title>
  <dc:creator>Anna</dc:creator>
  <cp:lastModifiedBy>Anna</cp:lastModifiedBy>
  <cp:revision>9</cp:revision>
  <dcterms:created xsi:type="dcterms:W3CDTF">2021-01-09T14:52:05Z</dcterms:created>
  <dcterms:modified xsi:type="dcterms:W3CDTF">2021-01-11T19:20:17Z</dcterms:modified>
</cp:coreProperties>
</file>