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53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A18CA-2F23-4815-87D8-E2CF8828C78B}" type="datetimeFigureOut">
              <a:rPr lang="en-US" smtClean="0"/>
              <a:pPr/>
              <a:t>3/4/2024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D6DC8-72B5-4A5A-BBB1-B5BA5FBA63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A18CA-2F23-4815-87D8-E2CF8828C78B}" type="datetimeFigureOut">
              <a:rPr lang="en-US" smtClean="0"/>
              <a:pPr/>
              <a:t>3/4/2024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D6DC8-72B5-4A5A-BBB1-B5BA5FBA63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A18CA-2F23-4815-87D8-E2CF8828C78B}" type="datetimeFigureOut">
              <a:rPr lang="en-US" smtClean="0"/>
              <a:pPr/>
              <a:t>3/4/2024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D6DC8-72B5-4A5A-BBB1-B5BA5FBA63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A18CA-2F23-4815-87D8-E2CF8828C78B}" type="datetimeFigureOut">
              <a:rPr lang="en-US" smtClean="0"/>
              <a:pPr/>
              <a:t>3/4/2024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D6DC8-72B5-4A5A-BBB1-B5BA5FBA63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A18CA-2F23-4815-87D8-E2CF8828C78B}" type="datetimeFigureOut">
              <a:rPr lang="en-US" smtClean="0"/>
              <a:pPr/>
              <a:t>3/4/2024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D6DC8-72B5-4A5A-BBB1-B5BA5FBA63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A18CA-2F23-4815-87D8-E2CF8828C78B}" type="datetimeFigureOut">
              <a:rPr lang="en-US" smtClean="0"/>
              <a:pPr/>
              <a:t>3/4/2024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D6DC8-72B5-4A5A-BBB1-B5BA5FBA63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A18CA-2F23-4815-87D8-E2CF8828C78B}" type="datetimeFigureOut">
              <a:rPr lang="en-US" smtClean="0"/>
              <a:pPr/>
              <a:t>3/4/2024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D6DC8-72B5-4A5A-BBB1-B5BA5FBA63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A18CA-2F23-4815-87D8-E2CF8828C78B}" type="datetimeFigureOut">
              <a:rPr lang="en-US" smtClean="0"/>
              <a:pPr/>
              <a:t>3/4/2024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D6DC8-72B5-4A5A-BBB1-B5BA5FBA63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A18CA-2F23-4815-87D8-E2CF8828C78B}" type="datetimeFigureOut">
              <a:rPr lang="en-US" smtClean="0"/>
              <a:pPr/>
              <a:t>3/4/2024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D6DC8-72B5-4A5A-BBB1-B5BA5FBA63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A18CA-2F23-4815-87D8-E2CF8828C78B}" type="datetimeFigureOut">
              <a:rPr lang="en-US" smtClean="0"/>
              <a:pPr/>
              <a:t>3/4/2024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D6DC8-72B5-4A5A-BBB1-B5BA5FBA63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A18CA-2F23-4815-87D8-E2CF8828C78B}" type="datetimeFigureOut">
              <a:rPr lang="en-US" smtClean="0"/>
              <a:pPr/>
              <a:t>3/4/2024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D6DC8-72B5-4A5A-BBB1-B5BA5FBA63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7A18CA-2F23-4815-87D8-E2CF8828C78B}" type="datetimeFigureOut">
              <a:rPr lang="en-US" smtClean="0"/>
              <a:pPr/>
              <a:t>3/4/2024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BD6DC8-72B5-4A5A-BBB1-B5BA5FBA639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62200" y="0"/>
            <a:ext cx="45846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conditionals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838200"/>
            <a:ext cx="471154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Conditional “0”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0" y="2133600"/>
            <a:ext cx="80010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It’s used when the condition is possible in the present.</a:t>
            </a:r>
          </a:p>
          <a:p>
            <a:endParaRPr lang="en-US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800" b="1" dirty="0">
                <a:latin typeface="Arial" pitchFamily="34" charset="0"/>
                <a:cs typeface="Arial" pitchFamily="34" charset="0"/>
              </a:rPr>
              <a:t>If 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present tense</a:t>
            </a:r>
          </a:p>
          <a:p>
            <a:pPr algn="ctr"/>
            <a:endParaRPr lang="en-US" sz="2800" b="1" dirty="0">
              <a:latin typeface="Arial" pitchFamily="34" charset="0"/>
              <a:cs typeface="Arial" pitchFamily="34" charset="0"/>
            </a:endParaRPr>
          </a:p>
          <a:p>
            <a:endParaRPr lang="en-US" sz="2800" b="1" dirty="0">
              <a:latin typeface="Arial" pitchFamily="34" charset="0"/>
              <a:cs typeface="Arial" pitchFamily="34" charset="0"/>
            </a:endParaRPr>
          </a:p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	If I study, I learn.</a:t>
            </a:r>
          </a:p>
        </p:txBody>
      </p:sp>
      <p:pic>
        <p:nvPicPr>
          <p:cNvPr id="11266" name="Picture 2" descr="http://t0.gstatic.com/images?q=tbn:ANd9GcQLCCSkIB3aCzu8yrqXBPV1biqV2MstSMTMxtKbB4P88aIAzelA4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86400" y="3921296"/>
            <a:ext cx="3133725" cy="271762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62200" y="0"/>
            <a:ext cx="45846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conditionals</a:t>
            </a:r>
          </a:p>
        </p:txBody>
      </p:sp>
      <p:sp>
        <p:nvSpPr>
          <p:cNvPr id="3" name="Rectangle 2"/>
          <p:cNvSpPr/>
          <p:nvPr/>
        </p:nvSpPr>
        <p:spPr>
          <a:xfrm>
            <a:off x="801" y="838200"/>
            <a:ext cx="470994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Conditional “1”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9600" y="2133600"/>
            <a:ext cx="8001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It’s used when the condition is possible in the future.</a:t>
            </a:r>
          </a:p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		</a:t>
            </a:r>
          </a:p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		If 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future (will)</a:t>
            </a:r>
          </a:p>
          <a:p>
            <a:pPr algn="ctr"/>
            <a:endParaRPr lang="en-US" sz="2800" b="1" dirty="0">
              <a:latin typeface="Arial" pitchFamily="34" charset="0"/>
              <a:cs typeface="Arial" pitchFamily="34" charset="0"/>
            </a:endParaRPr>
          </a:p>
          <a:p>
            <a:endParaRPr lang="en-US" sz="2800" b="1" dirty="0">
              <a:latin typeface="Arial" pitchFamily="34" charset="0"/>
              <a:cs typeface="Arial" pitchFamily="34" charset="0"/>
            </a:endParaRPr>
          </a:p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	If you look at the sun,</a:t>
            </a:r>
          </a:p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	you will hurt your eyes.</a:t>
            </a:r>
          </a:p>
        </p:txBody>
      </p:sp>
      <p:pic>
        <p:nvPicPr>
          <p:cNvPr id="14338" name="Picture 2" descr="http://t1.gstatic.com/images?q=tbn:ANd9GcR2SxOjFurOOovtWSCEwOpb2v3OqKaQKSjCQOGh42XdpjNMd3f69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7400" y="3429000"/>
            <a:ext cx="2447925" cy="3056862"/>
          </a:xfrm>
          <a:prstGeom prst="rect">
            <a:avLst/>
          </a:prstGeom>
          <a:noFill/>
        </p:spPr>
      </p:pic>
      <p:pic>
        <p:nvPicPr>
          <p:cNvPr id="14340" name="Picture 4" descr="http://t2.gstatic.com/images?q=tbn:ANd9GcTKRL0RB0IcTzV9q5gAa6Yk4BGikKK1dzZL4LmkzPo3EVS5SOF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15200" y="2819400"/>
            <a:ext cx="1473579" cy="13906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62200" y="0"/>
            <a:ext cx="45846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conditionals</a:t>
            </a:r>
          </a:p>
        </p:txBody>
      </p:sp>
      <p:sp>
        <p:nvSpPr>
          <p:cNvPr id="3" name="Rectangle 2"/>
          <p:cNvSpPr/>
          <p:nvPr/>
        </p:nvSpPr>
        <p:spPr>
          <a:xfrm>
            <a:off x="801" y="838200"/>
            <a:ext cx="470994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Conditional “2”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9600" y="2133600"/>
            <a:ext cx="8001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It’s used when the condition is untrue or impossible.</a:t>
            </a:r>
          </a:p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		</a:t>
            </a:r>
          </a:p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If 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+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past tense ….would 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+ infinitive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2800" b="1" dirty="0">
              <a:latin typeface="Arial" pitchFamily="34" charset="0"/>
              <a:cs typeface="Arial" pitchFamily="34" charset="0"/>
            </a:endParaRPr>
          </a:p>
          <a:p>
            <a:endParaRPr lang="en-US" sz="2800" b="1" dirty="0">
              <a:latin typeface="Arial" pitchFamily="34" charset="0"/>
              <a:cs typeface="Arial" pitchFamily="34" charset="0"/>
            </a:endParaRPr>
          </a:p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	If I were rich, </a:t>
            </a:r>
          </a:p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	I would buy a big house.</a:t>
            </a:r>
          </a:p>
        </p:txBody>
      </p:sp>
      <p:pic>
        <p:nvPicPr>
          <p:cNvPr id="15362" name="Picture 2" descr="http://t1.gstatic.com/images?q=tbn:ANd9GcQ4xkI6FwGYozRgMTFyy6-EP6-Spwnkph_1d_WBa8FnHAEcBoaT5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15075" y="4029075"/>
            <a:ext cx="2828925" cy="28289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62200" y="0"/>
            <a:ext cx="45846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conditionals</a:t>
            </a:r>
          </a:p>
        </p:txBody>
      </p:sp>
      <p:sp>
        <p:nvSpPr>
          <p:cNvPr id="3" name="Rectangle 2"/>
          <p:cNvSpPr/>
          <p:nvPr/>
        </p:nvSpPr>
        <p:spPr>
          <a:xfrm>
            <a:off x="801" y="838200"/>
            <a:ext cx="470994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Conditional “3”</a:t>
            </a:r>
          </a:p>
        </p:txBody>
      </p:sp>
      <p:pic>
        <p:nvPicPr>
          <p:cNvPr id="16386" name="Picture 2" descr="http://t1.gstatic.com/images?q=tbn:ANd9GcSw52jT5tXmGJQbTNDu3xcyWevsQJz2EJF48UflTqiRcmOu1HGC-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4200" y="3698186"/>
            <a:ext cx="1981200" cy="295026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09600" y="2133600"/>
            <a:ext cx="8001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It’s used when something was not possible in the past.</a:t>
            </a:r>
          </a:p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		</a:t>
            </a:r>
          </a:p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If 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+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had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+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past participle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…</a:t>
            </a:r>
          </a:p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Would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+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have</a:t>
            </a:r>
            <a:r>
              <a:rPr lang="en-US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+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past participle</a:t>
            </a:r>
          </a:p>
          <a:p>
            <a:pPr algn="ctr"/>
            <a:endParaRPr lang="en-US" sz="2800" b="1" dirty="0">
              <a:latin typeface="Arial" pitchFamily="34" charset="0"/>
              <a:cs typeface="Arial" pitchFamily="34" charset="0"/>
            </a:endParaRPr>
          </a:p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	If I had studied, I would have</a:t>
            </a:r>
          </a:p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	passed the exam.</a:t>
            </a:r>
          </a:p>
        </p:txBody>
      </p:sp>
      <p:pic>
        <p:nvPicPr>
          <p:cNvPr id="16388" name="Picture 4" descr="http://t1.gstatic.com/images?q=tbn:ANd9GcSDevHLMZHUSV60nxM0jmKQE0y08nEM4AzYMIQaND4UYyybwNu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400" y="2743200"/>
            <a:ext cx="457200" cy="78149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153</Words>
  <Application>Microsoft Office PowerPoint</Application>
  <PresentationFormat>Προβολή στην οθόνη (4:3)</PresentationFormat>
  <Paragraphs>35</Paragraphs>
  <Slides>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Cata</dc:creator>
  <cp:lastModifiedBy>User</cp:lastModifiedBy>
  <cp:revision>7</cp:revision>
  <dcterms:created xsi:type="dcterms:W3CDTF">2012-07-17T20:46:05Z</dcterms:created>
  <dcterms:modified xsi:type="dcterms:W3CDTF">2024-03-04T14:09:20Z</dcterms:modified>
</cp:coreProperties>
</file>