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A7FBD-D601-4E89-9B94-12754827F74B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1A533-2E97-4351-ACB9-93218C3846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24C9B-BF35-4C72-9ADA-25982958ECF1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F4DCD-62A3-4C60-8998-EB7C9D5A99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DBCDD-54DF-47D1-B417-ED12FA757D27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C2120-6C43-4AE4-B165-F1967113480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BEE41-01A5-4CF9-9E0E-11D30BA4840E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07787-7649-4431-84E6-13A2F6EAEA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CA909-8CEB-4B56-B84E-B347D642D0E0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F7026-D09C-48DD-BE8A-699A6CC650D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282FE-4F53-4AF5-B641-181A85F0FE52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AB622-9FD5-420B-9511-1FD44B6891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5FFD-AF0A-4579-9504-FF1FBCBEEC4D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E1178-C83D-4A76-979D-1501D90F55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03B2-B4EB-4014-9D34-A4FADB06A789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C1FE-A68D-4855-88ED-42297BA4C2C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C5870-394A-4997-B13A-0CB0FA3B9F24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35C06-C6B1-4CE2-AE56-FE4AAF0F3F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89B5A-C27E-4DD4-A624-9F9E7F2F0879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75468-8D68-4295-B027-67D9DA53F4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A1CC7-8266-4791-A0E3-4EFA00028715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ABBA1-3A54-411A-93AF-6BF7637FDA5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D8E4FB-4EAC-4AF9-84E5-31A538C0BA6F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5D622-8D4D-46EE-B4A3-94BBCC431B9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 __________ (study) harder, I ___________________ (pass) </a:t>
            </a:r>
          </a:p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my exams.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403350" y="4149725"/>
            <a:ext cx="31686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studied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16013" y="4581525"/>
            <a:ext cx="53990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(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)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passed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2054" name="Picture 6" descr="C:\Documents and Settings\JANET\Local Settings\Temporary Internet Files\Content.IE5\7MPFNW3E\MC9002793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133600"/>
            <a:ext cx="2590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11267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you __________ (go) to the theatre, you ____________ (enjoy) the play.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700338" y="4076700"/>
            <a:ext cx="2663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gone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4067175" y="450850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enjoyed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11270" name="Picture 2" descr="C:\Documents and Settings\JANET\Local Settings\Temporary Internet Files\Content.IE5\7MPFNW3E\MC9000363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2133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They _______________(not/have) the accident if they _________ (drive) more carefully.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19250" y="4149725"/>
            <a:ext cx="46085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724525" y="4581525"/>
            <a:ext cx="27352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driven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3078" name="Picture 6" descr="C:\Documents and Settings\JANET\Local Settings\Temporary Internet Files\Content.IE5\U9EBNB5T\MC9000567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276475"/>
            <a:ext cx="390683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4099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  _________ (save) my money, I ___________ (buy) a new computer.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331913" y="4149725"/>
            <a:ext cx="28082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saved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16013" y="4508500"/>
            <a:ext cx="3816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bought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4102" name="Picture 2" descr="C:\Documents and Settings\JANET\Local Settings\Temporary Internet Files\Content.IE5\BJPFUE46\MC90033520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2133600"/>
            <a:ext cx="2303462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5123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we  _________ (know) you were in hospital we ___________ (come) to visit you.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908175" y="4149725"/>
            <a:ext cx="28082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known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779838" y="4581525"/>
            <a:ext cx="34559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come</a:t>
            </a:r>
          </a:p>
        </p:txBody>
      </p:sp>
      <p:pic>
        <p:nvPicPr>
          <p:cNvPr id="5126" name="Picture 2" descr="C:\Documents and Settings\JANET\Local Settings\Temporary Internet Files\Content.IE5\U9EBNB5T\MC9003590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916113"/>
            <a:ext cx="196215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6147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She __________ (be) happier if she ____________ (not/marry) him.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187450" y="4076700"/>
            <a:ext cx="3168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‘d have been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95288" y="4581525"/>
            <a:ext cx="4105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married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6150" name="Picture 2" descr="C:\Documents and Settings\JANET\Local Settings\Temporary Internet Files\Content.IE5\U9EBNB5T\MC9000890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2133600"/>
            <a:ext cx="1476375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717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If it ___________ (not/rain), we  _______________ (go) to the beach.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92275" y="4149725"/>
            <a:ext cx="34559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rained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87450" y="4581525"/>
            <a:ext cx="4105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gone</a:t>
            </a:r>
          </a:p>
        </p:txBody>
      </p:sp>
      <p:pic>
        <p:nvPicPr>
          <p:cNvPr id="7174" name="Picture 2" descr="C:\Documents and Settings\JANET\Local Settings\Temporary Internet Files\Content.IE5\7MPFNW3E\MC9002927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989138"/>
            <a:ext cx="2403475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8195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________________ (not/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get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the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sack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if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she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 (not/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be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late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so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often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91680" y="4077072"/>
            <a:ext cx="4535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got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5004048" y="4509120"/>
            <a:ext cx="31670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been</a:t>
            </a:r>
          </a:p>
        </p:txBody>
      </p:sp>
      <p:pic>
        <p:nvPicPr>
          <p:cNvPr id="8198" name="Picture 4" descr="C:\Documents and Settings\JANET\Local Settings\Temporary Internet Files\Content.IE5\LLDLLTPX\MC9002333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2133600"/>
            <a:ext cx="1789112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9219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What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_________________ (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/do) if I ____________ (not/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pick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)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up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at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 the </a:t>
            </a:r>
            <a:r>
              <a:rPr lang="fr-FR" sz="2800" dirty="0" err="1">
                <a:solidFill>
                  <a:srgbClr val="FF0000"/>
                </a:solidFill>
                <a:latin typeface="Ravie" pitchFamily="82" charset="0"/>
              </a:rPr>
              <a:t>airport</a:t>
            </a:r>
            <a:r>
              <a:rPr lang="fr-FR" sz="2800" dirty="0">
                <a:solidFill>
                  <a:srgbClr val="FF0000"/>
                </a:solidFill>
                <a:latin typeface="Ravie" pitchFamily="82" charset="0"/>
              </a:rPr>
              <a:t>?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4076700"/>
            <a:ext cx="5472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would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you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done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331640" y="4581128"/>
            <a:ext cx="3744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picked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9222" name="Picture 4" descr="C:\Documents and Settings\JANET\Local Settings\Temporary Internet Files\Content.IE5\BJPFUE46\MC90028996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2060575"/>
            <a:ext cx="245745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552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third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unreal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situations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in the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past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, </a:t>
            </a:r>
            <a:r>
              <a:rPr lang="fr-FR" sz="36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often</a:t>
            </a:r>
            <a:r>
              <a:rPr lang="fr-FR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 regrets.</a:t>
            </a:r>
          </a:p>
        </p:txBody>
      </p:sp>
      <p:sp>
        <p:nvSpPr>
          <p:cNvPr id="10243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FF0000"/>
                </a:solidFill>
                <a:latin typeface="Ravie" pitchFamily="82" charset="0"/>
              </a:rPr>
              <a:t>I ______________ (call) Bob if I ___________ (not/lose) his number.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900113" y="4149725"/>
            <a:ext cx="43926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could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have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called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187450" y="4581525"/>
            <a:ext cx="33845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hadn’t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 </a:t>
            </a:r>
            <a:r>
              <a:rPr lang="fr-FR" sz="2800" dirty="0" err="1">
                <a:solidFill>
                  <a:schemeClr val="accent2">
                    <a:lumMod val="75000"/>
                  </a:schemeClr>
                </a:solidFill>
                <a:latin typeface="Ravie" pitchFamily="82" charset="0"/>
              </a:rPr>
              <a:t>lost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Ravie" pitchFamily="82" charset="0"/>
            </a:endParaRPr>
          </a:p>
        </p:txBody>
      </p:sp>
      <p:pic>
        <p:nvPicPr>
          <p:cNvPr id="10246" name="Picture 2" descr="C:\Documents and Settings\JANET\Local Settings\Temporary Internet Files\Content.IE5\U9EBNB5T\MC90043257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1989138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359</Words>
  <Application>Microsoft Office PowerPoint</Application>
  <PresentationFormat>Προβολή στην οθόνη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Ravie</vt:lpstr>
      <vt:lpstr>Thème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User</cp:lastModifiedBy>
  <cp:revision>30</cp:revision>
  <dcterms:created xsi:type="dcterms:W3CDTF">2010-07-25T12:18:13Z</dcterms:created>
  <dcterms:modified xsi:type="dcterms:W3CDTF">2024-03-04T14:20:38Z</dcterms:modified>
</cp:coreProperties>
</file>