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AD939-A855-4AC2-B51E-1AA4B85D0E66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2FF79-4C01-4570-82BD-9702C17931E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FFC2-DDB7-4DF3-B6CF-77906ADD5F7E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5364-6F1D-4590-93B4-1B4FC3D390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16B34-6CA2-4E81-AF10-BAA9C91B6E91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67564-4A01-402E-8586-FF09F3C8013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A32F-4A6F-4CE6-948D-A4267A54A3A7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07022-8575-43F9-BF16-A229ACB992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60DE-10C7-4845-9AEB-ABB57C2049BE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51C1E-B823-4C42-9EF9-C6DEBDB7EF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AA38D-B967-4E01-8B72-E70A913EDD84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7DDA6-AC0B-40A8-8B15-EBBEA0729AB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94E12-CC8E-4BB0-BF94-2181D52B65E6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EC924-17A2-4802-A5D6-18CDF0CB78D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41F4D-BAF6-40C4-9D8C-193CA6A41AB1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54DA0-E4D0-4988-9C3B-94FACAF8331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F5CE1-0B2C-48AA-AA38-FF6D4C2B6993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ECAE-937E-40EA-9CAD-839747638D8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8DD3-6ADC-40F2-8AD2-01E8AB09387B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68A14-06BB-41D2-9505-599F000CD8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49208-B8BF-4BFA-849B-62D99EDCE7A0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B9759-0E8E-416A-89A9-F9ACE52AF66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46CCBE-012F-48E6-9BD7-FFF8FE97E698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48B410-A3BC-4B6C-AE6B-4B5BA4FC20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rich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,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we</a:t>
            </a:r>
            <a:endParaRPr lang="fr-FR" sz="2800" dirty="0">
              <a:solidFill>
                <a:schemeClr val="accent3">
                  <a:lumMod val="50000"/>
                </a:schemeClr>
              </a:solidFill>
              <a:latin typeface="Ravie" pitchFamily="82" charset="0"/>
            </a:endParaRPr>
          </a:p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buy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a yacht.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916238" y="4076700"/>
            <a:ext cx="1655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71550" y="4581525"/>
            <a:ext cx="3744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(would) buy</a:t>
            </a:r>
          </a:p>
        </p:txBody>
      </p:sp>
      <p:pic>
        <p:nvPicPr>
          <p:cNvPr id="2054" name="Picture 7" descr="C:\Documents and Settings\JANET\Local Settings\Temporary Internet Files\Content.IE5\7MPFNW3E\MC90035046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205038"/>
            <a:ext cx="4333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__________ (not/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looking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for a new job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happy in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her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present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one.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19250" y="4005263"/>
            <a:ext cx="30241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wouldn’t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651500" y="4437063"/>
            <a:ext cx="165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What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/do)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lose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your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wallet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?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835150" y="4076700"/>
            <a:ext cx="3241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would you do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476375" y="4581525"/>
            <a:ext cx="15827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lost</a:t>
            </a:r>
          </a:p>
        </p:txBody>
      </p:sp>
      <p:pic>
        <p:nvPicPr>
          <p:cNvPr id="3078" name="Picture 2" descr="C:\Documents and Settings\JANET\Local Settings\Temporary Internet Files\Content.IE5\LLDLLTPX\MC9002506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2276475"/>
            <a:ext cx="2230438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I 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I 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take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an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aspirin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and lie down.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763713" y="4076700"/>
            <a:ext cx="1800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156325" y="4149725"/>
            <a:ext cx="18716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take</a:t>
            </a:r>
          </a:p>
        </p:txBody>
      </p:sp>
      <p:pic>
        <p:nvPicPr>
          <p:cNvPr id="4102" name="Picture 2" descr="C:\Documents and Settings\JANET\Local Settings\Temporary Internet Files\Content.IE5\7MPFNW3E\MC9003325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1263" y="2497138"/>
            <a:ext cx="164147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I 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single, I</a:t>
            </a:r>
          </a:p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travel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around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the world.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555875" y="4076700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71550" y="4581525"/>
            <a:ext cx="27352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travel</a:t>
            </a:r>
          </a:p>
        </p:txBody>
      </p:sp>
      <p:pic>
        <p:nvPicPr>
          <p:cNvPr id="5126" name="Picture 6" descr="C:\Documents and Settings\JANET\Local Settings\Temporary Internet Files\Content.IE5\U9EBNB5T\MC9004119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1989138"/>
            <a:ext cx="2635250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men _____ (have)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wings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,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they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 (to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able) to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fly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411413" y="4076700"/>
            <a:ext cx="1512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had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00113" y="4508500"/>
            <a:ext cx="27352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be able</a:t>
            </a:r>
          </a:p>
        </p:txBody>
      </p:sp>
      <p:pic>
        <p:nvPicPr>
          <p:cNvPr id="6150" name="Picture 2" descr="C:\Documents and Settings\JANET\Local Settings\Temporary Internet Files\Content.IE5\BJPFUE46\MC9003833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2205038"/>
            <a:ext cx="1827212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 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buy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a new computer if I _____ (have)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enough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money.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258888" y="4005263"/>
            <a:ext cx="18002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buy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835150" y="4508500"/>
            <a:ext cx="12969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had</a:t>
            </a:r>
          </a:p>
        </p:txBody>
      </p:sp>
      <p:pic>
        <p:nvPicPr>
          <p:cNvPr id="7174" name="Picture 3" descr="C:\Documents and Settings\JANET\Local Settings\Temporary Internet Files\Content.IE5\BJPFUE46\MC90033520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2276475"/>
            <a:ext cx="180975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happy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marry</a:t>
            </a:r>
            <a:r>
              <a:rPr lang="fr-FR" sz="280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John.</a:t>
            </a:r>
            <a:endParaRPr lang="fr-FR" sz="2800" dirty="0">
              <a:solidFill>
                <a:schemeClr val="accent3">
                  <a:lumMod val="50000"/>
                </a:schemeClr>
              </a:solidFill>
              <a:latin typeface="Ravie" pitchFamily="82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124075" y="4076700"/>
            <a:ext cx="1800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619250" y="4508500"/>
            <a:ext cx="2665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married</a:t>
            </a:r>
          </a:p>
        </p:txBody>
      </p:sp>
      <p:pic>
        <p:nvPicPr>
          <p:cNvPr id="8198" name="Picture 2" descr="C:\Documents and Settings\JANET\Local Settings\Temporary Internet Files\Content.IE5\U9EBNB5T\MC9003055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1989138"/>
            <a:ext cx="1808162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__________________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her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parents/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pleased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get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the job.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187450" y="4005263"/>
            <a:ext cx="54721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Would her parents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7235825" y="4508500"/>
            <a:ext cx="1223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got</a:t>
            </a:r>
          </a:p>
        </p:txBody>
      </p:sp>
      <p:pic>
        <p:nvPicPr>
          <p:cNvPr id="9222" name="Picture 3" descr="C:\Documents and Settings\JANET\Local Settings\Temporary Internet Files\Content.IE5\U9EBNB5T\MC9001495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2205038"/>
            <a:ext cx="2551113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I  ______ (go) to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Russia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, I 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visit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the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Red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Square.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195513" y="4076700"/>
            <a:ext cx="1728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went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71550" y="4508500"/>
            <a:ext cx="2160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visit</a:t>
            </a:r>
          </a:p>
        </p:txBody>
      </p:sp>
      <p:pic>
        <p:nvPicPr>
          <p:cNvPr id="10246" name="Picture 2" descr="C:\Documents and Settings\JANET\Local Settings\Temporary Internet Files\Content.IE5\BJPFUE46\MC90019418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133600"/>
            <a:ext cx="28130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338</Words>
  <Application>Microsoft Office PowerPoint</Application>
  <PresentationFormat>Προβολή στην οθόνη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Calibri</vt:lpstr>
      <vt:lpstr>Ravie</vt:lpstr>
      <vt:lpstr>Snap ITC</vt:lpstr>
      <vt:lpstr>Thème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MOURNARD</dc:creator>
  <cp:lastModifiedBy>User</cp:lastModifiedBy>
  <cp:revision>29</cp:revision>
  <dcterms:created xsi:type="dcterms:W3CDTF">2010-07-25T12:18:13Z</dcterms:created>
  <dcterms:modified xsi:type="dcterms:W3CDTF">2024-03-04T14:19:50Z</dcterms:modified>
</cp:coreProperties>
</file>