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1AD52-EB98-4DED-9360-6546B1C2583D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47216-5B28-4EE7-9A83-7B9BA5E19B6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1589D-A306-47E1-B035-5C4F2FFE2388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6966B-72C0-4D1D-A5A2-DD518F38D7A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5E96E-BBCF-4E42-9F03-ABC991610AFE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57B26-2929-4EEA-A43A-E87316933C5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C4BE1-6534-47E5-94BC-E1DFD28CF537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874DC-FC92-499E-A4C2-528586FB3E2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44817-3C4D-48C3-933D-47D3857B1282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8D118-B24F-499B-A92B-A2247F2A3F4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E2845-58D3-4E74-9A37-F72C3675381D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F1270-3B04-47D8-B88C-69623CCB902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F8776-4D0F-45B8-8755-6B8011A8AFA2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5F8F7-EAC8-4A2A-A602-9C08BEDB2A0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4E73D-49B1-4BAB-A753-F308614BDF6E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8CFA5-3304-4D8E-B2FC-7C70CD6208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B26FE-59E9-4188-BB49-3D8ABBD003C9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2285A-C2DC-4E0B-BEAD-1B3D2CE840A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DEE4B-8476-4C76-9C3A-8138DC200EF1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19B01-9754-4FC9-A515-602B3A7DA26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7D87C-A42D-49DA-B45B-C2FD05AC7E81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4FEB-B9B0-4ACA-AA20-BB203E51924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7ABE90-8C9E-4144-B837-A4076E863895}" type="datetimeFigureOut">
              <a:rPr lang="fr-FR"/>
              <a:pPr>
                <a:defRPr/>
              </a:pPr>
              <a:t>04/03/2024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35416DB-78E7-44D6-9978-E429F3AB8BF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2051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we ________ (hurry), we</a:t>
            </a:r>
          </a:p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________ (catch the next bus.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987675" y="4076700"/>
            <a:ext cx="1871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hurry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684213" y="4581525"/>
            <a:ext cx="27352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catch</a:t>
            </a:r>
          </a:p>
        </p:txBody>
      </p:sp>
      <p:pic>
        <p:nvPicPr>
          <p:cNvPr id="2054" name="Picture 7" descr="C:\Documents and Settings\JANET\Local Settings\Temporary Internet Files\Content.IE5\DLBD8QIO\MC9000566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7" y="1693562"/>
            <a:ext cx="5602772" cy="2095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11267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she ___________ (not/pass) her </a:t>
            </a:r>
          </a:p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exam, she _________ (not/get) into university.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835150" y="3789363"/>
            <a:ext cx="3384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doesn’t pass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203575" y="4221163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won’t get</a:t>
            </a:r>
          </a:p>
        </p:txBody>
      </p:sp>
      <p:pic>
        <p:nvPicPr>
          <p:cNvPr id="11270" name="Picture 2" descr="C:\Documents and Settings\JANET\Local Settings\Temporary Internet Files\Content.IE5\IQRUH3D7\MC9000890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429769"/>
            <a:ext cx="2382038" cy="228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3075" name="ZoneTexte 5"/>
          <p:cNvSpPr txBox="1">
            <a:spLocks noChangeArrowheads="1"/>
          </p:cNvSpPr>
          <p:nvPr/>
        </p:nvSpPr>
        <p:spPr bwMode="auto">
          <a:xfrm>
            <a:off x="323850" y="4149725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We _________ (cancel) the picnic</a:t>
            </a:r>
          </a:p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it ________ (rain)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547813" y="4149725"/>
            <a:ext cx="24479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cancel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419475" y="4581525"/>
            <a:ext cx="20891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rains</a:t>
            </a:r>
          </a:p>
        </p:txBody>
      </p:sp>
      <p:pic>
        <p:nvPicPr>
          <p:cNvPr id="3078" name="Picture 2" descr="C:\Documents and Settings\JANET\Local Settings\Temporary Internet Files\Content.IE5\1OONUKXM\MC90033474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484784"/>
            <a:ext cx="2470894" cy="2593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4099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my parents ________ (arrive)</a:t>
            </a:r>
          </a:p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late, I ______ (take) them to the restaurant.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4067175" y="3789363"/>
            <a:ext cx="24495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arrive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979613" y="4221163"/>
            <a:ext cx="2087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take</a:t>
            </a:r>
          </a:p>
        </p:txBody>
      </p:sp>
      <p:pic>
        <p:nvPicPr>
          <p:cNvPr id="4102" name="Picture 2" descr="C:\Documents and Settings\JANET\Local Settings\Temporary Internet Files\Content.IE5\IQRUH3D7\MC9002333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445865"/>
            <a:ext cx="1912987" cy="2421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5123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We _______ (be) in trouble if we</a:t>
            </a:r>
          </a:p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_________ (not/get) the contract.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619250" y="3789363"/>
            <a:ext cx="18732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611188" y="4292600"/>
            <a:ext cx="2376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don’t get</a:t>
            </a:r>
          </a:p>
        </p:txBody>
      </p:sp>
      <p:pic>
        <p:nvPicPr>
          <p:cNvPr id="5126" name="Picture 2" descr="C:\Documents and Settings\JANET\Local Settings\Temporary Internet Files\Content.IE5\IM3YZSJ4\MC90025004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484313"/>
            <a:ext cx="2449240" cy="2472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6147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you _______ (go) out in the rain, you ________ (get) wet.</a:t>
            </a:r>
          </a:p>
          <a:p>
            <a:pPr algn="ctr"/>
            <a:endParaRPr lang="fr-FR" sz="2800">
              <a:solidFill>
                <a:srgbClr val="0070C0"/>
              </a:solidFill>
              <a:latin typeface="Ravie" pitchFamily="82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771775" y="3789363"/>
            <a:ext cx="15128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go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132138" y="4292600"/>
            <a:ext cx="1944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get</a:t>
            </a:r>
          </a:p>
        </p:txBody>
      </p:sp>
      <p:pic>
        <p:nvPicPr>
          <p:cNvPr id="6150" name="Picture 2" descr="C:\Documents and Settings\JANET\Local Settings\Temporary Internet Files\Content.IE5\1OONUKXM\MC9002957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293128"/>
            <a:ext cx="2030090" cy="2701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7171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the children _______ (touch) the dog, it _______ (bite) them.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4572000" y="3860800"/>
            <a:ext cx="1871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touch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203575" y="4221163"/>
            <a:ext cx="2376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bite</a:t>
            </a:r>
          </a:p>
        </p:txBody>
      </p:sp>
      <p:pic>
        <p:nvPicPr>
          <p:cNvPr id="7174" name="Picture 2" descr="C:\Documents and Settings\JANET\Local Settings\Temporary Internet Files\Content.IE5\DLBD8QIO\MC90043544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455580"/>
            <a:ext cx="2171427" cy="2394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8195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you ______ (not/be) careful, you ________ (make) mistakes.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2411413" y="3860800"/>
            <a:ext cx="187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‘re not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763713" y="4292600"/>
            <a:ext cx="2376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make</a:t>
            </a:r>
          </a:p>
        </p:txBody>
      </p:sp>
      <p:pic>
        <p:nvPicPr>
          <p:cNvPr id="8198" name="Picture 2" descr="C:\Documents and Settings\JANET\Local Settings\Temporary Internet Files\Content.IE5\1OONUKXM\MC9003588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484783"/>
            <a:ext cx="2088232" cy="2336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9219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My parents ______ (be) angry</a:t>
            </a:r>
          </a:p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if I ______ (be) late.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3851275" y="3789363"/>
            <a:ext cx="18732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will be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3203575" y="4292600"/>
            <a:ext cx="1223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‘m </a:t>
            </a:r>
          </a:p>
        </p:txBody>
      </p:sp>
      <p:pic>
        <p:nvPicPr>
          <p:cNvPr id="9222" name="Picture 4" descr="C:\Documents and Settings\JANET\Local Settings\Temporary Internet Files\Content.IE5\IQRUH3D7\MC90038343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5" y="1414539"/>
            <a:ext cx="1657846" cy="2314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6934" y="332656"/>
            <a:ext cx="545534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first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conditional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for </a:t>
            </a:r>
            <a:r>
              <a:rPr lang="fr-FR" sz="3600" b="1" dirty="0" err="1">
                <a:ln w="1905"/>
                <a:solidFill>
                  <a:srgbClr val="33CC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avie" pitchFamily="82" charset="0"/>
              </a:rPr>
              <a:t>possibilities</a:t>
            </a:r>
            <a:endParaRPr lang="fr-FR" sz="3600" b="1" dirty="0">
              <a:ln w="1905"/>
              <a:solidFill>
                <a:srgbClr val="33CC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Ravie" pitchFamily="82" charset="0"/>
            </a:endParaRPr>
          </a:p>
        </p:txBody>
      </p:sp>
      <p:sp>
        <p:nvSpPr>
          <p:cNvPr id="10243" name="ZoneTexte 5"/>
          <p:cNvSpPr txBox="1">
            <a:spLocks noChangeArrowheads="1"/>
          </p:cNvSpPr>
          <p:nvPr/>
        </p:nvSpPr>
        <p:spPr bwMode="auto">
          <a:xfrm>
            <a:off x="323850" y="3860800"/>
            <a:ext cx="84248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We ________ (buy) a new car if</a:t>
            </a:r>
          </a:p>
          <a:p>
            <a:pPr algn="ctr"/>
            <a:r>
              <a:rPr lang="fr-FR" sz="2800">
                <a:solidFill>
                  <a:srgbClr val="0070C0"/>
                </a:solidFill>
                <a:latin typeface="Ravie" pitchFamily="82" charset="0"/>
              </a:rPr>
              <a:t>we _______ (have) enough money.</a:t>
            </a: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908175" y="3789363"/>
            <a:ext cx="18716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‘ll buy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1331913" y="4292600"/>
            <a:ext cx="2087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>
                <a:solidFill>
                  <a:schemeClr val="tx2"/>
                </a:solidFill>
                <a:latin typeface="Ravie" pitchFamily="82" charset="0"/>
              </a:rPr>
              <a:t>have</a:t>
            </a:r>
          </a:p>
        </p:txBody>
      </p:sp>
      <p:pic>
        <p:nvPicPr>
          <p:cNvPr id="10246" name="Image 8" descr="BD07274_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471214"/>
            <a:ext cx="3888432" cy="2519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252</Words>
  <Application>Microsoft Office PowerPoint</Application>
  <PresentationFormat>Προβολή στην οθόνη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Ravie</vt:lpstr>
      <vt:lpstr>Thème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MOURNARD</dc:creator>
  <cp:lastModifiedBy>User</cp:lastModifiedBy>
  <cp:revision>23</cp:revision>
  <dcterms:created xsi:type="dcterms:W3CDTF">2010-07-25T12:18:13Z</dcterms:created>
  <dcterms:modified xsi:type="dcterms:W3CDTF">2024-03-04T14:16:58Z</dcterms:modified>
</cp:coreProperties>
</file>