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2" d="100"/>
          <a:sy n="62" d="100"/>
        </p:scale>
        <p:origin x="1746" y="1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B57AB-7908-851C-C77F-5D149288D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4072D-61EC-ADA3-3F44-E8A855514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2EBCC-D3CB-0A09-EEBB-5FE2CA91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E7A44-4D65-4E20-EBEF-E33BE309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CCE66-FA42-B0E8-CBB3-28CAC2CF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470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2FE8-836F-FF34-7BA2-94864169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C4978-4656-3E51-CC5D-AC0F1997F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E8777-78D5-D8F8-39C3-2EB907B75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29529-7395-411D-FD02-D0D699F3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9EB93-B51D-25D3-23C0-F4A6197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334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81C454-FF5D-7262-5366-28045535E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85AA2-FF75-2A39-B684-6C55B7C9B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E0BAE-E48B-EFDB-DF64-611D6A784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7A402-E5C9-07FA-10A0-FC5560211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EF8E0-2CFB-33F2-541A-0DC95186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79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0D2B-8BE8-64D8-1A66-6CD5FAEDE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CD897-B1C4-7D43-BC78-FA1F1BCBF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C8CBF-2798-4A2E-A2F7-8E2E79B75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FF557-41EE-F231-4B48-FDC87837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45CC2-E19E-E8A2-8265-5B19030DE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5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7AF4B-49B8-EA0B-71B3-075930636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CCD95-77EA-9223-E8BD-44DC05B95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5EBE8-9F38-7778-3123-FCCBCD3E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26A23-F422-0C49-FDB1-CC9E8105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5B900-9AFD-958D-CA58-1DF96F00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5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BB1A1-6E02-441D-D633-36355646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A6D62-CAA9-BAF1-BCFE-B8D1AF2E4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FCB24-8DED-23C1-F6AD-B2B90C30F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A66EF-7A97-35D8-B6C4-8B8A8E46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02BD3-659B-3760-4730-6FCAD4A9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A40B4-5E5A-326D-C8AD-B2CB91E0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89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B7F49-CFB0-548A-C3DE-D570A1072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597EA-9DEA-D9FF-2BD5-B3DC76239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577C5-8F01-0BBE-BE28-82A0B4F06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88F728-0886-69B5-0AEE-D687523DB9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CB1560-C2EA-65A1-A38C-EE0977885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005F67-89EB-58D2-FA9F-0E36B353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BBFABE-3BD7-B65E-C67A-E2B8E51C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5F47D4-59F1-8CA5-6CC2-F0158944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01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54524-14B4-2510-501E-43ECBCD5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FD554-7F5D-B722-02C1-41D4404B6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1B6D5F-88B8-5154-C174-7F444F1A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449AAF-E67E-8DE1-3D32-471231EF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37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6FFC15-1243-EBE9-3495-CABC5F8A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4E9DE1-3A40-01CE-5EEB-C0D8BF64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CAB4C-C53E-43F0-1849-6201E240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95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1B59-1860-8BCA-244F-5B50897D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4EE57-AABC-7CEC-5DB8-C41CE85C5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C5D99-2407-3BDD-0623-12346667F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F50E5-401D-77F8-417B-420869E0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463BD-B27C-EA2B-3751-0102ABB5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E93FA-3CCE-DA28-EB86-7F42D106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20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6FA7-E73E-E5B3-DF6D-FD1835D7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DDE68E-15DA-D4C2-34DB-E7BFEE949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ACA3-852C-FC21-7D27-3AB76650F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0602F-BB29-E152-F387-3DB3979C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AA99C-FD0D-2826-4E03-25696717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B3485-B62C-6149-72C4-7A811EB0E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955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05C868-4D82-C4D9-504A-3DA8F1BF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5A573-A48E-EDCF-EB30-A759346B6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C6FA3-9106-EA6C-F2A9-0C5450E8C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6275E-FA10-4E39-B150-D5872D8CB2C7}" type="datetimeFigureOut">
              <a:rPr lang="ko-KR" altLang="en-US" smtClean="0"/>
              <a:t>2024-08-26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DC2EE-82C4-0861-FF02-C6B166035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96C82-6835-5FD9-25A2-961DF080A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900B0-75A9-4F89-9E75-EB7ECA8937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773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2CFD1CF-D4D7-FE81-23C3-18D570CCFB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F629FFE-F554-C32F-F912-F9F0F2C659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B20B25-2F7C-0C0D-802B-31DF63524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06B9D3-9851-BE44-5DBB-9D7FB52F95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37ABE0-9304-DAE8-BC4B-1ACDFA5FC4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418B02-73EC-EF29-1484-0EB1421264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C7E053-3E14-0C6C-7EA9-C8C02DCB2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D9D550-8196-D3A5-686D-F7EC315DC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05DFA2-ECDF-F092-CF3C-984B46D2E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BEDA0B-AD8D-95E9-94A8-61B3DB487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3E73BE-4380-9D5C-6794-F05F786535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BC13EF9-E309-1FEC-08A8-A75E02A9C8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A943A2-C51E-6D60-C2EF-8F78F02E26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A2159D-5FF7-C905-E1A6-033634DDF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8DB253A-F309-AA46-8AB3-3843EBBD9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77F998-ECD5-B673-75C6-73FEC4CA3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35AC955-1120-4ABC-F3C3-92C944BB8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16D824-2E45-B495-0BBE-B74F2EFB97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0094FEA-A3C1-0BC6-C015-8FC9A8311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BF51BEC-9269-14EC-D41E-49A4BBEE65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DA7699B-1036-B11E-3E68-3B7D988DD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C3B5F3A-81A7-A9AA-4D13-5A5040FB9B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251B5AB-9D2B-9523-4EEE-D9B6F261B6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ADA3782-6CFC-B683-2CE2-9BE6E7DA1F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CCFE0D-A361-7187-06BE-E10D0A0E0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0A01FF1-A437-8FC5-B9BE-39622237C2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2F1B68C-E270-FAF3-0BA7-1E369DD193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E7286D3-8E21-8430-95DE-4423E589A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F2BA9A2-A0AA-A04D-3772-EF9E2E671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4C09148-DB94-03E9-FB41-49E5DF7651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B904087-B777-55A6-39BC-608958E2F1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CF3F9F4-3960-1AFE-A119-6B1D99DDA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639E065-3DE5-73B5-23A1-E04C2F161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E628E79-855F-A9FF-3686-0F04E20ED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A0BA3DF-FA90-A26D-0888-9F53932F59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9C89A8C-FD4C-868D-B9C1-CC6F1EF17D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8DDA25F6-47EE-DB63-13C1-BCB16DA5E99C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DA0DC8BC-B51B-5A47-2FD6-768DDE77FF74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doctor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406157-DB33-05A1-397C-677FE1375168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21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957CE1D-6236-7C8B-120E-F4BF7D4550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0BD69F-C99D-D0BE-EC39-04B5135365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1B6B68A-E7D1-89AB-F849-4FA75054B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E1AFFE-617C-E192-D067-A84C10ACC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C0E33F-4169-DB8F-8392-C121B6B03C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260D30-E780-E346-0D1F-27EBCAF821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92DC5A-75F7-9A3A-DC30-6D8E5DDD10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A3CC3F-4190-285F-ABAB-292864FE6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684F51-6BC8-2556-37D5-3AE1C208CE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6CD13F-D1AD-9D6A-CE16-C7B71A73CF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0A9FB87-6BD5-CCA7-BB1B-BFC90DCE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ECDA210-FEB0-5583-99BD-BB662229D6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060C566-498C-2119-FB3B-153635F626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50EBE9-E257-7B4A-2C3E-3B5F20632D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5E69226-2104-E293-D49F-09BB4EA4DE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071F1A0-DDD1-41B8-27F7-3729CF639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C742C70-FF8C-9D00-8879-D69450A13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4DEF0D7-A268-D56C-CCFC-335D895E9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75FA9C0-0CB4-7AB2-0389-262AE9137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BC94BCD-E8E2-24A8-C8E8-F068787E0B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204DF68-F17D-7539-8D35-9C5434AD4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FCBBA56-F7E4-C8C2-42CE-274B738F87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244554A-3024-5DA2-8D80-EB798073D1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52A38AE-B543-C255-E6AB-74D8F7DA1A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46D560A-A85F-9234-FC77-6B9B4EBCD3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533F024-539F-A7F2-E5DD-90A5B8367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2D28DFD-155B-A731-7D25-49EF73A3A9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C7D651E-F085-7503-09F5-5A0A2C68E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62C59F3-8077-986A-5E9B-074D34F06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745D939-900B-53AC-A403-DBE2205AA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EE2F8A3-A1D2-6D4F-81D2-C8B02B279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E694097-82D1-4D8C-FC43-55103A9542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1841975-8379-370E-F4EE-A746F76B5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F69FE98-EC5F-1B7D-F38C-C8F94C8A8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5AA8913-3417-CE89-EF83-413AC6D72C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1428C06-C6B1-43F4-DFD8-A31CDD650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C1DCCD07-5D35-FA0F-6198-83C324B1BE16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8CF5A9E1-F439-B174-72FF-D8FF872D32E2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taxi driver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DB2D4C0-04A6-C079-73F7-01FE3988626D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78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BDB601-7F79-6019-FE8B-5C49CDB618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23D9A78-4CD0-EBCB-8769-E2FFF35C7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1850AA1-FFD9-752F-274C-DB4C351AD3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C1DB77-A1C4-2D0E-98F6-B6A73435A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201C4C-B78D-74B6-E233-FCACD3424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B581DC-AC00-E1BF-92A3-A13A51246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0A9FAB-11FC-7820-7EA0-32573DF50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5700758-717C-4C47-9F8C-F3954F6CF1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36C882-E7F1-BFDF-61F3-4ABC406FDC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0949311-B3B4-9065-06C0-6FC84D7A4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C819A4C-8DA8-4006-F78E-51591824C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3B745AC-7A8D-5E94-62DC-F60F89BBDD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4C8DA23-0AF9-2838-8945-972061E86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A51F72-C2D5-8C64-610C-D6910A37FD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C40C55A-7480-25A0-A88B-82C456CF7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04A4EAB-8E77-4061-031F-A5E126B35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96A3E7C-3593-A0EB-A435-012CB9C2B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14E68C5-B1E2-AEE6-8D11-161A0AF595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6B29F21-D6D5-E1F7-0D2C-83E7A2C2E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866F01-D838-7ED1-1075-D4D6206437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132660-4BAD-E29C-C5C2-9920300AB7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C14281C-3312-6C25-F4EF-A3CD6C3105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D264CBA-3194-0458-8855-F8CFCAFEB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E3760C3-1167-6C11-E2AB-D6A3C41630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83AC155-A617-953C-CA02-3B08A58A71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68922A5-F143-2719-62D4-1E817ECF4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51C495F-FDF0-DF2F-4C7A-4785C00023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CE59E8C-6D7B-5956-292E-E926613C96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AD7FDA9-AC51-56B4-151E-4A0F3081D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A2A0BDA-7B76-3EAE-C64B-8CD4143C89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B2C0BC3-2857-7A8D-AD12-EC4AD346B0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FFDFCE1-08BF-95F4-531F-E278CDE35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2CD0C43-5039-7169-FADA-E83866BCB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EB0B503-D031-501C-D942-0EDCA8E401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DC288B3-2892-66B2-D755-50C3C2010A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A992CF6-B2D8-466F-0147-938325A097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F98A0624-CDFF-E75C-4F5A-42509A760CE1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5F7AEA08-6335-FFA7-030A-90FCC68762AA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mechanic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E687F89-613B-48C9-CC8B-42BBCF31AFB7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630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9FEF35-DEEA-A604-F6FD-E4F7234083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C462036-79EA-4519-2A31-A1FAFB932E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31C4A8-4A26-C516-E0CD-74B2B8B3CE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B85D0-135B-9F4C-1E6F-49E8A9D8D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B9B4F7-A1AA-E200-0124-9949B6F358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FC77A1-1F9C-324B-009C-D73E8FCA1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20A4F69-3B0F-9180-A3FE-C1CE5EDA7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C9EFB5-A4F8-0AD1-D281-78B1164E4F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78A226-6602-268D-6F08-9A35A9FEB7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81FB229-1502-713F-3C9C-D201C3812F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4E778F-8859-5FE7-8FE3-863666E911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73D525F-7F74-CF07-FD7A-B51926702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551194-C651-A0FE-4A2F-82469D7C2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2A4E6DD-91D3-1FFE-932D-A0DE627493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1C95C72-B1BB-0372-BAB0-6ABC8D910F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AF32154-0D38-DEE1-3994-F108971D0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A6D3604-2FD0-382B-D9EA-C95EC3001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2EE830C-C04C-8EF7-8EF1-A5CE83E484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E2F576-3F48-5B0A-637E-86E969280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78C2C5E-E3AF-C70A-CAFB-2D089997B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899AE04-0004-0F3D-A342-E2DADAC72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9D38F38-2464-59B7-0A20-451F7B70DE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92294A7-F470-BD90-57E0-16B002CFE6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D03BDBD-22BD-2236-F4B2-AD85BF094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541F999-0159-1817-7606-7FE61F680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A1F5544-92BB-2171-7632-C42EF54F09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EC48BCE-A550-6871-A05A-1CE66FF046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F4FDA2E-270B-013D-154F-9F7C2D9497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2DB0CA5-8255-FFC5-3E89-A1335E888E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3564274-9D64-EB08-F2FE-35057E0FA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92321D8-70C7-0AC9-19DE-D674211CAA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8D5BECE-5351-C79A-2F3D-3A8CE21E4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1B5EC7F-C280-2AEA-BE44-F6B752CADA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072AB48-74DC-9162-BCD9-B236EA96A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B9881E7-4022-1D2F-FA5A-664DAA3033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0FE0D71-EAAF-96DA-21A2-A6296BBC1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9A600296-2A62-2762-D679-330F950D4210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ADDCE86A-5A16-2C66-E233-A8E680DDB8B8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nurse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76F171-A0BC-B886-6E0B-9135A27BB124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33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EAC78F-AA0D-2A8F-0561-5C4AE57881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5343ECF-BAB5-DCE5-345A-B15DE3A978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BFF9BE-B21C-8238-D0A4-6D0465BE5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70AC9F-B5DD-1618-ABB5-079C9FF58D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5232B0C-909C-A650-D049-C350C17A85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2FCBE4-6895-D720-BB80-DE3DEB6926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660F4-C560-E527-0A45-CBF30FA785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801FDD-AECE-5988-B48F-2E9549CB78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CF3CDB3-9278-C40B-B2AC-FBC11F5B41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A4377DB-7143-BE27-3B7D-4A41215FEC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8E5E52-F063-30F0-FC8F-A5657B870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276C2CC-0D9B-CD41-4D27-3C3369292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023F94-9EB8-5709-18E1-CD532E19F3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4A6989-622D-7092-67A3-FA0BEFC55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92D5728-C86C-2CCF-9D71-8A8103E369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981A67C-B288-D33E-6647-6FC74AE95C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0A3F8D8-0F8A-010E-2819-ABAA23D28F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175130C-BAFE-8DF9-9870-65139B447D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DAD60D8-23BE-8969-B34C-DD708E723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8E94D1B-942F-577F-35BB-692AD1FA7C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DEF7954-B634-C45A-96D7-80AF8C46A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D63DBC5-83E6-72F0-5E6D-336E730731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A7ECA23-0575-4F8E-1B58-D7F2ED809D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AD1EF14-6DF4-F61A-EADB-860141AD5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0ADDC7B-C5A9-7A5A-EF85-A47827369A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C3FFF81-9279-8973-731E-1DCB846119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8379ECF-9E9E-1351-264A-F951066565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9FAD718-AF6C-7AE6-B0D0-53C7E08988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AA2C47-355B-A985-287B-A7156F2671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A9EAF4D-F7BF-D0F2-5F31-B932C82C64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60A44EC-8A6B-83EC-1816-028903145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40FB143B-189D-6189-E4E5-0D1A5077CF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44A095E-791E-023D-A68A-59B1E7E86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62AA5D05-7780-4E2B-A53E-4FC9C669D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B89C747-7803-12E7-C710-B3E48751E4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3F7AE32-09E5-D2D0-7E9F-1608978A5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5F262502-4958-A186-7C17-FDEA82DBEF4D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620FBDAC-3982-15F4-A1DC-EBC1CF8262FE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plumber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C088C51-04D9-9016-D706-D56B6AFFBF29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870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74751CC-50AC-2AC6-419B-6FDD1C8EB3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2FA5BC-D0D7-5D4F-8715-D8D36FF4A1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ECE29BA-09AA-6CAC-E892-0F01DF156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230E62-9BEE-58D0-A914-FA5EA774E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B8E8A3-C454-3E3D-9B96-3830D0748C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F6E4A0-B57D-C9A5-7BD6-A5089E61B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EB7688-2EA3-38FA-EB16-C7BD5E205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F7C5B5-00E4-EC10-A4B7-78C54731A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180D2D-B944-EEFF-54B6-2D31D3646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2BDE102-7938-45F2-651B-5533AB730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C9251D-4C2E-31B2-2D34-9EF57F51E1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0F348DC-D122-473A-53A4-B747FD0D3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F60E4DA-461E-6677-6A5C-B936DACD3B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4298E64-E9FA-D529-95A7-D257543F9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08B4A4A-26B2-3AE5-6A61-E9CE1B4B7C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78B6147-DBD7-4875-C5EA-BE824D6EB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27266C9-C44D-BB32-E468-6EBD1DA58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57F4A06-A956-6550-4C2C-3AE85E1438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AFE8041-945D-1E98-2BAB-5C39675220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AFE1970-0330-E8D2-56EA-2D62BE1736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96D0530-FC30-527A-1E78-35F14029AF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563E256-1F0F-1F06-EBD7-3D486D7DDC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5394776-F901-89AD-FB36-B84A55691E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98F57BE-F6F7-5F6D-6728-2D85770EA1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F660AA-45F0-36F8-7D0B-A7A65AC11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FABA0CD-221E-D6D0-3ADC-F338CCACB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BC3AC30-3DA5-B636-0460-BD8E79BB7F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72AFACE-C2D9-4893-0C96-55F6A541E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3039556-142E-1CB5-EF1A-5B1D41AE5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D2F7942-77FA-2CAC-4B64-E86D863A6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80D7353-5EA8-00FB-8441-1DAB873BB6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186A095-4C64-77A6-6497-6197B6F78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2EB0EA9-5823-114B-1B12-FEB25605C1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CAC8C1C-7B4A-A26C-3598-5D0A21D8D0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8BF694E-D075-B0F3-A0AB-C29F75D21F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CCCF783-14C0-DA4A-9C16-C57279DC67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AA1D7EEF-0AE2-252B-D3EB-106D2B450B64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B40A42CE-2F16-D07E-4AA9-B5186B3B21AC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farmer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51859A4-0FA4-1D4F-8B36-EA59DD94958E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056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E5359F-2BB8-371A-2D8A-D98EFD6D8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9CC09F-B4BA-1C65-B6BC-85EAC40F63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19A28F-70F5-1D28-8914-CFC36C0B4F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2D9C33-F155-7B1F-E416-F26C3723C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9834AB-7D27-4205-8F8A-2F255F23D7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2D819D-017B-53AE-F1E5-9B6FCFA42D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AF7CA7-37D3-7031-F3A6-DD8026BD6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FC6D17-F2BF-18D8-7C1D-C25221E6B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F27F66-639B-EB82-5DB3-A1B5938A0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97723B-FD1E-C7E0-DA2A-D0945C743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120315C-A9CB-45EF-BA3C-F8CFAD7AA8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DFC1298-DE83-8CA2-721C-E5BE90E55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ABF9DAB-7B0B-7CF2-5996-EE4F9B42E7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E105E8-AFCA-318F-A0DF-2062D502B0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D1135D6-3E74-7532-0C20-D73B0F8002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9353270-030F-C67F-A781-C8079A1BF8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A6386E2-8363-BA14-174E-4441D6A031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C248AA2-A542-C75F-B91A-2AD0885371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677DB63-AAC7-4F69-08B0-B9169CEA3D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BB5C77F-06B1-1887-73C6-46B453A14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9BC595F-EB47-FBC7-04A0-BA94D569DD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A01EA4E-101F-56BF-C6DC-7AB2B01DC4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46A28DA-2E2C-8D82-CF76-C174C05E3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DE3DD2C-775B-2E1D-4603-D4926FA988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F26ABFA-C8FC-781D-4A43-AE5EF03BB7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4FA9D22-FE61-8493-2487-F4A5EB219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8B98A7F-EA36-B073-4658-A04CC09B2B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76A7DE4-91AD-4141-AF8E-4A36E38A65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A501FB3-65C8-4BF8-7C53-FBA870147E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75F97D5-941B-D698-8D37-1D86BEE2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2DE82D9-8BD4-75F6-0985-18C3D4EACA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4A20661-3BAB-E09E-A002-AF5771A4F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F019C10-4EBB-62BA-705C-E6CC77E1F0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790BC76-5D03-2D2C-717B-6A0F2CDF4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D5FE691-23F4-A0F7-8FF4-B7EE7A2BE5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D173D85-2892-B22B-CB1B-1D2D7C80E4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EDE12F4F-8B93-38B8-8B63-5FFC98A79481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5BF73456-86C9-7625-36B5-706DEADC9BE3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engineer</a:t>
            </a:r>
          </a:p>
        </p:txBody>
      </p:sp>
    </p:spTree>
    <p:extLst>
      <p:ext uri="{BB962C8B-B14F-4D97-AF65-F5344CB8AC3E}">
        <p14:creationId xmlns:p14="http://schemas.microsoft.com/office/powerpoint/2010/main" val="420765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F884595-8963-4D50-C0DE-8A53C589A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10F6D87-22B3-AEAE-971C-7E132C1AF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548DB7-2DD1-E71C-5C9A-FAD90DA97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A4D79D-848D-5ADB-7FF8-6BB5C8A843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C97C30-52F4-C2F4-B5AE-5B6D61764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572BDF-6A40-DE94-C420-9FA0E46125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FC2B3C-1346-C64E-CA43-5B1B454564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DD7C96-0F79-990D-ADC4-D56AF85C1F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4085CB3-6E6D-E796-11DB-4006E8D72B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11D4CB6-CEFE-B466-1D7C-F626FBE1D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8FF7DB2-A6DB-81CB-F1ED-5AD3D940E6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6DFFA-B34A-9799-79E3-4DF495EEC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3AB7A71-AC66-F5B8-C562-1FB350182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E0B1C33-112C-7CBC-599D-4F0ED9D564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AA7B280-E500-EA9F-A9AC-2873AC93E5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53D7541-9FDC-ADCA-C7F8-5B448C4B0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9730A26-B64B-0BDB-5B24-127A26B07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ED7F3B4-2A96-2D5C-510A-A11EF1E444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A00F6E5-DC1B-8EF7-ECA1-5F8AD1F84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9A08B6B-54A2-EE83-EC15-907D7465D7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9F7972C-7AF8-9814-C805-31E61D3AAC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3BE13EA-143D-D87A-50BA-6740AC7BC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B87165B-9645-562B-58FA-145C206C3C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19911E6-B48F-D70F-DE15-1472B002E6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9F13BEF-86D8-7728-8E35-6EB8220EE2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9C554B3-16D4-2336-BA79-8000A2BB9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EB7792C-3B48-330C-C215-C741964448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38BAAB7-027C-F32A-9C4B-D78288EC53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41D5AE5-F83B-D0B0-9C76-AA1EF0638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ED16339D-E28A-7718-D15D-B806953A6F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A2E1CBB-3DCE-4CDC-9D44-72FDA3396C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9AB4A07-1725-67AF-3275-F681E994F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3DC422E-420D-5181-951D-C815169CF0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836EA05-9D7B-7ED9-9A3D-EF1035F1B8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E9DF88E-66E3-8515-F283-C414499ED1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F544F97-9286-C6C5-21FE-C57ECDEE0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696822CE-1BAA-152C-0226-BF0595BD4CE6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18489A51-052B-90B3-71E0-07DBC917B703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chef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DA8E922-A5F9-670A-66B2-A3BEAFBE9E09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224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44B472A-8E65-A093-2861-B14DFFE51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CE1D270-21B5-EA23-5A64-C882374E7A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9B3056C-1EC6-B397-4669-DE721EDDC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AF9CC1-9882-09F5-E1BB-824577514D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158BC6-7FBB-2345-02B2-F48FB4809E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53CB92-0989-1B18-C6B1-F510BF71D7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55340CE-7559-C08C-69F3-9390899545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A85E36-3D40-9ED3-DE6F-0E28F5230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2BF2D6-DC10-2092-A893-E04BAC7AA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FF94682-C49F-674C-7349-2921C8C59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4044D8-9998-80DC-4F8E-C5E3516A91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902F4BD-A716-8B7A-5457-7E12BEFBFC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65C0E60-36F1-F0A2-8C92-662B5EAEA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5919D44-D69F-11F8-C2A6-A7163C10E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3A7FC25-D7E2-B2F2-DDEF-6ADAA0ACB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4E24A38-A17B-2168-AD83-20981895C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B90891-6656-FA88-6FD1-7C0AE8FF7A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B0ED365-424B-C733-CBAD-F2CB05EF76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A39F0BE-07CF-53CF-0F26-508684B407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C1C70C9-73C8-584A-BDF2-17C8E06960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A60608F-1448-7525-F869-4068C77F8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82587B9-1888-5F1C-E97B-56493701A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3979C41-8457-15AB-4C57-73DD67BA30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2407962-3E15-0306-1676-4323519D6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C8C5DD5-AEE4-30D2-B608-1EA4DCA70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10CFA3A-BB62-8BFF-54F4-DBDB6CFBD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669048-2811-B57F-732B-5FA27F99EA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EED0C2-DCEE-4740-901B-C8154C929B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94D5444-C3D8-F226-9B1B-B93A13DD86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1B7D233-4565-9F0E-3587-6259E84D8A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27D004A7-6C16-0011-CAEA-0BE06C7B5C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9CB5C80-EFBA-BE5C-8221-366E8121F8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6D35288-7B69-7BA9-B27F-BF0BC1AD5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E97E287-0DBD-FE92-A0FB-5363D5CF7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DACA7A2-EB73-CE76-4830-D3B5E700DF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DBEA063-A810-722E-AC05-98C359086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008F9507-46DF-4FAF-8074-AD0EBEB3C237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87E22BAB-0D49-144D-239E-7D54F0750BCA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police officer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7A9C57E-565F-252D-881C-0EE772EBC5CC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041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8E1EC5-8127-FA02-3C31-402B9EF9DF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67CCF9-F642-4BFA-650A-559540A01C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427338F-36A9-FDCB-1670-BF6703170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ADBDAD8-CA54-812B-A2BE-714D0451B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FA18DF-656B-E9C4-2772-913456F4A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72B991-64D4-BA40-CDC8-69647BFCFA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A76CC7-63DB-F097-B1C4-00746B7CD5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415313-3D30-2680-C966-918F41A9E0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39B91F-D6B1-E3E7-0E6A-29937CF285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D405A7-C437-58C4-4EF0-7385A59379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41E5BBD-367F-3D77-0D83-1D1C117B82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2FB658-312E-18AB-B61F-4207E866B2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16A937D-7E3F-1E8D-37D3-386D619351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931D57-0D8F-9B59-BAF4-3602AA1D93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9FB204D-22E7-7013-817E-52E4B9D9C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380C953-E924-1BB4-D986-A7F3589B42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472FACE-7191-E95B-29C3-F37FA8EC7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EC9C51F-8C1D-ADFA-129C-0F742BAAC6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05333B6-BD34-0617-C798-C430E4C144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DC65B81-782F-6B51-D30C-1C5EB1EE2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1D8E2E-6654-F9F1-3AE6-116163C182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5E19AA8-F6E2-80B8-717C-77BA4085BD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BB063B8-AF2F-8207-E941-DE47371C69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9940444-A9AA-F279-D2A9-39C3706E23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6BEB037-4658-9954-CB38-131A05163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71977AC-42BF-4263-AFAA-FCC3B1C256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5568016-40EA-D805-ADBC-E5A2B2D42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CCB8AF8-9598-06DA-12E6-DDDB1DD822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5AADBDE-2545-2B21-F3C2-B321FB4E6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D0F3763-F2FD-52F8-0942-900C4BE64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6BBB205-118B-F1BB-CB70-44F645A96A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47B7068-54DD-B414-45E9-258AEAC36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F23269F-1EF5-77A2-B072-FE443FC416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47F37DE-2620-7F6D-8A12-7517AD8211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5F241F5-2F20-31BB-5EE4-5355E1D5F9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A298FF0-188D-29AB-5610-CDFFC889E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786D9EE4-CE95-20AA-357E-9315EC22CADA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6D78E785-97AC-C054-CED2-DDF6F66B3006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firefighter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7E1FD1B-0B83-4A08-E666-D26EAEB83185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69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1C42FF4-F255-A48F-AB28-092113DC0E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3EFAFD7-C68C-F8F5-4BCD-3D8E876FA7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A85AC9-3D58-8F86-80F5-7FAFA9709B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1EAA5B-8084-D2A3-43F2-E44550ABB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E5B063-0380-45CB-25F5-50B375681E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1C3F34-513F-59F4-F3AA-22BA068260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936FD2-27C0-16AF-0EDE-0961FD5169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9FC937-DEDF-59D5-5C62-BEEF81BF0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B3F34B-4478-BB1E-F1C8-F09A92B4D3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F2BA9D-3F99-667C-867C-B6302ABEA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F86AA34-C652-B015-F52D-29616C53C7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35D4307-ABBD-858E-3EC3-827BB17C9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D9EC600-CCC2-F70A-2D1B-BF8B12FE37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273C89-CE24-BD00-07B2-9B3E147D1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52BDD34-845F-4624-EEC9-FB7E1B96BB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65D7E5A-7F60-9C1F-9430-93BA03F2B2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0E027AE-AD5A-880C-2B4C-61C36142E1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6AB6080-BC67-7258-8484-802E9F4464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6EDA7DB-4B98-33FB-708C-46E75D38F6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063E3CC-6927-1C57-FF0B-8B21C524B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A838ADB-F9A9-3A62-B397-341B1618F1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FD060CF-3709-A935-5D0C-411198CFA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502D3E3-6E8C-ABE7-E30A-0CF0A35D57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363B1F8-D6C3-04E2-1B8C-E6B1A17D46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2D94D92-6ACE-AF43-F438-7FBB7E7EC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5FBBFD9-749A-B1BA-7287-3CCC027FAA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64A9772-D8B6-0435-4663-17FA637D0F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FB02C3C-3F85-2FF6-32AB-23D5B97C07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CF76D1A-CB54-88B5-E2D9-2934F07D8E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57FE2A2-6F1B-7786-8A32-738A758D3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A15AA09-7B94-498B-1EFF-B2D7C74FD8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33E6891-552D-E0B1-B1F8-933D5C24AD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9EB9BF0-2251-8576-2D97-B409F14144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CA452A1-C878-2203-CCD2-2DD36B28E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391571F-092F-6995-12C2-0E6EC5F62F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B0B0B78-8FEE-42CA-585D-6E0BAD8D2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FD86E3F5-515C-23A7-54CA-AA6B0CFFD5D8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F0356586-4145-727A-828A-2DCE4E088793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pilot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A547A1B-5B7C-E690-25B8-2697B5EEE7A2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180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E40C9C-62E3-C6CF-7AC9-5191BDB11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084E79C-27ED-1497-0836-8CC041A8C3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08C2BD-F206-9A11-811A-79B6B9949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42AAD8-9805-CBA5-7060-2C386D7418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15114E-8207-6698-54E1-B6998B4D3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9EC9E0-DEE7-0D2B-6035-7AB0700D7F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B6903B-FC51-7351-DA81-55D06F063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25F5F1-6C19-FEC1-F37B-B5D336190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7B0350-255D-3A21-DDD0-EFDF6833B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FE47F6-10F0-9EFF-F2B5-D718E37168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5E5EE8-B176-4E6D-4889-82FC458F5E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F995E4-F378-9F50-C0D9-5453E76F6C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7A78341-1737-E6F8-A876-516B71D6E4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68FEBDB-8328-1A71-7372-6FC65E625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EFBFDDF-E08A-21C1-B7AA-1FE94053F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AA12F9-F414-324D-F384-4E08B13B7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D151432-BA49-21AA-B8A4-D309785476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7116D65-FEDC-AC91-4B0B-5AD1B76E94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15977BA-30DA-C357-4F7A-A1EE91FD5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1A636EC-32D2-611A-4EFD-B54B265261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5007137-D659-CBCC-8F3C-204646D5D0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D4FCBF3-79A0-A311-141A-2465AE549C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646A9-ABC1-8C4B-43E0-B714B1A736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CABE742-8375-757E-8278-A76317FF2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26F2FD4-1653-E5D6-2FD7-D6665C5005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0BB49B4-B03E-ACEC-788D-426C30019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2EAE8FF-E5B5-168B-86F8-7289F1FF6A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C0B8A46-0637-F67E-A50D-5978189BA6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BD00F73-700D-683A-4E7E-2CE9B51D28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3EBFD690-DEF2-B06F-AE53-93D43558B7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F8879F-01BD-3DC4-D928-1A09F35A65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2011144-1CEE-1219-C881-297888741D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3138528-3F66-D82D-96BE-391760A03A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4944184-2A9A-1E15-6EFE-0327A30DA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D4324AA-A704-A828-0837-6987EC547E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E173279-5C14-3916-BA50-7BDA594138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4E7AAC3D-EC21-0CC0-DFFD-DA521D356C99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A8FBFF69-6FF4-7472-88E5-76A953593E47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judge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650AD3A-8FD6-6B9E-9A2C-585BDBF1C4A6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380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EDECBF-723B-01F3-E085-029F8AE88F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AF54F4E-AC42-447F-91A4-4D3B15CBAE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8549EEF-45E2-FE81-B448-6E8A494657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F88E68-3368-4484-80E5-22673428C9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A355D4-3A98-66B9-1075-A8D6893BA4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596B5E-45BB-0A31-5511-BC91B63D3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02010D-99D2-FFB5-B837-69382F14A8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296F7F-0AEC-FF2A-0BE4-A5ECBDB75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8DEB9C-D0A2-FFD7-919C-7BBDA3700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E76F030-79D8-C600-CAE0-27F8853747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A529FA-111F-77A1-3BD8-C54B052947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48CC2F3-3055-D0E8-05EA-5E63CF83E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CE6469A-6857-0E3B-CD19-3F55045C21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E955179-F89F-05C2-A661-170EC95EF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7532515-C6AF-A8D2-6423-E6271B7D0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23B2BD-199B-00D0-DDE7-8391A9EF9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04A6F5C-FF9F-FC14-F8A0-6A71EC71EA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871DCCC-234C-8A23-A19F-A4359ACA40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21DD36B-DC01-AE80-27F5-F335D2F51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980E599-A8E1-6DD5-CAC1-4E72351D79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D413B16-F456-B5A2-08F3-403220B8C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771D2DB-166E-6AF9-7903-A7E6C8A160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B9EA3F4-CDE8-C7E7-632F-4092D24A4C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89F7442-3880-D51D-6FFF-E58E72C1F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1E299A6-1817-D190-69D6-A86B32804C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D0AFCD5-4E8F-5376-6B6E-64FEB8B8E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539099B-7A51-4C46-73C4-E9EBFFB50D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5818E4A-C527-1764-5137-AAE596D947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CB98542-227B-5229-04F0-AA265B2565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6D9E72D-1464-1C07-7B8B-CFA6A48A86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38EF472-3B55-1146-CB9C-8AF24FCCC3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D0765E-7AAF-228A-E5DF-F34481DF7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5706045-1274-0AFB-7774-E1180E37F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66FA35-3CDA-0B2B-4654-E25DCE9A3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FD26241-9FE5-49AB-6235-2CE99F126E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0F1A734-17B1-E99D-BE0F-859A4B766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FA33592B-AAA6-345C-D020-60E98D0F22A1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AE16E9C0-7E88-DDC1-55FD-60994F6EF25C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dentist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74BECAD-79A3-EB42-724F-F2F6A8012CD9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9088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C7548EF-400F-5F6E-C1AA-9FBDDC28A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51E3D7-A545-2C9C-C4B6-6FCCB2A647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DBC0FF-CC21-8757-9C6D-FF97D20A06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F3C5E4-A5E4-6DD5-C1FC-74EE93EC1F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1DB320A-7673-5EC3-EDBA-18FD3DC892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FE85CA-C583-36A1-05EF-DD2CAF70D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0C34B3-5BB5-185D-701B-2FA1CDEFD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978943-3031-7BF0-8EF6-4B4A0038F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3E5C9F-6478-F354-1678-27DB812102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C4BC5E3-201B-2325-E60D-90342CBBF4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E6D592-B752-6843-C8F7-D35ED8ECEF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B8B6E52-E923-9166-DDC1-E9DFDB3A22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9D5395E-21FD-DC07-BA55-14D9B5ADA0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15EBFFC-B210-6270-AB06-B7CBEE8AAF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6F46FCE-F9DB-CE2C-88F7-059EF37F40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E574387-1FAE-A5DC-538D-F90D291F52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A23225F-ABF1-8E12-4B63-B91A88E6E3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3CEA9D6-0084-5193-CB72-B631F8C7E1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CE3375-7128-16EA-F3D6-EBBD43EEF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22DAB4F-7242-1899-C618-654C3A58A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622CD2-22F6-37B3-3C04-CEC23A62FD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0BE7333-AA83-176B-2F23-7098C9A686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669720D-0CC6-333B-5E1C-E294CBFA1F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100CEB2-C362-37CA-A7F9-83CE7C4C49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8C5C2ED-664E-CEB4-BF68-485DD5326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15DD7B7-71C9-D30C-507C-CF2CD9AE95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8CE8928-1032-07CA-FAEB-5E4A8E41C4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DAB5572-AA34-EB83-624C-FDDD08DFC4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82C9687-F63A-4CF5-ABF5-8E9F4D592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5763A82-6F00-F743-9E64-6CD2D9463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C8F55A4-5BC6-928E-B301-5F996DEE4E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88A7764-4F05-753F-AEF7-AEE5BDD4A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670A9C6-E562-92E9-1230-A382B468E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46519FB-5BE2-FBB3-2FD9-89A64B6E5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450CD84-FECF-8492-3E25-579521446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B97D4C5-CA5E-A14C-3401-6969C9D5A6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E84BCAEE-C1A6-CF6D-EB14-9B3E0E156F22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D70D48F7-8FFA-FDE2-D161-9816871AB24A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bus driver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1628935-57BC-5674-4F45-3BB808E2358F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419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76E1A8D-5A7F-BC93-C18F-235927FFD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-354774"/>
            <a:ext cx="2380952" cy="23809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00E2BBB-C1E3-227E-51BE-AE996462D6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606278"/>
            <a:ext cx="2380952" cy="23809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2169915-8BE3-DF00-32D3-7609FF9FF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1519705"/>
            <a:ext cx="2380952" cy="23809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5C1DC3-EF34-072F-7DCA-8581F2C54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2479097"/>
            <a:ext cx="2380952" cy="2380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5731D4-4DBC-E965-BBA6-98E7AAC94B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3686" y="3409914"/>
            <a:ext cx="2380952" cy="23809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191780-D082-C766-E124-2C887E0611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3440149"/>
            <a:ext cx="2380952" cy="2380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855877-46B8-788E-783D-1629803A6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1565670"/>
            <a:ext cx="2380952" cy="2380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821998-4374-5532-F858-D8CEBFEC3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4365444"/>
            <a:ext cx="2380952" cy="23809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57F008-4039-407F-960C-428E04B487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51" y="-1280690"/>
            <a:ext cx="2380952" cy="2380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F86595-04AC-C357-BD6E-ABF1527B01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88" y="-319017"/>
            <a:ext cx="2380952" cy="238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C697D56-E6A8-4DBD-04F5-8D8CE6199F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638112"/>
            <a:ext cx="2380952" cy="23809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C7C01E-43C5-E12A-DAC7-8BC3BE738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2527343"/>
            <a:ext cx="2380952" cy="23809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F286915-2CB8-37E5-5B98-E1B7ADB258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3488395"/>
            <a:ext cx="2380952" cy="2380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AD13266-B34E-6471-E2F7-21D7D63C40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2" y="1613916"/>
            <a:ext cx="2380952" cy="23809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A56D64F-C92E-C466-51A4-AB33FB2E59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25" y="4413690"/>
            <a:ext cx="2380952" cy="23809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165B49-E436-9937-242E-B4E9EB9D0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87" y="-1240656"/>
            <a:ext cx="2380952" cy="23809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5A3FD58-6CFF-5751-3204-4E4FC39785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924" y="-278983"/>
            <a:ext cx="2380952" cy="23809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F9A62E4-C8C1-DD62-D8F3-B1F545F71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61" y="669190"/>
            <a:ext cx="2380952" cy="23809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B1E197F-7477-063C-9C44-23DFB321A9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15" y="2557833"/>
            <a:ext cx="2380952" cy="2380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0534003-8B9F-EFFB-B81C-DBB06F2062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03" y="5315007"/>
            <a:ext cx="2380952" cy="23809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FD1EE1A-AFAD-4055-C1FB-218A2D119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9371" y="5290739"/>
            <a:ext cx="2380952" cy="2380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835861-A0EC-2D52-4870-E383A749F4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58" y="6245433"/>
            <a:ext cx="2380952" cy="23809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AB258D7-71EE-294B-7FB7-BD48CF8F76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64" y="6266301"/>
            <a:ext cx="2380952" cy="23809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83EBAFB-0C7A-6455-364F-1BB6B6288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377" y="-1218291"/>
            <a:ext cx="2380952" cy="23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71A6576-0917-AA1C-4A21-2C18F010CD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01" y="5341772"/>
            <a:ext cx="2380952" cy="23809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FB3E78B-C760-A52B-9EE4-9424FE68C6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715" y="4436568"/>
            <a:ext cx="2380952" cy="23809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0D0E177-77AF-7B0C-9199-F6E43E9A7C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31" y="6325712"/>
            <a:ext cx="2380952" cy="23809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BE59C65-FE81-D678-4A87-60169D9BB8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831" y="3488395"/>
            <a:ext cx="2380952" cy="23809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7B5197E-39D5-EF1D-2260-255313260A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337" y="1609660"/>
            <a:ext cx="2380952" cy="23809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6D0D16F-6254-CDFC-ECD3-CAACEBAC8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553" y="-278983"/>
            <a:ext cx="2380952" cy="23809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5F9C647-C9AB-ADCF-C3EB-C72FE07725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059" y="669505"/>
            <a:ext cx="2380952" cy="2380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505F3ED-E55A-2514-5674-C539F4701C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90" y="2551189"/>
            <a:ext cx="2380952" cy="23809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2A24954-5647-7E28-24F8-7915F342A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891" y="5373018"/>
            <a:ext cx="2380952" cy="2380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ABD86A4-A0E1-F5CB-4C1F-724EF99430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36" y="4436802"/>
            <a:ext cx="2380952" cy="23809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335E9C1-C0E9-CC0F-0085-8FBD70BF92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475" y="6329190"/>
            <a:ext cx="2380952" cy="23809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921C2BA-25D6-3CDB-FBE3-A4FBF84627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328" y="-1215975"/>
            <a:ext cx="2380952" cy="2380952"/>
          </a:xfrm>
          <a:prstGeom prst="rect">
            <a:avLst/>
          </a:prstGeom>
        </p:spPr>
      </p:pic>
      <p:sp>
        <p:nvSpPr>
          <p:cNvPr id="38" name="Rounded Rectangle 23">
            <a:extLst>
              <a:ext uri="{FF2B5EF4-FFF2-40B4-BE49-F238E27FC236}">
                <a16:creationId xmlns:a16="http://schemas.microsoft.com/office/drawing/2014/main" id="{B6564573-8CDC-3C5A-8BF5-196337A1A212}"/>
              </a:ext>
            </a:extLst>
          </p:cNvPr>
          <p:cNvSpPr/>
          <p:nvPr/>
        </p:nvSpPr>
        <p:spPr>
          <a:xfrm>
            <a:off x="9372254" y="5808347"/>
            <a:ext cx="2514600" cy="723901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SHOW</a:t>
            </a:r>
            <a:endParaRPr lang="en-US" b="1" dirty="0"/>
          </a:p>
        </p:txBody>
      </p:sp>
      <p:sp>
        <p:nvSpPr>
          <p:cNvPr id="39" name="Rounded Rectangle 23">
            <a:extLst>
              <a:ext uri="{FF2B5EF4-FFF2-40B4-BE49-F238E27FC236}">
                <a16:creationId xmlns:a16="http://schemas.microsoft.com/office/drawing/2014/main" id="{4FCFD1AB-F640-3D22-03DC-07CBF6EAE9CE}"/>
              </a:ext>
            </a:extLst>
          </p:cNvPr>
          <p:cNvSpPr/>
          <p:nvPr/>
        </p:nvSpPr>
        <p:spPr>
          <a:xfrm>
            <a:off x="2652874" y="169959"/>
            <a:ext cx="6886252" cy="11894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teacher</a:t>
            </a:r>
          </a:p>
        </p:txBody>
      </p:sp>
      <p:sp>
        <p:nvSpPr>
          <p:cNvPr id="40" name="Rounded Rectangle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3D4A0DB-AC52-7D4B-E6E1-BEF96F9CD1B5}"/>
              </a:ext>
            </a:extLst>
          </p:cNvPr>
          <p:cNvSpPr/>
          <p:nvPr/>
        </p:nvSpPr>
        <p:spPr>
          <a:xfrm>
            <a:off x="9372254" y="5790866"/>
            <a:ext cx="2514600" cy="723901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NEXT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252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000"/>
                            </p:stCondLst>
                            <p:childTnLst>
                              <p:par>
                                <p:cTn id="5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00"/>
                            </p:stCondLst>
                            <p:childTnLst>
                              <p:par>
                                <p:cTn id="5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맑은 고딕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2022-09-15T07:16:38Z</dcterms:created>
  <dcterms:modified xsi:type="dcterms:W3CDTF">2024-08-26T08:13:45Z</dcterms:modified>
</cp:coreProperties>
</file>