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D7C01EE-87DA-4312-BBCB-29B674D4BBCF}" type="datetimeFigureOut">
              <a:rPr lang="fr-FR" smtClean="0"/>
              <a:pPr/>
              <a:t>03/11/2024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F3CD7CF-DE29-4775-8620-D948B3231A65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71800" y="533400"/>
            <a:ext cx="5700468" cy="2868168"/>
          </a:xfrm>
        </p:spPr>
        <p:txBody>
          <a:bodyPr/>
          <a:lstStyle/>
          <a:p>
            <a:r>
              <a:rPr lang="fr-FR" sz="6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MODAL VERBS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Have to / </a:t>
            </a:r>
            <a:r>
              <a:rPr lang="fr-FR" dirty="0" err="1"/>
              <a:t>Need</a:t>
            </a:r>
            <a:r>
              <a:rPr lang="fr-FR" dirty="0"/>
              <a:t> to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739464"/>
          </a:xfrm>
        </p:spPr>
        <p:txBody>
          <a:bodyPr/>
          <a:lstStyle/>
          <a:p>
            <a:r>
              <a:rPr lang="fr-FR" dirty="0"/>
              <a:t>You have to finish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task</a:t>
            </a:r>
            <a:r>
              <a:rPr lang="fr-FR" dirty="0"/>
              <a:t> 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midday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555776" y="3789040"/>
            <a:ext cx="2846512" cy="5760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Obligation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2564904"/>
            <a:ext cx="723900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need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leave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station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4pm.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Needn’t</a:t>
            </a:r>
            <a:r>
              <a:rPr lang="fr-FR" dirty="0"/>
              <a:t>/ </a:t>
            </a:r>
            <a:r>
              <a:rPr lang="fr-FR" dirty="0" err="1"/>
              <a:t>Need</a:t>
            </a:r>
            <a:r>
              <a:rPr lang="fr-FR" dirty="0"/>
              <a:t> not</a:t>
            </a:r>
            <a:br>
              <a:rPr lang="fr-FR" dirty="0"/>
            </a:br>
            <a:r>
              <a:rPr lang="fr-FR" dirty="0" err="1"/>
              <a:t>Don’t</a:t>
            </a:r>
            <a:r>
              <a:rPr lang="fr-FR" dirty="0"/>
              <a:t> have to	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099504"/>
          </a:xfrm>
        </p:spPr>
        <p:txBody>
          <a:bodyPr/>
          <a:lstStyle/>
          <a:p>
            <a:r>
              <a:rPr lang="fr-FR" dirty="0"/>
              <a:t>You </a:t>
            </a:r>
            <a:r>
              <a:rPr lang="fr-FR" dirty="0" err="1"/>
              <a:t>needn’t</a:t>
            </a:r>
            <a:r>
              <a:rPr lang="fr-FR" dirty="0"/>
              <a:t> </a:t>
            </a:r>
            <a:r>
              <a:rPr lang="fr-FR" dirty="0" err="1"/>
              <a:t>read</a:t>
            </a:r>
            <a:r>
              <a:rPr lang="fr-FR" dirty="0"/>
              <a:t> all </a:t>
            </a:r>
            <a:r>
              <a:rPr lang="fr-FR" dirty="0" err="1"/>
              <a:t>chapters</a:t>
            </a:r>
            <a:r>
              <a:rPr lang="fr-FR" dirty="0"/>
              <a:t> of the book; </a:t>
            </a:r>
            <a:r>
              <a:rPr lang="fr-FR" dirty="0" err="1"/>
              <a:t>just</a:t>
            </a:r>
            <a:r>
              <a:rPr lang="fr-FR" dirty="0"/>
              <a:t> the first and second.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932040" y="2780928"/>
            <a:ext cx="2774504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 err="1"/>
              <a:t>Lack</a:t>
            </a:r>
            <a:r>
              <a:rPr lang="fr-FR" sz="2600" dirty="0"/>
              <a:t> of </a:t>
            </a:r>
            <a:r>
              <a:rPr lang="fr-FR" sz="2600" dirty="0" err="1"/>
              <a:t>necessity</a:t>
            </a:r>
            <a:r>
              <a:rPr lang="fr-FR" sz="2600" dirty="0"/>
              <a:t>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Mustn’t</a:t>
            </a:r>
            <a:r>
              <a:rPr lang="fr-FR" dirty="0"/>
              <a:t> / must not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099504"/>
          </a:xfrm>
        </p:spPr>
        <p:txBody>
          <a:bodyPr/>
          <a:lstStyle/>
          <a:p>
            <a:r>
              <a:rPr lang="fr-FR" dirty="0" err="1"/>
              <a:t>We</a:t>
            </a:r>
            <a:r>
              <a:rPr lang="fr-FR" dirty="0"/>
              <a:t>, as </a:t>
            </a:r>
            <a:r>
              <a:rPr lang="fr-FR" dirty="0" err="1"/>
              <a:t>muslims</a:t>
            </a:r>
            <a:r>
              <a:rPr lang="fr-FR" dirty="0"/>
              <a:t>, </a:t>
            </a:r>
            <a:r>
              <a:rPr lang="fr-FR" dirty="0" err="1"/>
              <a:t>mustn’t</a:t>
            </a:r>
            <a:r>
              <a:rPr lang="fr-FR" dirty="0"/>
              <a:t> drink </a:t>
            </a:r>
            <a:r>
              <a:rPr lang="fr-FR" dirty="0" err="1"/>
              <a:t>alcohol</a:t>
            </a:r>
            <a:r>
              <a:rPr lang="fr-FR" dirty="0"/>
              <a:t> and </a:t>
            </a:r>
            <a:r>
              <a:rPr lang="fr-FR" dirty="0" err="1"/>
              <a:t>eat</a:t>
            </a:r>
            <a:r>
              <a:rPr lang="fr-FR" dirty="0"/>
              <a:t> </a:t>
            </a:r>
            <a:r>
              <a:rPr lang="fr-FR" dirty="0" err="1"/>
              <a:t>pork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211960" y="2636912"/>
            <a:ext cx="3494584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Prohibition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Should</a:t>
            </a:r>
            <a:r>
              <a:rPr lang="fr-FR" dirty="0"/>
              <a:t>/ </a:t>
            </a:r>
            <a:r>
              <a:rPr lang="fr-FR" dirty="0" err="1"/>
              <a:t>ought</a:t>
            </a:r>
            <a:r>
              <a:rPr lang="fr-FR" dirty="0"/>
              <a:t> to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531552"/>
          </a:xfrm>
        </p:spPr>
        <p:txBody>
          <a:bodyPr/>
          <a:lstStyle/>
          <a:p>
            <a:r>
              <a:rPr lang="fr-FR" dirty="0"/>
              <a:t>You </a:t>
            </a:r>
            <a:r>
              <a:rPr lang="fr-FR" dirty="0" err="1"/>
              <a:t>should</a:t>
            </a:r>
            <a:r>
              <a:rPr lang="fr-FR" dirty="0"/>
              <a:t> do a lot of sport to </a:t>
            </a:r>
            <a:r>
              <a:rPr lang="fr-FR" dirty="0" err="1"/>
              <a:t>lose</a:t>
            </a:r>
            <a:r>
              <a:rPr lang="fr-FR" dirty="0"/>
              <a:t> </a:t>
            </a:r>
            <a:r>
              <a:rPr lang="fr-FR" dirty="0" err="1"/>
              <a:t>weight</a:t>
            </a:r>
            <a:r>
              <a:rPr lang="fr-FR" dirty="0"/>
              <a:t>.</a:t>
            </a:r>
          </a:p>
          <a:p>
            <a:r>
              <a:rPr lang="fr-FR" dirty="0"/>
              <a:t>You </a:t>
            </a:r>
            <a:r>
              <a:rPr lang="fr-FR" dirty="0" err="1"/>
              <a:t>ought</a:t>
            </a:r>
            <a:r>
              <a:rPr lang="fr-FR" dirty="0"/>
              <a:t> to </a:t>
            </a:r>
            <a:r>
              <a:rPr lang="fr-FR" dirty="0" err="1"/>
              <a:t>see</a:t>
            </a:r>
            <a:r>
              <a:rPr lang="fr-FR" dirty="0"/>
              <a:t> a </a:t>
            </a:r>
            <a:r>
              <a:rPr lang="fr-FR" dirty="0" err="1"/>
              <a:t>doctor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076056" y="3429000"/>
            <a:ext cx="2774504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Opiniion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lang="fr-FR" sz="2600" dirty="0"/>
              <a:t>A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dvice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Med Badr\Desktop\modalverb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modal </a:t>
            </a:r>
            <a:r>
              <a:rPr lang="fr-FR" dirty="0" err="1"/>
              <a:t>verb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Modal </a:t>
            </a:r>
            <a:r>
              <a:rPr lang="fr-FR" dirty="0" err="1"/>
              <a:t>verbs</a:t>
            </a:r>
            <a:r>
              <a:rPr lang="fr-FR" dirty="0"/>
              <a:t> are </a:t>
            </a:r>
            <a:r>
              <a:rPr lang="fr-FR" dirty="0" err="1"/>
              <a:t>auxiliaries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verbs</a:t>
            </a:r>
            <a:r>
              <a:rPr lang="fr-FR" dirty="0"/>
              <a:t> to express </a:t>
            </a:r>
            <a:r>
              <a:rPr lang="fr-FR" dirty="0" err="1"/>
              <a:t>ideas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as permission, </a:t>
            </a:r>
            <a:r>
              <a:rPr lang="fr-FR" dirty="0" err="1"/>
              <a:t>possibility</a:t>
            </a:r>
            <a:r>
              <a:rPr lang="fr-FR" dirty="0"/>
              <a:t> or intention, etc.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err="1"/>
              <a:t>Examples</a:t>
            </a:r>
            <a:r>
              <a:rPr lang="fr-FR" dirty="0"/>
              <a:t>:</a:t>
            </a:r>
          </a:p>
          <a:p>
            <a:r>
              <a:rPr lang="fr-FR" dirty="0"/>
              <a:t>Can</a:t>
            </a:r>
          </a:p>
          <a:p>
            <a:r>
              <a:rPr lang="fr-FR" dirty="0"/>
              <a:t>May </a:t>
            </a:r>
          </a:p>
          <a:p>
            <a:r>
              <a:rPr lang="fr-FR" dirty="0" err="1"/>
              <a:t>Should</a:t>
            </a:r>
            <a:r>
              <a:rPr lang="fr-FR" dirty="0"/>
              <a:t> </a:t>
            </a:r>
          </a:p>
          <a:p>
            <a:r>
              <a:rPr lang="fr-FR" dirty="0" err="1"/>
              <a:t>Could</a:t>
            </a:r>
            <a:endParaRPr lang="fr-FR" dirty="0"/>
          </a:p>
          <a:p>
            <a:r>
              <a:rPr lang="fr-FR" dirty="0" err="1"/>
              <a:t>Had</a:t>
            </a:r>
            <a:r>
              <a:rPr lang="fr-FR" dirty="0"/>
              <a:t> </a:t>
            </a:r>
            <a:r>
              <a:rPr lang="fr-FR" dirty="0" err="1"/>
              <a:t>better</a:t>
            </a:r>
            <a:endParaRPr lang="fr-FR" dirty="0"/>
          </a:p>
          <a:p>
            <a:r>
              <a:rPr lang="fr-FR" dirty="0"/>
              <a:t>Will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239000" cy="1143000"/>
          </a:xfrm>
        </p:spPr>
        <p:txBody>
          <a:bodyPr/>
          <a:lstStyle/>
          <a:p>
            <a:r>
              <a:rPr lang="fr-FR" dirty="0"/>
              <a:t>Can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739464"/>
          </a:xfrm>
        </p:spPr>
        <p:txBody>
          <a:bodyPr/>
          <a:lstStyle/>
          <a:p>
            <a:r>
              <a:rPr lang="fr-FR" dirty="0"/>
              <a:t>He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find</a:t>
            </a:r>
            <a:r>
              <a:rPr lang="fr-FR" dirty="0"/>
              <a:t>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street</a:t>
            </a:r>
            <a:r>
              <a:rPr lang="fr-FR" dirty="0"/>
              <a:t> in </a:t>
            </a:r>
            <a:r>
              <a:rPr lang="fr-FR" dirty="0" err="1"/>
              <a:t>london</a:t>
            </a:r>
            <a:r>
              <a:rPr lang="fr-FR" dirty="0"/>
              <a:t>.  </a:t>
            </a:r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2780928"/>
            <a:ext cx="723900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taxi.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3861048"/>
            <a:ext cx="723900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 to Hassan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tower</a:t>
            </a:r>
            <a:r>
              <a:rPr kumimoji="0" lang="fr-FR" sz="26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012160" y="1628800"/>
            <a:ext cx="2088232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 err="1"/>
              <a:t>Ability</a:t>
            </a:r>
            <a:r>
              <a:rPr lang="fr-FR" sz="2600" dirty="0"/>
              <a:t>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211960" y="2780928"/>
            <a:ext cx="2376264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Suggestion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228184" y="3861048"/>
            <a:ext cx="252028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 err="1"/>
              <a:t>Request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 able to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5698976" cy="739464"/>
          </a:xfrm>
        </p:spPr>
        <p:txBody>
          <a:bodyPr>
            <a:normAutofit fontScale="92500"/>
          </a:bodyPr>
          <a:lstStyle/>
          <a:p>
            <a:r>
              <a:rPr lang="fr-FR" dirty="0"/>
              <a:t>He </a:t>
            </a:r>
            <a:r>
              <a:rPr lang="fr-FR" dirty="0" err="1"/>
              <a:t>is</a:t>
            </a:r>
            <a:r>
              <a:rPr lang="fr-FR" dirty="0"/>
              <a:t> able to </a:t>
            </a:r>
            <a:r>
              <a:rPr lang="fr-FR" dirty="0" err="1"/>
              <a:t>speak</a:t>
            </a:r>
            <a:r>
              <a:rPr lang="fr-FR" dirty="0"/>
              <a:t> </a:t>
            </a:r>
            <a:r>
              <a:rPr lang="fr-FR" dirty="0" err="1"/>
              <a:t>seven</a:t>
            </a:r>
            <a:r>
              <a:rPr lang="fr-FR" dirty="0"/>
              <a:t> </a:t>
            </a:r>
            <a:r>
              <a:rPr lang="fr-FR" dirty="0" err="1"/>
              <a:t>languages</a:t>
            </a:r>
            <a:r>
              <a:rPr lang="fr-FR" dirty="0"/>
              <a:t>.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6228184" y="1556792"/>
            <a:ext cx="1224136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noProof="0" dirty="0" err="1"/>
              <a:t>Ability</a:t>
            </a:r>
            <a:r>
              <a:rPr lang="fr-FR" sz="2600" noProof="0" dirty="0"/>
              <a:t> 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Can’t</a:t>
            </a:r>
            <a:r>
              <a:rPr lang="fr-FR" dirty="0"/>
              <a:t> / </a:t>
            </a:r>
            <a:r>
              <a:rPr lang="fr-FR" dirty="0" err="1"/>
              <a:t>Cannot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3970784" cy="883480"/>
          </a:xfrm>
        </p:spPr>
        <p:txBody>
          <a:bodyPr/>
          <a:lstStyle/>
          <a:p>
            <a:r>
              <a:rPr lang="fr-FR" dirty="0"/>
              <a:t>The story </a:t>
            </a:r>
            <a:r>
              <a:rPr lang="fr-FR" dirty="0" err="1"/>
              <a:t>can’t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true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067944" y="2276872"/>
            <a:ext cx="3816424" cy="73946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Certainty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something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impossible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Could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28800"/>
            <a:ext cx="7239000" cy="883480"/>
          </a:xfrm>
        </p:spPr>
        <p:txBody>
          <a:bodyPr/>
          <a:lstStyle/>
          <a:p>
            <a:r>
              <a:rPr lang="fr-FR" dirty="0"/>
              <a:t>I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play</a:t>
            </a:r>
            <a:r>
              <a:rPr lang="fr-FR" dirty="0"/>
              <a:t> football </a:t>
            </a:r>
            <a:r>
              <a:rPr lang="fr-FR" dirty="0" err="1"/>
              <a:t>when</a:t>
            </a:r>
            <a:r>
              <a:rPr lang="fr-FR" dirty="0"/>
              <a:t> I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younger</a:t>
            </a:r>
            <a:r>
              <a:rPr lang="fr-FR" dirty="0"/>
              <a:t>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220072" y="2276872"/>
            <a:ext cx="288032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Ability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</a:t>
            </a:r>
            <a:r>
              <a:rPr kumimoji="0" lang="fr-FR" sz="2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0" y="2780928"/>
            <a:ext cx="5904656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Could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 to the stadium?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220072" y="3429000"/>
            <a:ext cx="2304256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 err="1"/>
              <a:t>Polite</a:t>
            </a:r>
            <a:r>
              <a:rPr lang="fr-FR" sz="2600" dirty="0"/>
              <a:t> </a:t>
            </a:r>
            <a:r>
              <a:rPr lang="fr-FR" sz="2600" dirty="0" err="1"/>
              <a:t>request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0" y="4293096"/>
            <a:ext cx="723900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lang="fr-FR" sz="2600" dirty="0"/>
              <a:t>You </a:t>
            </a:r>
            <a:r>
              <a:rPr lang="fr-FR" sz="2600" dirty="0" err="1"/>
              <a:t>could</a:t>
            </a:r>
            <a:r>
              <a:rPr lang="fr-FR" sz="2600" dirty="0"/>
              <a:t> </a:t>
            </a:r>
            <a:r>
              <a:rPr lang="fr-FR" sz="2600" dirty="0" err="1"/>
              <a:t>take</a:t>
            </a:r>
            <a:r>
              <a:rPr lang="fr-FR" sz="2600" dirty="0"/>
              <a:t> a taxi to the </a:t>
            </a:r>
            <a:r>
              <a:rPr lang="fr-FR" sz="2600" dirty="0" err="1"/>
              <a:t>airport</a:t>
            </a:r>
            <a:r>
              <a:rPr lang="fr-FR" sz="2600" dirty="0"/>
              <a:t>.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5220072" y="4941168"/>
            <a:ext cx="3206552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Polite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suggestion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May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4546848" cy="811472"/>
          </a:xfrm>
        </p:spPr>
        <p:txBody>
          <a:bodyPr/>
          <a:lstStyle/>
          <a:p>
            <a:r>
              <a:rPr lang="fr-FR" dirty="0"/>
              <a:t>It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rain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afternoon</a:t>
            </a:r>
            <a:r>
              <a:rPr lang="fr-FR" dirty="0"/>
              <a:t>.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932040" y="1628800"/>
            <a:ext cx="3134544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 err="1"/>
              <a:t>Possibilty</a:t>
            </a:r>
            <a:r>
              <a:rPr lang="fr-FR" sz="2600" dirty="0"/>
              <a:t>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2636912"/>
            <a:ext cx="723900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95536" y="2564904"/>
            <a:ext cx="3672408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 I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 to the WC?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355976" y="2564904"/>
            <a:ext cx="2630488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/>
              <a:t>Permission 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Might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811472"/>
          </a:xfrm>
        </p:spPr>
        <p:txBody>
          <a:bodyPr/>
          <a:lstStyle/>
          <a:p>
            <a:r>
              <a:rPr lang="fr-FR" dirty="0"/>
              <a:t>It </a:t>
            </a:r>
            <a:r>
              <a:rPr lang="fr-FR" dirty="0" err="1"/>
              <a:t>might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quicker</a:t>
            </a:r>
            <a:r>
              <a:rPr lang="fr-FR" dirty="0"/>
              <a:t> to </a:t>
            </a:r>
            <a:r>
              <a:rPr lang="fr-FR" dirty="0" err="1"/>
              <a:t>travel</a:t>
            </a:r>
            <a:r>
              <a:rPr lang="fr-FR" dirty="0"/>
              <a:t> by train.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508104" y="2204864"/>
            <a:ext cx="180020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fr-FR" sz="2600" dirty="0" err="1"/>
              <a:t>Possibility</a:t>
            </a:r>
            <a:r>
              <a:rPr lang="fr-FR" sz="2600" dirty="0"/>
              <a:t> 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Must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739464"/>
          </a:xfrm>
        </p:spPr>
        <p:txBody>
          <a:bodyPr/>
          <a:lstStyle/>
          <a:p>
            <a:r>
              <a:rPr lang="fr-FR" dirty="0"/>
              <a:t>You must </a:t>
            </a:r>
            <a:r>
              <a:rPr lang="fr-FR" dirty="0" err="1"/>
              <a:t>be</a:t>
            </a:r>
            <a:r>
              <a:rPr lang="fr-FR" dirty="0"/>
              <a:t> back </a:t>
            </a:r>
            <a:r>
              <a:rPr lang="fr-FR" dirty="0" err="1"/>
              <a:t>at</a:t>
            </a:r>
            <a:r>
              <a:rPr lang="fr-FR" dirty="0"/>
              <a:t> 10 </a:t>
            </a:r>
            <a:r>
              <a:rPr lang="fr-FR" dirty="0" err="1"/>
              <a:t>o’clock</a:t>
            </a:r>
            <a:r>
              <a:rPr lang="fr-FR" dirty="0"/>
              <a:t>.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427984" y="2276872"/>
            <a:ext cx="2880320" cy="739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Obligation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95536" y="3356992"/>
            <a:ext cx="7239000" cy="739464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snow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It must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very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cold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outside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499992" y="4077072"/>
            <a:ext cx="3638600" cy="739464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Certainty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sth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true</a:t>
            </a:r>
            <a:r>
              <a:rPr kumimoji="0" lang="fr-FR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271</Words>
  <Application>Microsoft Office PowerPoint</Application>
  <PresentationFormat>Προβολή στην οθόνη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Trebuchet MS</vt:lpstr>
      <vt:lpstr>Wingdings</vt:lpstr>
      <vt:lpstr>Wingdings 2</vt:lpstr>
      <vt:lpstr>Opulent</vt:lpstr>
      <vt:lpstr>MODAL VERBS</vt:lpstr>
      <vt:lpstr>What is a modal verb?</vt:lpstr>
      <vt:lpstr>Can </vt:lpstr>
      <vt:lpstr>Be able to </vt:lpstr>
      <vt:lpstr>Can’t / Cannot</vt:lpstr>
      <vt:lpstr>Could </vt:lpstr>
      <vt:lpstr>May </vt:lpstr>
      <vt:lpstr>Might </vt:lpstr>
      <vt:lpstr>Must</vt:lpstr>
      <vt:lpstr>Have to / Need to </vt:lpstr>
      <vt:lpstr>Needn’t/ Need not Don’t have to </vt:lpstr>
      <vt:lpstr>Mustn’t / must not</vt:lpstr>
      <vt:lpstr>Should/ ought to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Med Badr</dc:creator>
  <cp:lastModifiedBy>User</cp:lastModifiedBy>
  <cp:revision>14</cp:revision>
  <dcterms:created xsi:type="dcterms:W3CDTF">2017-10-17T12:16:30Z</dcterms:created>
  <dcterms:modified xsi:type="dcterms:W3CDTF">2024-11-03T21:57:37Z</dcterms:modified>
</cp:coreProperties>
</file>