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6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7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7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4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4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0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4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8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2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89B94-81A6-44FA-98EB-7BEC80E314F2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39B4-6B19-4E79-8377-096BF4EB6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1644" y="17526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+mn-lt"/>
              </a:rPr>
              <a:t>PASSIVE VOICE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62481" y="3449161"/>
            <a:ext cx="7993334" cy="2161480"/>
            <a:chOff x="384277" y="3239729"/>
            <a:chExt cx="8461362" cy="3554413"/>
          </a:xfrm>
        </p:grpSpPr>
        <p:sp>
          <p:nvSpPr>
            <p:cNvPr id="4" name="Title 1"/>
            <p:cNvSpPr txBox="1">
              <a:spLocks/>
            </p:cNvSpPr>
            <p:nvPr/>
          </p:nvSpPr>
          <p:spPr>
            <a:xfrm>
              <a:off x="463639" y="3974742"/>
              <a:ext cx="8382000" cy="2819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5400" dirty="0">
                <a:solidFill>
                  <a:srgbClr val="9BBB59">
                    <a:lumMod val="50000"/>
                  </a:srgbClr>
                </a:solidFill>
              </a:endParaRPr>
            </a:p>
          </p:txBody>
        </p:sp>
        <p:sp>
          <p:nvSpPr>
            <p:cNvPr id="5" name="Title 1"/>
            <p:cNvSpPr txBox="1">
              <a:spLocks/>
            </p:cNvSpPr>
            <p:nvPr/>
          </p:nvSpPr>
          <p:spPr>
            <a:xfrm>
              <a:off x="616039" y="3239729"/>
              <a:ext cx="8077200" cy="147002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</a:rPr>
                <a:t>Tom </a:t>
              </a:r>
              <a:r>
                <a:rPr lang="en-US" b="1" dirty="0">
                  <a:solidFill>
                    <a:srgbClr val="FF0000"/>
                  </a:solidFill>
                </a:rPr>
                <a:t>eats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en-US" b="1" dirty="0">
                  <a:solidFill>
                    <a:schemeClr val="accent5">
                      <a:lumMod val="75000"/>
                    </a:schemeClr>
                  </a:solidFill>
                </a:rPr>
                <a:t>the cake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</a:rPr>
                <a:t>.</a:t>
              </a:r>
            </a:p>
          </p:txBody>
        </p:sp>
        <p:sp>
          <p:nvSpPr>
            <p:cNvPr id="6" name="Title 1"/>
            <p:cNvSpPr txBox="1">
              <a:spLocks/>
            </p:cNvSpPr>
            <p:nvPr/>
          </p:nvSpPr>
          <p:spPr>
            <a:xfrm>
              <a:off x="384277" y="4334329"/>
              <a:ext cx="8077200" cy="147002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b="1" dirty="0">
                  <a:solidFill>
                    <a:schemeClr val="accent5">
                      <a:lumMod val="75000"/>
                    </a:schemeClr>
                  </a:solidFill>
                </a:rPr>
                <a:t>The cake </a:t>
              </a:r>
              <a:r>
                <a:rPr lang="en-US" b="1" dirty="0">
                  <a:solidFill>
                    <a:srgbClr val="FF0000"/>
                  </a:solidFill>
                </a:rPr>
                <a:t>is eaten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</a:rPr>
                <a:t> by Tom.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294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a man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555886"/>
            <a:ext cx="2858260" cy="2858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400" y="702803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Tom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47233" y="2155065"/>
            <a:ext cx="29116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take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4449477"/>
            <a:ext cx="91440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photos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were taken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Tom last week.</a:t>
            </a:r>
          </a:p>
        </p:txBody>
      </p:sp>
      <p:pic>
        <p:nvPicPr>
          <p:cNvPr id="3074" name="Picture 2" descr="Hình ảnh có liên qu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81614"/>
            <a:ext cx="4191000" cy="2606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19800" y="894669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last week</a:t>
            </a:r>
          </a:p>
        </p:txBody>
      </p:sp>
    </p:spTree>
    <p:extLst>
      <p:ext uri="{BB962C8B-B14F-4D97-AF65-F5344CB8AC3E}">
        <p14:creationId xmlns:p14="http://schemas.microsoft.com/office/powerpoint/2010/main" val="320186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7010" y="724889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solidFill>
                  <a:srgbClr val="FF0000"/>
                </a:solidFill>
                <a:latin typeface="Kristen ITC" pitchFamily="66" charset="0"/>
              </a:rPr>
              <a:t>Sandy</a:t>
            </a:r>
            <a:endParaRPr lang="en-US" sz="4800" dirty="0">
              <a:solidFill>
                <a:srgbClr val="FF0000"/>
              </a:solidFill>
              <a:latin typeface="Kristen ITC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35307" y="2057400"/>
            <a:ext cx="23782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play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52400" y="4267200"/>
            <a:ext cx="89916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song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is being played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Sandy now.</a:t>
            </a:r>
          </a:p>
        </p:txBody>
      </p:sp>
      <p:pic>
        <p:nvPicPr>
          <p:cNvPr id="8194" name="Picture 2" descr="Kết quả hình ảnh cho a girl carto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33"/>
          <a:stretch/>
        </p:blipFill>
        <p:spPr bwMode="auto">
          <a:xfrm>
            <a:off x="508713" y="1555886"/>
            <a:ext cx="1921097" cy="249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Kết quả hình ảnh cho a s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657275"/>
            <a:ext cx="2886075" cy="357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705601" y="201669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now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8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463639" y="2362200"/>
            <a:ext cx="83820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5400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16039" y="706188"/>
            <a:ext cx="8077200" cy="14700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Tom </a:t>
            </a:r>
            <a:r>
              <a:rPr lang="en-US" sz="5400" b="1" dirty="0">
                <a:solidFill>
                  <a:srgbClr val="FF0000"/>
                </a:solidFill>
              </a:rPr>
              <a:t>eats</a:t>
            </a: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5400" b="1" dirty="0">
                <a:solidFill>
                  <a:schemeClr val="accent5">
                    <a:lumMod val="75000"/>
                  </a:schemeClr>
                </a:solidFill>
              </a:rPr>
              <a:t>the cake</a:t>
            </a: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6039" y="2458788"/>
            <a:ext cx="8077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4BACC6">
                    <a:lumMod val="75000"/>
                  </a:srgbClr>
                </a:solidFill>
              </a:rPr>
              <a:t>The cake </a:t>
            </a:r>
            <a:r>
              <a:rPr lang="en-US" sz="5400" b="1" dirty="0">
                <a:solidFill>
                  <a:srgbClr val="FF0000"/>
                </a:solidFill>
              </a:rPr>
              <a:t>is eaten</a:t>
            </a:r>
            <a:r>
              <a:rPr lang="en-US" sz="5400" b="1" dirty="0">
                <a:solidFill>
                  <a:srgbClr val="4F81BD">
                    <a:lumMod val="50000"/>
                  </a:srgbClr>
                </a:solidFill>
              </a:rPr>
              <a:t> by Tom.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590800" y="1715043"/>
            <a:ext cx="4419600" cy="1066800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114800" y="1867443"/>
            <a:ext cx="539839" cy="93908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057400" y="1778900"/>
            <a:ext cx="3657600" cy="939085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932904" y="953043"/>
            <a:ext cx="1447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/>
              <a:t>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0704" y="953043"/>
            <a:ext cx="1301839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/>
              <a:t>V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6597" y="953043"/>
            <a:ext cx="2406203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/>
              <a:t>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72554" y="2864325"/>
            <a:ext cx="3387143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Be+V3/</a:t>
            </a:r>
            <a:r>
              <a:rPr lang="en-US" sz="5400" b="1" dirty="0" err="1"/>
              <a:t>ed</a:t>
            </a:r>
            <a:endParaRPr lang="en-US" sz="5400" b="1" dirty="0"/>
          </a:p>
        </p:txBody>
      </p:sp>
      <p:sp>
        <p:nvSpPr>
          <p:cNvPr id="16" name="Rectangle 15"/>
          <p:cNvSpPr/>
          <p:nvPr/>
        </p:nvSpPr>
        <p:spPr>
          <a:xfrm>
            <a:off x="914400" y="2864325"/>
            <a:ext cx="1600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/>
              <a:t>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96000" y="2864325"/>
            <a:ext cx="2133600" cy="76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by…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73191" y="104873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Active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0" y="3664803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Passive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3195" y="4494726"/>
            <a:ext cx="794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Present simple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>
                <a:solidFill>
                  <a:srgbClr val="002060"/>
                </a:solidFill>
              </a:rPr>
              <a:t>am/is/are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Present perfect: </a:t>
            </a:r>
            <a:r>
              <a:rPr lang="en-US" sz="2400" b="1" dirty="0">
                <a:solidFill>
                  <a:srgbClr val="002060"/>
                </a:solidFill>
              </a:rPr>
              <a:t>have/has been</a:t>
            </a:r>
          </a:p>
          <a:p>
            <a:r>
              <a:rPr lang="en-US" sz="2400" dirty="0">
                <a:solidFill>
                  <a:srgbClr val="FF0000"/>
                </a:solidFill>
              </a:rPr>
              <a:t>Past simple: </a:t>
            </a:r>
            <a:r>
              <a:rPr lang="en-US" sz="2400" b="1" dirty="0">
                <a:solidFill>
                  <a:srgbClr val="002060"/>
                </a:solidFill>
              </a:rPr>
              <a:t>was/were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Past perfect: </a:t>
            </a:r>
            <a:r>
              <a:rPr lang="en-US" sz="2400" b="1" dirty="0">
                <a:solidFill>
                  <a:srgbClr val="002060"/>
                </a:solidFill>
              </a:rPr>
              <a:t>had been</a:t>
            </a:r>
          </a:p>
          <a:p>
            <a:r>
              <a:rPr lang="en-US" sz="2400" dirty="0">
                <a:solidFill>
                  <a:srgbClr val="FF0000"/>
                </a:solidFill>
              </a:rPr>
              <a:t>Future simple: </a:t>
            </a:r>
            <a:r>
              <a:rPr lang="en-US" sz="2400" b="1" dirty="0">
                <a:solidFill>
                  <a:srgbClr val="002060"/>
                </a:solidFill>
              </a:rPr>
              <a:t>will be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Ect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02823" y="3505200"/>
            <a:ext cx="845177" cy="10986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47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2" grpId="0" animBg="1"/>
      <p:bldP spid="10" grpId="0" animBg="1"/>
      <p:bldP spid="12" grpId="0" animBg="1"/>
      <p:bldP spid="13" grpId="0" animBg="1"/>
      <p:bldP spid="16" grpId="0" animBg="1"/>
      <p:bldP spid="17" grpId="0" animBg="1"/>
      <p:bldP spid="4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3962400"/>
          </a:xfrm>
        </p:spPr>
        <p:txBody>
          <a:bodyPr>
            <a:normAutofit/>
          </a:bodyPr>
          <a:lstStyle/>
          <a:p>
            <a:r>
              <a:rPr lang="en-US" sz="8000" u="sng" dirty="0"/>
              <a:t>Let’s practice!</a:t>
            </a:r>
            <a:endParaRPr lang="en-US" sz="5300" dirty="0"/>
          </a:p>
        </p:txBody>
      </p:sp>
    </p:spTree>
    <p:extLst>
      <p:ext uri="{BB962C8B-B14F-4D97-AF65-F5344CB8AC3E}">
        <p14:creationId xmlns:p14="http://schemas.microsoft.com/office/powerpoint/2010/main" val="1280033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a man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2858260" cy="2858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66800" y="724889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Tom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31903" y="2057400"/>
            <a:ext cx="23782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fix</a:t>
            </a:r>
          </a:p>
        </p:txBody>
      </p:sp>
      <p:pic>
        <p:nvPicPr>
          <p:cNvPr id="1028" name="Picture 4" descr="Kết quả hình ảnh cho the car carto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057400"/>
            <a:ext cx="3276600" cy="176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09600" y="4191000"/>
            <a:ext cx="80772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car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has been fixed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Tom.</a:t>
            </a:r>
          </a:p>
        </p:txBody>
      </p:sp>
    </p:spTree>
    <p:extLst>
      <p:ext uri="{BB962C8B-B14F-4D97-AF65-F5344CB8AC3E}">
        <p14:creationId xmlns:p14="http://schemas.microsoft.com/office/powerpoint/2010/main" val="192963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724889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solidFill>
                  <a:srgbClr val="FF0000"/>
                </a:solidFill>
                <a:latin typeface="Kristen ITC" pitchFamily="66" charset="0"/>
              </a:rPr>
              <a:t>Sandy</a:t>
            </a:r>
            <a:endParaRPr lang="en-US" sz="4800" dirty="0">
              <a:solidFill>
                <a:srgbClr val="FF0000"/>
              </a:solidFill>
              <a:latin typeface="Kristen ITC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31903" y="2057400"/>
            <a:ext cx="23782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dirty="0">
                <a:solidFill>
                  <a:srgbClr val="FF0000"/>
                </a:solidFill>
                <a:latin typeface="Kristen ITC" pitchFamily="66" charset="0"/>
              </a:rPr>
              <a:t>buy</a:t>
            </a:r>
            <a:endParaRPr lang="en-US" sz="8800" dirty="0">
              <a:solidFill>
                <a:srgbClr val="FF0000"/>
              </a:solidFill>
              <a:latin typeface="Kristen ITC" pitchFamily="66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52400" y="4267200"/>
            <a:ext cx="89916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cake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was bought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Sandy 3 days ago.</a:t>
            </a:r>
          </a:p>
        </p:txBody>
      </p:sp>
      <p:pic>
        <p:nvPicPr>
          <p:cNvPr id="8194" name="Picture 2" descr="Kết quả hình ảnh cho a girl carto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33"/>
          <a:stretch/>
        </p:blipFill>
        <p:spPr bwMode="auto">
          <a:xfrm>
            <a:off x="1018503" y="1555886"/>
            <a:ext cx="1921097" cy="249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Kết quả hình ảnh cho a cakecarto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447800"/>
            <a:ext cx="2476500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19800" y="894669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3 days ago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6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Kết quả hình ảnh cho a let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2196">
            <a:off x="3720509" y="7077"/>
            <a:ext cx="2438400" cy="194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Kết quả hình ảnh cho a let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2196">
            <a:off x="6510114" y="1806173"/>
            <a:ext cx="2438400" cy="194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Kết quả hình ảnh cho a man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2858260" cy="2858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66800" y="724889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Tom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31903" y="2057400"/>
            <a:ext cx="30640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write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4724400"/>
            <a:ext cx="93726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letters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are 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regularly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 written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Tom.</a:t>
            </a:r>
          </a:p>
        </p:txBody>
      </p:sp>
      <p:pic>
        <p:nvPicPr>
          <p:cNvPr id="7170" name="Picture 2" descr="Kết quả hình ảnh cho a let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08396"/>
            <a:ext cx="2438400" cy="194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549721" y="3805443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regularly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90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0778" y="724889"/>
            <a:ext cx="2378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solidFill>
                  <a:srgbClr val="FF0000"/>
                </a:solidFill>
                <a:latin typeface="Kristen ITC" pitchFamily="66" charset="0"/>
              </a:rPr>
              <a:t>Sandy</a:t>
            </a:r>
            <a:endParaRPr lang="en-US" sz="4800" dirty="0">
              <a:solidFill>
                <a:srgbClr val="FF0000"/>
              </a:solidFill>
              <a:latin typeface="Kristen ITC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2057400"/>
            <a:ext cx="33688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paint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4495800"/>
            <a:ext cx="91440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drawing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will be painted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Sandy tomorrow.</a:t>
            </a:r>
          </a:p>
        </p:txBody>
      </p:sp>
      <p:pic>
        <p:nvPicPr>
          <p:cNvPr id="8194" name="Picture 2" descr="Kết quả hình ảnh cho a girl carto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33"/>
          <a:stretch/>
        </p:blipFill>
        <p:spPr bwMode="auto">
          <a:xfrm>
            <a:off x="622481" y="1555886"/>
            <a:ext cx="1921097" cy="249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Kết quả hình ảnh cho a paint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975" y="990600"/>
            <a:ext cx="1603798" cy="335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25674" y="364597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tomorrow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52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72488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The students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29080" y="2118575"/>
            <a:ext cx="2378297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do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57200" y="4648200"/>
            <a:ext cx="8077200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homework 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has been done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the students since Sunday.</a:t>
            </a:r>
          </a:p>
        </p:txBody>
      </p:sp>
      <p:pic>
        <p:nvPicPr>
          <p:cNvPr id="4098" name="Picture 2" descr="Kết quả hình ảnh cho students carto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41"/>
          <a:stretch/>
        </p:blipFill>
        <p:spPr bwMode="auto">
          <a:xfrm>
            <a:off x="572037" y="1555885"/>
            <a:ext cx="2942018" cy="231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Kết quả hình ảnh cho home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6560" y="1053163"/>
            <a:ext cx="3318905" cy="331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86812" y="247965"/>
            <a:ext cx="2780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Since Sunday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09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72488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The students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6818" y="2118575"/>
            <a:ext cx="3611182" cy="144655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  <a:latin typeface="Kristen ITC" pitchFamily="66" charset="0"/>
              </a:rPr>
              <a:t>make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78157" y="4668140"/>
            <a:ext cx="8904668" cy="1470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The birthday cards</a:t>
            </a:r>
            <a:r>
              <a:rPr lang="en-US" sz="4800" dirty="0">
                <a:solidFill>
                  <a:srgbClr val="FF0000"/>
                </a:solidFill>
                <a:latin typeface="Kristen ITC" pitchFamily="66" charset="0"/>
              </a:rPr>
              <a:t> are being made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by the students at the moment.</a:t>
            </a:r>
          </a:p>
        </p:txBody>
      </p:sp>
      <p:pic>
        <p:nvPicPr>
          <p:cNvPr id="4098" name="Picture 2" descr="Kết quả hình ảnh cho students carto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41"/>
          <a:stretch/>
        </p:blipFill>
        <p:spPr bwMode="auto">
          <a:xfrm>
            <a:off x="304800" y="1555885"/>
            <a:ext cx="2942018" cy="231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Kết quả hình ảnh cho birthday card cartoon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3714">
            <a:off x="7052874" y="652076"/>
            <a:ext cx="1600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ình ảnh có liên qu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8650">
            <a:off x="7328468" y="2224146"/>
            <a:ext cx="1567924" cy="1960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003183" y="1519675"/>
            <a:ext cx="3456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  <a:latin typeface="Kristen ITC" pitchFamily="66" charset="0"/>
              </a:rPr>
              <a:t>At the moment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68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183</Words>
  <Application>Microsoft Office PowerPoint</Application>
  <PresentationFormat>Προβολή στην οθόνη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Calibri</vt:lpstr>
      <vt:lpstr>Kristen ITC</vt:lpstr>
      <vt:lpstr>Office Theme</vt:lpstr>
      <vt:lpstr>PASSIVE VOICE</vt:lpstr>
      <vt:lpstr>Tom eats the cake.</vt:lpstr>
      <vt:lpstr>Let’s practice!</vt:lpstr>
      <vt:lpstr>The car has been fixed by Tom.</vt:lpstr>
      <vt:lpstr>The cake was bought by Sandy 3 days ago.</vt:lpstr>
      <vt:lpstr>The letters are regularly written by Tom.</vt:lpstr>
      <vt:lpstr>The drawing will be painted by Sandy tomorrow.</vt:lpstr>
      <vt:lpstr>The homework has been done by the students since Sunday.</vt:lpstr>
      <vt:lpstr>The birthday cards are being made by the students at the moment.</vt:lpstr>
      <vt:lpstr>The photos were taken by Tom last week.</vt:lpstr>
      <vt:lpstr>The song is being played by Sandy now.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Truc Duyen</dc:creator>
  <cp:lastModifiedBy>User</cp:lastModifiedBy>
  <cp:revision>17</cp:revision>
  <dcterms:created xsi:type="dcterms:W3CDTF">2017-08-30T12:41:27Z</dcterms:created>
  <dcterms:modified xsi:type="dcterms:W3CDTF">2024-03-04T22:30:53Z</dcterms:modified>
</cp:coreProperties>
</file>