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Church of Agios Dimitrios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School Project on Thessaloniki's Iconic Church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 of the Church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Largest church in Thessaloniki and a UNESCO World Heritage site.</a:t>
            </a:r>
          </a:p>
          <a:p/>
          <a:p>
            <a:r>
              <a:t>• Dedicated to Saint Demetrios, the patron saint of the city.</a:t>
            </a:r>
          </a:p>
          <a:p>
            <a:r>
              <a:t>• Restored after a fire in 1917, featuring original designs.</a:t>
            </a:r>
          </a:p>
          <a:p>
            <a:r>
              <a:t>• Famous for its 7th-century Byzantine mosaics.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Story of Saint Demetrios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Born in Thessaloniki in 270 AD.</a:t>
            </a:r>
          </a:p>
          <a:p/>
          <a:p>
            <a:r>
              <a:t>• A Roman army officer who prioritized Christianity.</a:t>
            </a:r>
          </a:p>
          <a:p>
            <a:r>
              <a:t>• Secretly preached and converted people to Christianity.</a:t>
            </a:r>
          </a:p>
          <a:p>
            <a:r>
              <a:t>• Martyred by Emperor Maximian in 306 AD.</a:t>
            </a:r>
          </a:p>
          <a:p>
            <a:r>
              <a:t>• Known as 'The Myrrh Gusher' for the sweet scent from his tomb.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Church’s Architectural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Initially a small oratory on the ruins of a Roman bath.</a:t>
            </a:r>
          </a:p>
          <a:p/>
          <a:p>
            <a:r>
              <a:t>• Expanded into a five-aisled basilica in the 5th century.</a:t>
            </a:r>
          </a:p>
          <a:p>
            <a:r>
              <a:t>• Converted into a mosque in 1493 under Ottoman rule.</a:t>
            </a:r>
          </a:p>
          <a:p>
            <a:r>
              <a:t>• Restored to Christian worship in 1912 after Thessaloniki’s liberation.</a:t>
            </a:r>
          </a:p>
          <a:p>
            <a:r>
              <a:t>• Rebuilt after the 1917 fire and reopened in 1949.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Significance of the Church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 symbol of Thessaloniki's resilience through history.</a:t>
            </a:r>
          </a:p>
          <a:p/>
          <a:p>
            <a:r>
              <a:t>• Houses relics and mosaics that survived destruction.</a:t>
            </a:r>
          </a:p>
          <a:p>
            <a:r>
              <a:t>• Continues to serve as an important religious and cultural site.</a:t>
            </a:r>
          </a:p>
          <a:p>
            <a:r>
              <a:t>• Celebrates Saint Demetrios, who is believed to have saved the city multiple times.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 Church of Agios Dimitrios is more than just a place of worship.</a:t>
            </a:r>
          </a:p>
          <a:p/>
          <a:p>
            <a:r>
              <a:t>• It represents the history, culture, and faith of Thessaloniki.</a:t>
            </a:r>
          </a:p>
          <a:p>
            <a:r>
              <a:t>• Its restoration after the fire shows the city's dedication to preserving its heritage.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