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547" r:id="rId2"/>
    <p:sldId id="545" r:id="rId3"/>
    <p:sldId id="546" r:id="rId4"/>
    <p:sldId id="548" r:id="rId5"/>
    <p:sldId id="549" r:id="rId6"/>
    <p:sldId id="550" r:id="rId7"/>
    <p:sldId id="551" r:id="rId8"/>
    <p:sldId id="552" r:id="rId9"/>
    <p:sldId id="553" r:id="rId10"/>
    <p:sldId id="554" r:id="rId11"/>
    <p:sldId id="555" r:id="rId12"/>
  </p:sldIdLst>
  <p:sldSz cx="9144000" cy="6858000" type="screen4x3"/>
  <p:notesSz cx="6881813" cy="100028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Μεσαίο στυλ 3 - Έμφαση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Μεσαίο στυλ 3 - Έμφαση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181B43-D479-41DF-A87E-848743537B4F}" type="doc">
      <dgm:prSet loTypeId="urn:microsoft.com/office/officeart/2005/8/layout/hierarchy3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FE768B63-52F2-4F04-89D2-3598032A6428}">
      <dgm:prSet phldrT="[Κείμενο]"/>
      <dgm:spPr/>
      <dgm:t>
        <a:bodyPr/>
        <a:lstStyle/>
        <a:p>
          <a:r>
            <a:rPr lang="el-GR" dirty="0" smtClean="0"/>
            <a:t>Εθνική άμυνα</a:t>
          </a:r>
          <a:endParaRPr lang="el-GR" dirty="0"/>
        </a:p>
      </dgm:t>
    </dgm:pt>
    <dgm:pt modelId="{C6B83247-58D4-4DF6-A55F-7C2DA181ECD6}" type="parTrans" cxnId="{F7F7ED2C-8DAF-4C59-8C17-317FAB551B6B}">
      <dgm:prSet/>
      <dgm:spPr/>
      <dgm:t>
        <a:bodyPr/>
        <a:lstStyle/>
        <a:p>
          <a:endParaRPr lang="el-GR"/>
        </a:p>
      </dgm:t>
    </dgm:pt>
    <dgm:pt modelId="{55389DC1-C007-43A4-8614-6DA9FB427DF1}" type="sibTrans" cxnId="{F7F7ED2C-8DAF-4C59-8C17-317FAB551B6B}">
      <dgm:prSet/>
      <dgm:spPr/>
      <dgm:t>
        <a:bodyPr/>
        <a:lstStyle/>
        <a:p>
          <a:endParaRPr lang="el-GR"/>
        </a:p>
      </dgm:t>
    </dgm:pt>
    <dgm:pt modelId="{6CD2CACF-AF60-4885-9301-F7AE62E171DB}">
      <dgm:prSet phldrT="[Κείμενο]"/>
      <dgm:spPr/>
      <dgm:t>
        <a:bodyPr/>
        <a:lstStyle/>
        <a:p>
          <a:r>
            <a:rPr lang="el-GR" dirty="0" smtClean="0"/>
            <a:t>Προστασία και ασφάλεια της χώρας από πολεμικές επιχειρήσεις.</a:t>
          </a:r>
          <a:endParaRPr lang="el-GR" dirty="0"/>
        </a:p>
      </dgm:t>
    </dgm:pt>
    <dgm:pt modelId="{4ACF274C-FCB9-4241-9BD9-2F14EF7B61FD}" type="parTrans" cxnId="{73A918EA-5F26-4DEB-84C8-36708224CC79}">
      <dgm:prSet/>
      <dgm:spPr/>
      <dgm:t>
        <a:bodyPr/>
        <a:lstStyle/>
        <a:p>
          <a:endParaRPr lang="el-GR"/>
        </a:p>
      </dgm:t>
    </dgm:pt>
    <dgm:pt modelId="{DB169BD3-212E-409B-A0A4-52629A8A60EE}" type="sibTrans" cxnId="{73A918EA-5F26-4DEB-84C8-36708224CC79}">
      <dgm:prSet/>
      <dgm:spPr/>
      <dgm:t>
        <a:bodyPr/>
        <a:lstStyle/>
        <a:p>
          <a:endParaRPr lang="el-GR"/>
        </a:p>
      </dgm:t>
    </dgm:pt>
    <dgm:pt modelId="{F1BCF9FF-7CD7-4288-A19E-78AE0E8E25EC}">
      <dgm:prSet phldrT="[Κείμενο]"/>
      <dgm:spPr/>
      <dgm:t>
        <a:bodyPr/>
        <a:lstStyle/>
        <a:p>
          <a:r>
            <a:rPr lang="el-GR" dirty="0" smtClean="0"/>
            <a:t>Ένοπλες δυνάμεις.</a:t>
          </a:r>
          <a:endParaRPr lang="el-GR" dirty="0"/>
        </a:p>
      </dgm:t>
    </dgm:pt>
    <dgm:pt modelId="{EFC878B7-35F0-40A6-A376-C30DDD45A731}" type="parTrans" cxnId="{209068E5-64FA-46B5-8DFB-E328061AEA87}">
      <dgm:prSet/>
      <dgm:spPr/>
      <dgm:t>
        <a:bodyPr/>
        <a:lstStyle/>
        <a:p>
          <a:endParaRPr lang="el-GR"/>
        </a:p>
      </dgm:t>
    </dgm:pt>
    <dgm:pt modelId="{1C96DA32-160C-4E91-B01F-203419371969}" type="sibTrans" cxnId="{209068E5-64FA-46B5-8DFB-E328061AEA87}">
      <dgm:prSet/>
      <dgm:spPr/>
      <dgm:t>
        <a:bodyPr/>
        <a:lstStyle/>
        <a:p>
          <a:endParaRPr lang="el-GR"/>
        </a:p>
      </dgm:t>
    </dgm:pt>
    <dgm:pt modelId="{AF22D1B0-9F5D-4584-9B61-8DEF8FA1C16B}">
      <dgm:prSet phldrT="[Κείμενο]"/>
      <dgm:spPr/>
      <dgm:t>
        <a:bodyPr/>
        <a:lstStyle/>
        <a:p>
          <a:r>
            <a:rPr lang="el-GR" dirty="0" smtClean="0"/>
            <a:t>Πολιτική άμυνα</a:t>
          </a:r>
          <a:endParaRPr lang="el-GR" dirty="0"/>
        </a:p>
      </dgm:t>
    </dgm:pt>
    <dgm:pt modelId="{64D1DD95-59EE-47BA-BE05-F7FFF472CEDD}" type="parTrans" cxnId="{D2AA0F4F-78FE-485C-ABB3-E379F6FAFA7A}">
      <dgm:prSet/>
      <dgm:spPr/>
      <dgm:t>
        <a:bodyPr/>
        <a:lstStyle/>
        <a:p>
          <a:endParaRPr lang="el-GR"/>
        </a:p>
      </dgm:t>
    </dgm:pt>
    <dgm:pt modelId="{D43D92CD-58D5-4CF9-ACC1-41811AF06418}" type="sibTrans" cxnId="{D2AA0F4F-78FE-485C-ABB3-E379F6FAFA7A}">
      <dgm:prSet/>
      <dgm:spPr/>
      <dgm:t>
        <a:bodyPr/>
        <a:lstStyle/>
        <a:p>
          <a:endParaRPr lang="el-GR"/>
        </a:p>
      </dgm:t>
    </dgm:pt>
    <dgm:pt modelId="{442E6C39-B53D-4BC9-8B86-7968A0279918}">
      <dgm:prSet phldrT="[Κείμενο]"/>
      <dgm:spPr/>
      <dgm:t>
        <a:bodyPr/>
        <a:lstStyle/>
        <a:p>
          <a:r>
            <a:rPr lang="el-GR" dirty="0" smtClean="0"/>
            <a:t>Προστασία του πληθυσμού και των υποδομών της χώρας σε καιρό πολέμου.</a:t>
          </a:r>
          <a:endParaRPr lang="el-GR" dirty="0"/>
        </a:p>
      </dgm:t>
    </dgm:pt>
    <dgm:pt modelId="{80EF2FB6-B407-40FF-8F31-1EA42DC25E74}" type="parTrans" cxnId="{0E5A2F00-06E9-48B5-8188-2D03CC1CC0C2}">
      <dgm:prSet/>
      <dgm:spPr/>
      <dgm:t>
        <a:bodyPr/>
        <a:lstStyle/>
        <a:p>
          <a:endParaRPr lang="el-GR"/>
        </a:p>
      </dgm:t>
    </dgm:pt>
    <dgm:pt modelId="{0A577F58-9BF0-4B7D-9E93-0A06FA795521}" type="sibTrans" cxnId="{0E5A2F00-06E9-48B5-8188-2D03CC1CC0C2}">
      <dgm:prSet/>
      <dgm:spPr/>
      <dgm:t>
        <a:bodyPr/>
        <a:lstStyle/>
        <a:p>
          <a:endParaRPr lang="el-GR"/>
        </a:p>
      </dgm:t>
    </dgm:pt>
    <dgm:pt modelId="{ADEBFC6F-EDFE-4393-95A5-9149CA3BE0C5}">
      <dgm:prSet phldrT="[Κείμενο]"/>
      <dgm:spPr/>
      <dgm:t>
        <a:bodyPr/>
        <a:lstStyle/>
        <a:p>
          <a:r>
            <a:rPr lang="el-GR" dirty="0" smtClean="0"/>
            <a:t>Αστυνομία, Πυροσβεστική, Λιμενικό σώμα.</a:t>
          </a:r>
          <a:endParaRPr lang="el-GR" dirty="0"/>
        </a:p>
      </dgm:t>
    </dgm:pt>
    <dgm:pt modelId="{B0AA9AA2-E8B0-417A-B317-8A59DD588FC4}" type="parTrans" cxnId="{A3C51305-1373-452C-A72C-982ACDA3A13E}">
      <dgm:prSet/>
      <dgm:spPr/>
      <dgm:t>
        <a:bodyPr/>
        <a:lstStyle/>
        <a:p>
          <a:endParaRPr lang="el-GR"/>
        </a:p>
      </dgm:t>
    </dgm:pt>
    <dgm:pt modelId="{DB4D3E90-B421-49B2-9D5F-5D7918AC8E54}" type="sibTrans" cxnId="{A3C51305-1373-452C-A72C-982ACDA3A13E}">
      <dgm:prSet/>
      <dgm:spPr/>
      <dgm:t>
        <a:bodyPr/>
        <a:lstStyle/>
        <a:p>
          <a:endParaRPr lang="el-GR"/>
        </a:p>
      </dgm:t>
    </dgm:pt>
    <dgm:pt modelId="{A02F1AEB-48C3-4886-BC88-85521CEA1CAF}" type="pres">
      <dgm:prSet presAssocID="{56181B43-D479-41DF-A87E-848743537B4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BAA6FDE6-254E-4E71-A979-FB64624C09DA}" type="pres">
      <dgm:prSet presAssocID="{FE768B63-52F2-4F04-89D2-3598032A6428}" presName="root" presStyleCnt="0"/>
      <dgm:spPr/>
    </dgm:pt>
    <dgm:pt modelId="{2F264BDF-F34B-4EC5-8214-F82CDA4C8B77}" type="pres">
      <dgm:prSet presAssocID="{FE768B63-52F2-4F04-89D2-3598032A6428}" presName="rootComposite" presStyleCnt="0"/>
      <dgm:spPr/>
    </dgm:pt>
    <dgm:pt modelId="{C8935BEF-E018-443F-87E6-CDF9CCBAD102}" type="pres">
      <dgm:prSet presAssocID="{FE768B63-52F2-4F04-89D2-3598032A6428}" presName="rootText" presStyleLbl="node1" presStyleIdx="0" presStyleCnt="2"/>
      <dgm:spPr/>
      <dgm:t>
        <a:bodyPr/>
        <a:lstStyle/>
        <a:p>
          <a:endParaRPr lang="el-GR"/>
        </a:p>
      </dgm:t>
    </dgm:pt>
    <dgm:pt modelId="{09263050-E5C0-47EF-9A4F-C2583CDF16C8}" type="pres">
      <dgm:prSet presAssocID="{FE768B63-52F2-4F04-89D2-3598032A6428}" presName="rootConnector" presStyleLbl="node1" presStyleIdx="0" presStyleCnt="2"/>
      <dgm:spPr/>
      <dgm:t>
        <a:bodyPr/>
        <a:lstStyle/>
        <a:p>
          <a:endParaRPr lang="el-GR"/>
        </a:p>
      </dgm:t>
    </dgm:pt>
    <dgm:pt modelId="{05487F5D-E9A6-4AD8-83F8-78BAD5D340E3}" type="pres">
      <dgm:prSet presAssocID="{FE768B63-52F2-4F04-89D2-3598032A6428}" presName="childShape" presStyleCnt="0"/>
      <dgm:spPr/>
    </dgm:pt>
    <dgm:pt modelId="{382E649E-3CBA-414A-934A-37AEAB5081DA}" type="pres">
      <dgm:prSet presAssocID="{4ACF274C-FCB9-4241-9BD9-2F14EF7B61FD}" presName="Name13" presStyleLbl="parChTrans1D2" presStyleIdx="0" presStyleCnt="4"/>
      <dgm:spPr/>
      <dgm:t>
        <a:bodyPr/>
        <a:lstStyle/>
        <a:p>
          <a:endParaRPr lang="el-GR"/>
        </a:p>
      </dgm:t>
    </dgm:pt>
    <dgm:pt modelId="{E04FB997-98D3-4E21-B768-24548B164821}" type="pres">
      <dgm:prSet presAssocID="{6CD2CACF-AF60-4885-9301-F7AE62E171DB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0E76990-3D24-448A-98E7-89DF841B4E3D}" type="pres">
      <dgm:prSet presAssocID="{EFC878B7-35F0-40A6-A376-C30DDD45A731}" presName="Name13" presStyleLbl="parChTrans1D2" presStyleIdx="1" presStyleCnt="4"/>
      <dgm:spPr/>
      <dgm:t>
        <a:bodyPr/>
        <a:lstStyle/>
        <a:p>
          <a:endParaRPr lang="el-GR"/>
        </a:p>
      </dgm:t>
    </dgm:pt>
    <dgm:pt modelId="{13F85230-6CB3-4E97-9374-E77420881D2E}" type="pres">
      <dgm:prSet presAssocID="{F1BCF9FF-7CD7-4288-A19E-78AE0E8E25EC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99D7993-3417-4F22-8374-8EA4561B3A2B}" type="pres">
      <dgm:prSet presAssocID="{AF22D1B0-9F5D-4584-9B61-8DEF8FA1C16B}" presName="root" presStyleCnt="0"/>
      <dgm:spPr/>
    </dgm:pt>
    <dgm:pt modelId="{B4A87E6F-A40D-4B58-A55C-DDA6A69B8727}" type="pres">
      <dgm:prSet presAssocID="{AF22D1B0-9F5D-4584-9B61-8DEF8FA1C16B}" presName="rootComposite" presStyleCnt="0"/>
      <dgm:spPr/>
    </dgm:pt>
    <dgm:pt modelId="{6F20D7BD-A171-492F-BD0E-F655B2EF07DC}" type="pres">
      <dgm:prSet presAssocID="{AF22D1B0-9F5D-4584-9B61-8DEF8FA1C16B}" presName="rootText" presStyleLbl="node1" presStyleIdx="1" presStyleCnt="2"/>
      <dgm:spPr/>
      <dgm:t>
        <a:bodyPr/>
        <a:lstStyle/>
        <a:p>
          <a:endParaRPr lang="el-GR"/>
        </a:p>
      </dgm:t>
    </dgm:pt>
    <dgm:pt modelId="{A6EE30F9-651D-448F-84F7-7D181066B37B}" type="pres">
      <dgm:prSet presAssocID="{AF22D1B0-9F5D-4584-9B61-8DEF8FA1C16B}" presName="rootConnector" presStyleLbl="node1" presStyleIdx="1" presStyleCnt="2"/>
      <dgm:spPr/>
      <dgm:t>
        <a:bodyPr/>
        <a:lstStyle/>
        <a:p>
          <a:endParaRPr lang="el-GR"/>
        </a:p>
      </dgm:t>
    </dgm:pt>
    <dgm:pt modelId="{527DA459-3189-4572-9EE4-0FD05216EFF6}" type="pres">
      <dgm:prSet presAssocID="{AF22D1B0-9F5D-4584-9B61-8DEF8FA1C16B}" presName="childShape" presStyleCnt="0"/>
      <dgm:spPr/>
    </dgm:pt>
    <dgm:pt modelId="{7DF5485D-FD67-4C84-A224-B53EE6B6AF93}" type="pres">
      <dgm:prSet presAssocID="{80EF2FB6-B407-40FF-8F31-1EA42DC25E74}" presName="Name13" presStyleLbl="parChTrans1D2" presStyleIdx="2" presStyleCnt="4"/>
      <dgm:spPr/>
      <dgm:t>
        <a:bodyPr/>
        <a:lstStyle/>
        <a:p>
          <a:endParaRPr lang="el-GR"/>
        </a:p>
      </dgm:t>
    </dgm:pt>
    <dgm:pt modelId="{B4E6880E-2233-4C4C-A94C-A60365CA243F}" type="pres">
      <dgm:prSet presAssocID="{442E6C39-B53D-4BC9-8B86-7968A0279918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B031486-5293-47C5-BFF7-FDA6583CAD0E}" type="pres">
      <dgm:prSet presAssocID="{B0AA9AA2-E8B0-417A-B317-8A59DD588FC4}" presName="Name13" presStyleLbl="parChTrans1D2" presStyleIdx="3" presStyleCnt="4"/>
      <dgm:spPr/>
      <dgm:t>
        <a:bodyPr/>
        <a:lstStyle/>
        <a:p>
          <a:endParaRPr lang="el-GR"/>
        </a:p>
      </dgm:t>
    </dgm:pt>
    <dgm:pt modelId="{E85864D5-57BC-4DA5-A748-F917D6219C52}" type="pres">
      <dgm:prSet presAssocID="{ADEBFC6F-EDFE-4393-95A5-9149CA3BE0C5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E5A2F00-06E9-48B5-8188-2D03CC1CC0C2}" srcId="{AF22D1B0-9F5D-4584-9B61-8DEF8FA1C16B}" destId="{442E6C39-B53D-4BC9-8B86-7968A0279918}" srcOrd="0" destOrd="0" parTransId="{80EF2FB6-B407-40FF-8F31-1EA42DC25E74}" sibTransId="{0A577F58-9BF0-4B7D-9E93-0A06FA795521}"/>
    <dgm:cxn modelId="{D8E888C0-8A06-4435-903A-F0BA2692E9C3}" type="presOf" srcId="{442E6C39-B53D-4BC9-8B86-7968A0279918}" destId="{B4E6880E-2233-4C4C-A94C-A60365CA243F}" srcOrd="0" destOrd="0" presId="urn:microsoft.com/office/officeart/2005/8/layout/hierarchy3"/>
    <dgm:cxn modelId="{60807AC1-01BD-4BF9-9058-D13FCA15D5B2}" type="presOf" srcId="{FE768B63-52F2-4F04-89D2-3598032A6428}" destId="{09263050-E5C0-47EF-9A4F-C2583CDF16C8}" srcOrd="1" destOrd="0" presId="urn:microsoft.com/office/officeart/2005/8/layout/hierarchy3"/>
    <dgm:cxn modelId="{ED122C9E-63E6-45D5-A848-E9F0F58215CB}" type="presOf" srcId="{4ACF274C-FCB9-4241-9BD9-2F14EF7B61FD}" destId="{382E649E-3CBA-414A-934A-37AEAB5081DA}" srcOrd="0" destOrd="0" presId="urn:microsoft.com/office/officeart/2005/8/layout/hierarchy3"/>
    <dgm:cxn modelId="{4289376A-CF3B-41B9-AEE3-2279E20BEEC8}" type="presOf" srcId="{F1BCF9FF-7CD7-4288-A19E-78AE0E8E25EC}" destId="{13F85230-6CB3-4E97-9374-E77420881D2E}" srcOrd="0" destOrd="0" presId="urn:microsoft.com/office/officeart/2005/8/layout/hierarchy3"/>
    <dgm:cxn modelId="{2AFB2167-42F5-4E66-AEC0-EDABF3B94D7E}" type="presOf" srcId="{AF22D1B0-9F5D-4584-9B61-8DEF8FA1C16B}" destId="{A6EE30F9-651D-448F-84F7-7D181066B37B}" srcOrd="1" destOrd="0" presId="urn:microsoft.com/office/officeart/2005/8/layout/hierarchy3"/>
    <dgm:cxn modelId="{A3610F1F-ABB0-418C-A823-50CF98D11C37}" type="presOf" srcId="{6CD2CACF-AF60-4885-9301-F7AE62E171DB}" destId="{E04FB997-98D3-4E21-B768-24548B164821}" srcOrd="0" destOrd="0" presId="urn:microsoft.com/office/officeart/2005/8/layout/hierarchy3"/>
    <dgm:cxn modelId="{D2AA0F4F-78FE-485C-ABB3-E379F6FAFA7A}" srcId="{56181B43-D479-41DF-A87E-848743537B4F}" destId="{AF22D1B0-9F5D-4584-9B61-8DEF8FA1C16B}" srcOrd="1" destOrd="0" parTransId="{64D1DD95-59EE-47BA-BE05-F7FFF472CEDD}" sibTransId="{D43D92CD-58D5-4CF9-ACC1-41811AF06418}"/>
    <dgm:cxn modelId="{7CBA9427-9949-41B5-B29C-CDF03170B0CD}" type="presOf" srcId="{B0AA9AA2-E8B0-417A-B317-8A59DD588FC4}" destId="{0B031486-5293-47C5-BFF7-FDA6583CAD0E}" srcOrd="0" destOrd="0" presId="urn:microsoft.com/office/officeart/2005/8/layout/hierarchy3"/>
    <dgm:cxn modelId="{187364FA-D96E-488B-A53B-5E55B979D8A5}" type="presOf" srcId="{EFC878B7-35F0-40A6-A376-C30DDD45A731}" destId="{A0E76990-3D24-448A-98E7-89DF841B4E3D}" srcOrd="0" destOrd="0" presId="urn:microsoft.com/office/officeart/2005/8/layout/hierarchy3"/>
    <dgm:cxn modelId="{9369FB21-8C16-4944-A715-F6AC67D81987}" type="presOf" srcId="{56181B43-D479-41DF-A87E-848743537B4F}" destId="{A02F1AEB-48C3-4886-BC88-85521CEA1CAF}" srcOrd="0" destOrd="0" presId="urn:microsoft.com/office/officeart/2005/8/layout/hierarchy3"/>
    <dgm:cxn modelId="{209068E5-64FA-46B5-8DFB-E328061AEA87}" srcId="{FE768B63-52F2-4F04-89D2-3598032A6428}" destId="{F1BCF9FF-7CD7-4288-A19E-78AE0E8E25EC}" srcOrd="1" destOrd="0" parTransId="{EFC878B7-35F0-40A6-A376-C30DDD45A731}" sibTransId="{1C96DA32-160C-4E91-B01F-203419371969}"/>
    <dgm:cxn modelId="{E264A04F-3909-4D2F-8862-A0AB34F7A84C}" type="presOf" srcId="{AF22D1B0-9F5D-4584-9B61-8DEF8FA1C16B}" destId="{6F20D7BD-A171-492F-BD0E-F655B2EF07DC}" srcOrd="0" destOrd="0" presId="urn:microsoft.com/office/officeart/2005/8/layout/hierarchy3"/>
    <dgm:cxn modelId="{F7F7ED2C-8DAF-4C59-8C17-317FAB551B6B}" srcId="{56181B43-D479-41DF-A87E-848743537B4F}" destId="{FE768B63-52F2-4F04-89D2-3598032A6428}" srcOrd="0" destOrd="0" parTransId="{C6B83247-58D4-4DF6-A55F-7C2DA181ECD6}" sibTransId="{55389DC1-C007-43A4-8614-6DA9FB427DF1}"/>
    <dgm:cxn modelId="{73A918EA-5F26-4DEB-84C8-36708224CC79}" srcId="{FE768B63-52F2-4F04-89D2-3598032A6428}" destId="{6CD2CACF-AF60-4885-9301-F7AE62E171DB}" srcOrd="0" destOrd="0" parTransId="{4ACF274C-FCB9-4241-9BD9-2F14EF7B61FD}" sibTransId="{DB169BD3-212E-409B-A0A4-52629A8A60EE}"/>
    <dgm:cxn modelId="{DE5A6285-1BB7-44AC-B0B3-EF9D2FC57068}" type="presOf" srcId="{ADEBFC6F-EDFE-4393-95A5-9149CA3BE0C5}" destId="{E85864D5-57BC-4DA5-A748-F917D6219C52}" srcOrd="0" destOrd="0" presId="urn:microsoft.com/office/officeart/2005/8/layout/hierarchy3"/>
    <dgm:cxn modelId="{A3C51305-1373-452C-A72C-982ACDA3A13E}" srcId="{AF22D1B0-9F5D-4584-9B61-8DEF8FA1C16B}" destId="{ADEBFC6F-EDFE-4393-95A5-9149CA3BE0C5}" srcOrd="1" destOrd="0" parTransId="{B0AA9AA2-E8B0-417A-B317-8A59DD588FC4}" sibTransId="{DB4D3E90-B421-49B2-9D5F-5D7918AC8E54}"/>
    <dgm:cxn modelId="{199DB1D0-A9D3-4B29-A200-73F38D82BAE9}" type="presOf" srcId="{80EF2FB6-B407-40FF-8F31-1EA42DC25E74}" destId="{7DF5485D-FD67-4C84-A224-B53EE6B6AF93}" srcOrd="0" destOrd="0" presId="urn:microsoft.com/office/officeart/2005/8/layout/hierarchy3"/>
    <dgm:cxn modelId="{5E8B5215-B23C-459B-AE12-025A0F03F1F3}" type="presOf" srcId="{FE768B63-52F2-4F04-89D2-3598032A6428}" destId="{C8935BEF-E018-443F-87E6-CDF9CCBAD102}" srcOrd="0" destOrd="0" presId="urn:microsoft.com/office/officeart/2005/8/layout/hierarchy3"/>
    <dgm:cxn modelId="{33839102-AE7E-4BCA-A9F9-63C42D958BF0}" type="presParOf" srcId="{A02F1AEB-48C3-4886-BC88-85521CEA1CAF}" destId="{BAA6FDE6-254E-4E71-A979-FB64624C09DA}" srcOrd="0" destOrd="0" presId="urn:microsoft.com/office/officeart/2005/8/layout/hierarchy3"/>
    <dgm:cxn modelId="{EB90AD6C-64C0-4D0F-95D7-CC395036A4B0}" type="presParOf" srcId="{BAA6FDE6-254E-4E71-A979-FB64624C09DA}" destId="{2F264BDF-F34B-4EC5-8214-F82CDA4C8B77}" srcOrd="0" destOrd="0" presId="urn:microsoft.com/office/officeart/2005/8/layout/hierarchy3"/>
    <dgm:cxn modelId="{F5779661-C023-4DC5-B2FC-474B3971F9E2}" type="presParOf" srcId="{2F264BDF-F34B-4EC5-8214-F82CDA4C8B77}" destId="{C8935BEF-E018-443F-87E6-CDF9CCBAD102}" srcOrd="0" destOrd="0" presId="urn:microsoft.com/office/officeart/2005/8/layout/hierarchy3"/>
    <dgm:cxn modelId="{8A9022A9-6453-49D2-8CEE-DEFB8BE059A5}" type="presParOf" srcId="{2F264BDF-F34B-4EC5-8214-F82CDA4C8B77}" destId="{09263050-E5C0-47EF-9A4F-C2583CDF16C8}" srcOrd="1" destOrd="0" presId="urn:microsoft.com/office/officeart/2005/8/layout/hierarchy3"/>
    <dgm:cxn modelId="{F5C418E2-1BD7-4E9C-BE1D-2FBEC56F4041}" type="presParOf" srcId="{BAA6FDE6-254E-4E71-A979-FB64624C09DA}" destId="{05487F5D-E9A6-4AD8-83F8-78BAD5D340E3}" srcOrd="1" destOrd="0" presId="urn:microsoft.com/office/officeart/2005/8/layout/hierarchy3"/>
    <dgm:cxn modelId="{98263350-45B5-4037-8C87-08C4DCF0AFC9}" type="presParOf" srcId="{05487F5D-E9A6-4AD8-83F8-78BAD5D340E3}" destId="{382E649E-3CBA-414A-934A-37AEAB5081DA}" srcOrd="0" destOrd="0" presId="urn:microsoft.com/office/officeart/2005/8/layout/hierarchy3"/>
    <dgm:cxn modelId="{D929018C-E5F5-4E6B-BC68-A4FE898E2C81}" type="presParOf" srcId="{05487F5D-E9A6-4AD8-83F8-78BAD5D340E3}" destId="{E04FB997-98D3-4E21-B768-24548B164821}" srcOrd="1" destOrd="0" presId="urn:microsoft.com/office/officeart/2005/8/layout/hierarchy3"/>
    <dgm:cxn modelId="{F5842212-9A64-4E4D-A0E2-E987195B4C72}" type="presParOf" srcId="{05487F5D-E9A6-4AD8-83F8-78BAD5D340E3}" destId="{A0E76990-3D24-448A-98E7-89DF841B4E3D}" srcOrd="2" destOrd="0" presId="urn:microsoft.com/office/officeart/2005/8/layout/hierarchy3"/>
    <dgm:cxn modelId="{C1B1DB1C-2469-48EF-AF19-C6F60EBCB1CA}" type="presParOf" srcId="{05487F5D-E9A6-4AD8-83F8-78BAD5D340E3}" destId="{13F85230-6CB3-4E97-9374-E77420881D2E}" srcOrd="3" destOrd="0" presId="urn:microsoft.com/office/officeart/2005/8/layout/hierarchy3"/>
    <dgm:cxn modelId="{2D082CC8-7FCF-4FEB-AC37-DCBC461C1102}" type="presParOf" srcId="{A02F1AEB-48C3-4886-BC88-85521CEA1CAF}" destId="{599D7993-3417-4F22-8374-8EA4561B3A2B}" srcOrd="1" destOrd="0" presId="urn:microsoft.com/office/officeart/2005/8/layout/hierarchy3"/>
    <dgm:cxn modelId="{97B0948B-77DC-4C17-BE23-B4B3FA807480}" type="presParOf" srcId="{599D7993-3417-4F22-8374-8EA4561B3A2B}" destId="{B4A87E6F-A40D-4B58-A55C-DDA6A69B8727}" srcOrd="0" destOrd="0" presId="urn:microsoft.com/office/officeart/2005/8/layout/hierarchy3"/>
    <dgm:cxn modelId="{A17D9DF8-C724-46F2-A1D2-78DBB6257291}" type="presParOf" srcId="{B4A87E6F-A40D-4B58-A55C-DDA6A69B8727}" destId="{6F20D7BD-A171-492F-BD0E-F655B2EF07DC}" srcOrd="0" destOrd="0" presId="urn:microsoft.com/office/officeart/2005/8/layout/hierarchy3"/>
    <dgm:cxn modelId="{5E72BFC0-328D-4E8F-97FB-8275AC311956}" type="presParOf" srcId="{B4A87E6F-A40D-4B58-A55C-DDA6A69B8727}" destId="{A6EE30F9-651D-448F-84F7-7D181066B37B}" srcOrd="1" destOrd="0" presId="urn:microsoft.com/office/officeart/2005/8/layout/hierarchy3"/>
    <dgm:cxn modelId="{A90AC20D-CB42-4548-86F0-9B78A83DE520}" type="presParOf" srcId="{599D7993-3417-4F22-8374-8EA4561B3A2B}" destId="{527DA459-3189-4572-9EE4-0FD05216EFF6}" srcOrd="1" destOrd="0" presId="urn:microsoft.com/office/officeart/2005/8/layout/hierarchy3"/>
    <dgm:cxn modelId="{7AF938B0-DF62-424F-AEDE-0EE74F007A1E}" type="presParOf" srcId="{527DA459-3189-4572-9EE4-0FD05216EFF6}" destId="{7DF5485D-FD67-4C84-A224-B53EE6B6AF93}" srcOrd="0" destOrd="0" presId="urn:microsoft.com/office/officeart/2005/8/layout/hierarchy3"/>
    <dgm:cxn modelId="{884003F9-96AB-4EF9-80A0-975C4483C128}" type="presParOf" srcId="{527DA459-3189-4572-9EE4-0FD05216EFF6}" destId="{B4E6880E-2233-4C4C-A94C-A60365CA243F}" srcOrd="1" destOrd="0" presId="urn:microsoft.com/office/officeart/2005/8/layout/hierarchy3"/>
    <dgm:cxn modelId="{1B563EC8-08C6-420A-86A1-565FE55C0834}" type="presParOf" srcId="{527DA459-3189-4572-9EE4-0FD05216EFF6}" destId="{0B031486-5293-47C5-BFF7-FDA6583CAD0E}" srcOrd="2" destOrd="0" presId="urn:microsoft.com/office/officeart/2005/8/layout/hierarchy3"/>
    <dgm:cxn modelId="{EC3E3AE3-47F8-4D13-BE4E-AFB9BA7E557C}" type="presParOf" srcId="{527DA459-3189-4572-9EE4-0FD05216EFF6}" destId="{E85864D5-57BC-4DA5-A748-F917D6219C5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D2A5668-8E7E-48E9-9AF1-27862BC2D6FD}" type="doc">
      <dgm:prSet loTypeId="urn:microsoft.com/office/officeart/2005/8/layout/hList9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BDC7EC11-15F1-4D4E-8A88-734CC2811343}">
      <dgm:prSet phldrT="[Κείμενο]"/>
      <dgm:spPr/>
      <dgm:t>
        <a:bodyPr/>
        <a:lstStyle/>
        <a:p>
          <a:r>
            <a:rPr lang="el-GR" dirty="0" smtClean="0"/>
            <a:t>Συμβούλιο της Ευρώπης</a:t>
          </a:r>
          <a:endParaRPr lang="el-GR" dirty="0"/>
        </a:p>
      </dgm:t>
    </dgm:pt>
    <dgm:pt modelId="{C9B6CCA9-9940-4617-A324-C866AE746347}" type="parTrans" cxnId="{FB04CC2C-A3AD-4B37-AD52-E4C8FAC9D4EC}">
      <dgm:prSet/>
      <dgm:spPr/>
      <dgm:t>
        <a:bodyPr/>
        <a:lstStyle/>
        <a:p>
          <a:endParaRPr lang="el-GR"/>
        </a:p>
      </dgm:t>
    </dgm:pt>
    <dgm:pt modelId="{0A2F87DF-705A-44B8-95C9-0553E6EC322C}" type="sibTrans" cxnId="{FB04CC2C-A3AD-4B37-AD52-E4C8FAC9D4EC}">
      <dgm:prSet/>
      <dgm:spPr/>
      <dgm:t>
        <a:bodyPr/>
        <a:lstStyle/>
        <a:p>
          <a:endParaRPr lang="el-GR"/>
        </a:p>
      </dgm:t>
    </dgm:pt>
    <dgm:pt modelId="{545D73C7-C830-4930-9E08-D3C384B646ED}">
      <dgm:prSet phldrT="[Κείμενο]"/>
      <dgm:spPr/>
      <dgm:t>
        <a:bodyPr/>
        <a:lstStyle/>
        <a:p>
          <a:r>
            <a:rPr lang="el-GR" dirty="0" smtClean="0"/>
            <a:t>προώθηση αντίληψης/αίσθησης ασφάλειας στους ανθρώπους της νέας γενιάς και αντικατάσταση του φόβου με μια κουλτούρα προετοιμασίας.</a:t>
          </a:r>
          <a:endParaRPr lang="el-GR" dirty="0"/>
        </a:p>
      </dgm:t>
    </dgm:pt>
    <dgm:pt modelId="{6B62D7D1-90F7-4C89-92C2-AF140D6D9EBB}" type="parTrans" cxnId="{68E183F5-12CA-466A-8ED8-5B09551B4A76}">
      <dgm:prSet/>
      <dgm:spPr/>
      <dgm:t>
        <a:bodyPr/>
        <a:lstStyle/>
        <a:p>
          <a:endParaRPr lang="el-GR"/>
        </a:p>
      </dgm:t>
    </dgm:pt>
    <dgm:pt modelId="{F96DD28B-BCEA-44A3-9CD6-BA782FF9BF06}" type="sibTrans" cxnId="{68E183F5-12CA-466A-8ED8-5B09551B4A76}">
      <dgm:prSet/>
      <dgm:spPr/>
      <dgm:t>
        <a:bodyPr/>
        <a:lstStyle/>
        <a:p>
          <a:endParaRPr lang="el-GR"/>
        </a:p>
      </dgm:t>
    </dgm:pt>
    <dgm:pt modelId="{399B0EA5-460A-4D1F-A229-9BC741741405}">
      <dgm:prSet phldrT="[Κείμενο]"/>
      <dgm:spPr/>
      <dgm:t>
        <a:bodyPr/>
        <a:lstStyle/>
        <a:p>
          <a:r>
            <a:rPr lang="el-GR" dirty="0" smtClean="0"/>
            <a:t>δημιουργία κοινής βάσης γνώσεων με τις καλύτερες εμπειρίες και διάδοση της βάσης αυτής σε πολλές γλώσσες για να επωφεληθούν όσο το δυνατόν περισσότεροι άνθρωποι.</a:t>
          </a:r>
          <a:endParaRPr lang="el-GR" dirty="0"/>
        </a:p>
      </dgm:t>
    </dgm:pt>
    <dgm:pt modelId="{F725B0B8-8927-452F-B78A-C60DE45660ED}" type="parTrans" cxnId="{4CD87FEE-CF4A-41C0-A816-9E6933C1A16C}">
      <dgm:prSet/>
      <dgm:spPr/>
      <dgm:t>
        <a:bodyPr/>
        <a:lstStyle/>
        <a:p>
          <a:endParaRPr lang="el-GR"/>
        </a:p>
      </dgm:t>
    </dgm:pt>
    <dgm:pt modelId="{D221DA08-6EDF-4A67-B91A-E7C9161B35D9}" type="sibTrans" cxnId="{4CD87FEE-CF4A-41C0-A816-9E6933C1A16C}">
      <dgm:prSet/>
      <dgm:spPr/>
      <dgm:t>
        <a:bodyPr/>
        <a:lstStyle/>
        <a:p>
          <a:endParaRPr lang="el-GR"/>
        </a:p>
      </dgm:t>
    </dgm:pt>
    <dgm:pt modelId="{6069BB79-E945-4FB9-9145-F87DD29763F2}" type="pres">
      <dgm:prSet presAssocID="{9D2A5668-8E7E-48E9-9AF1-27862BC2D6F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A85E8EB6-15FB-4E82-81FC-5E6CB4A848A9}" type="pres">
      <dgm:prSet presAssocID="{BDC7EC11-15F1-4D4E-8A88-734CC2811343}" presName="posSpace" presStyleCnt="0"/>
      <dgm:spPr/>
    </dgm:pt>
    <dgm:pt modelId="{0941E9E2-8BF4-46CE-A6C4-B91709F7D262}" type="pres">
      <dgm:prSet presAssocID="{BDC7EC11-15F1-4D4E-8A88-734CC2811343}" presName="vertFlow" presStyleCnt="0"/>
      <dgm:spPr/>
    </dgm:pt>
    <dgm:pt modelId="{E6CCBA72-7E88-435A-BA9E-C39C1BFE35B6}" type="pres">
      <dgm:prSet presAssocID="{BDC7EC11-15F1-4D4E-8A88-734CC2811343}" presName="topSpace" presStyleCnt="0"/>
      <dgm:spPr/>
    </dgm:pt>
    <dgm:pt modelId="{6484CBCC-91A3-4F26-868D-F0707F3C8600}" type="pres">
      <dgm:prSet presAssocID="{BDC7EC11-15F1-4D4E-8A88-734CC2811343}" presName="firstComp" presStyleCnt="0"/>
      <dgm:spPr/>
    </dgm:pt>
    <dgm:pt modelId="{6A85BDF6-BD8E-4613-B4EC-089F07DD4399}" type="pres">
      <dgm:prSet presAssocID="{BDC7EC11-15F1-4D4E-8A88-734CC2811343}" presName="firstChild" presStyleLbl="bgAccFollowNode1" presStyleIdx="0" presStyleCnt="2"/>
      <dgm:spPr/>
      <dgm:t>
        <a:bodyPr/>
        <a:lstStyle/>
        <a:p>
          <a:endParaRPr lang="el-GR"/>
        </a:p>
      </dgm:t>
    </dgm:pt>
    <dgm:pt modelId="{AE627287-B60C-43A5-A948-FFB22A922DBD}" type="pres">
      <dgm:prSet presAssocID="{BDC7EC11-15F1-4D4E-8A88-734CC2811343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81C60CF-3F7C-41D0-A1AB-0D2E46C5B785}" type="pres">
      <dgm:prSet presAssocID="{399B0EA5-460A-4D1F-A229-9BC741741405}" presName="comp" presStyleCnt="0"/>
      <dgm:spPr/>
    </dgm:pt>
    <dgm:pt modelId="{C64F79E9-78BA-4EE9-9969-F0DD75F1C16C}" type="pres">
      <dgm:prSet presAssocID="{399B0EA5-460A-4D1F-A229-9BC741741405}" presName="child" presStyleLbl="bgAccFollowNode1" presStyleIdx="1" presStyleCnt="2"/>
      <dgm:spPr/>
      <dgm:t>
        <a:bodyPr/>
        <a:lstStyle/>
        <a:p>
          <a:endParaRPr lang="el-GR"/>
        </a:p>
      </dgm:t>
    </dgm:pt>
    <dgm:pt modelId="{7E6A40BF-8E59-4FC2-B037-330C3D7D9378}" type="pres">
      <dgm:prSet presAssocID="{399B0EA5-460A-4D1F-A229-9BC741741405}" presName="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3D6AA4E-E946-4F61-BECF-EBE1AFC763D7}" type="pres">
      <dgm:prSet presAssocID="{BDC7EC11-15F1-4D4E-8A88-734CC2811343}" presName="negSpace" presStyleCnt="0"/>
      <dgm:spPr/>
    </dgm:pt>
    <dgm:pt modelId="{526D64D4-A899-43E4-9C57-DD86E2D233B0}" type="pres">
      <dgm:prSet presAssocID="{BDC7EC11-15F1-4D4E-8A88-734CC2811343}" presName="circle" presStyleLbl="node1" presStyleIdx="0" presStyleCnt="1"/>
      <dgm:spPr/>
      <dgm:t>
        <a:bodyPr/>
        <a:lstStyle/>
        <a:p>
          <a:endParaRPr lang="el-GR"/>
        </a:p>
      </dgm:t>
    </dgm:pt>
  </dgm:ptLst>
  <dgm:cxnLst>
    <dgm:cxn modelId="{9CF5D83D-AD8E-4653-8811-2FCEFA63243E}" type="presOf" srcId="{399B0EA5-460A-4D1F-A229-9BC741741405}" destId="{7E6A40BF-8E59-4FC2-B037-330C3D7D9378}" srcOrd="1" destOrd="0" presId="urn:microsoft.com/office/officeart/2005/8/layout/hList9"/>
    <dgm:cxn modelId="{68E183F5-12CA-466A-8ED8-5B09551B4A76}" srcId="{BDC7EC11-15F1-4D4E-8A88-734CC2811343}" destId="{545D73C7-C830-4930-9E08-D3C384B646ED}" srcOrd="0" destOrd="0" parTransId="{6B62D7D1-90F7-4C89-92C2-AF140D6D9EBB}" sibTransId="{F96DD28B-BCEA-44A3-9CD6-BA782FF9BF06}"/>
    <dgm:cxn modelId="{FB04CC2C-A3AD-4B37-AD52-E4C8FAC9D4EC}" srcId="{9D2A5668-8E7E-48E9-9AF1-27862BC2D6FD}" destId="{BDC7EC11-15F1-4D4E-8A88-734CC2811343}" srcOrd="0" destOrd="0" parTransId="{C9B6CCA9-9940-4617-A324-C866AE746347}" sibTransId="{0A2F87DF-705A-44B8-95C9-0553E6EC322C}"/>
    <dgm:cxn modelId="{E117E6D0-BF53-48C5-9541-86B4C527773E}" type="presOf" srcId="{BDC7EC11-15F1-4D4E-8A88-734CC2811343}" destId="{526D64D4-A899-43E4-9C57-DD86E2D233B0}" srcOrd="0" destOrd="0" presId="urn:microsoft.com/office/officeart/2005/8/layout/hList9"/>
    <dgm:cxn modelId="{A46EC4A5-5D56-4D48-9D69-C615C9213DB6}" type="presOf" srcId="{545D73C7-C830-4930-9E08-D3C384B646ED}" destId="{AE627287-B60C-43A5-A948-FFB22A922DBD}" srcOrd="1" destOrd="0" presId="urn:microsoft.com/office/officeart/2005/8/layout/hList9"/>
    <dgm:cxn modelId="{84378631-D197-438A-9187-9F4763F25371}" type="presOf" srcId="{545D73C7-C830-4930-9E08-D3C384B646ED}" destId="{6A85BDF6-BD8E-4613-B4EC-089F07DD4399}" srcOrd="0" destOrd="0" presId="urn:microsoft.com/office/officeart/2005/8/layout/hList9"/>
    <dgm:cxn modelId="{D3E21C58-BD02-4CED-AD03-13AE1834F581}" type="presOf" srcId="{9D2A5668-8E7E-48E9-9AF1-27862BC2D6FD}" destId="{6069BB79-E945-4FB9-9145-F87DD29763F2}" srcOrd="0" destOrd="0" presId="urn:microsoft.com/office/officeart/2005/8/layout/hList9"/>
    <dgm:cxn modelId="{4CD87FEE-CF4A-41C0-A816-9E6933C1A16C}" srcId="{BDC7EC11-15F1-4D4E-8A88-734CC2811343}" destId="{399B0EA5-460A-4D1F-A229-9BC741741405}" srcOrd="1" destOrd="0" parTransId="{F725B0B8-8927-452F-B78A-C60DE45660ED}" sibTransId="{D221DA08-6EDF-4A67-B91A-E7C9161B35D9}"/>
    <dgm:cxn modelId="{8D5461CD-820F-444F-B244-621FFBFF2998}" type="presOf" srcId="{399B0EA5-460A-4D1F-A229-9BC741741405}" destId="{C64F79E9-78BA-4EE9-9969-F0DD75F1C16C}" srcOrd="0" destOrd="0" presId="urn:microsoft.com/office/officeart/2005/8/layout/hList9"/>
    <dgm:cxn modelId="{77C064ED-3D25-40B7-8CCE-3B1D1A9950CC}" type="presParOf" srcId="{6069BB79-E945-4FB9-9145-F87DD29763F2}" destId="{A85E8EB6-15FB-4E82-81FC-5E6CB4A848A9}" srcOrd="0" destOrd="0" presId="urn:microsoft.com/office/officeart/2005/8/layout/hList9"/>
    <dgm:cxn modelId="{C988C63A-A2AB-4E3A-8930-13DE4F2469C4}" type="presParOf" srcId="{6069BB79-E945-4FB9-9145-F87DD29763F2}" destId="{0941E9E2-8BF4-46CE-A6C4-B91709F7D262}" srcOrd="1" destOrd="0" presId="urn:microsoft.com/office/officeart/2005/8/layout/hList9"/>
    <dgm:cxn modelId="{002E557D-1A90-437A-A0DD-62238CF0930A}" type="presParOf" srcId="{0941E9E2-8BF4-46CE-A6C4-B91709F7D262}" destId="{E6CCBA72-7E88-435A-BA9E-C39C1BFE35B6}" srcOrd="0" destOrd="0" presId="urn:microsoft.com/office/officeart/2005/8/layout/hList9"/>
    <dgm:cxn modelId="{57D42A5E-022E-4F71-976E-25622234FD51}" type="presParOf" srcId="{0941E9E2-8BF4-46CE-A6C4-B91709F7D262}" destId="{6484CBCC-91A3-4F26-868D-F0707F3C8600}" srcOrd="1" destOrd="0" presId="urn:microsoft.com/office/officeart/2005/8/layout/hList9"/>
    <dgm:cxn modelId="{756BFED0-26DF-461C-A541-182EF9F966D4}" type="presParOf" srcId="{6484CBCC-91A3-4F26-868D-F0707F3C8600}" destId="{6A85BDF6-BD8E-4613-B4EC-089F07DD4399}" srcOrd="0" destOrd="0" presId="urn:microsoft.com/office/officeart/2005/8/layout/hList9"/>
    <dgm:cxn modelId="{ED67B31B-F812-403C-9C71-0971A6B57A1F}" type="presParOf" srcId="{6484CBCC-91A3-4F26-868D-F0707F3C8600}" destId="{AE627287-B60C-43A5-A948-FFB22A922DBD}" srcOrd="1" destOrd="0" presId="urn:microsoft.com/office/officeart/2005/8/layout/hList9"/>
    <dgm:cxn modelId="{3B7700A6-6368-49DA-9AF2-24FE55AA837B}" type="presParOf" srcId="{0941E9E2-8BF4-46CE-A6C4-B91709F7D262}" destId="{881C60CF-3F7C-41D0-A1AB-0D2E46C5B785}" srcOrd="2" destOrd="0" presId="urn:microsoft.com/office/officeart/2005/8/layout/hList9"/>
    <dgm:cxn modelId="{19EEA71F-FF90-4DE4-8DC7-E81BD486CDA0}" type="presParOf" srcId="{881C60CF-3F7C-41D0-A1AB-0D2E46C5B785}" destId="{C64F79E9-78BA-4EE9-9969-F0DD75F1C16C}" srcOrd="0" destOrd="0" presId="urn:microsoft.com/office/officeart/2005/8/layout/hList9"/>
    <dgm:cxn modelId="{D6313686-4F1D-4C0F-9D06-491B8C9877F0}" type="presParOf" srcId="{881C60CF-3F7C-41D0-A1AB-0D2E46C5B785}" destId="{7E6A40BF-8E59-4FC2-B037-330C3D7D9378}" srcOrd="1" destOrd="0" presId="urn:microsoft.com/office/officeart/2005/8/layout/hList9"/>
    <dgm:cxn modelId="{7A9D66CF-BE8D-4092-A7CA-C2E40C188B73}" type="presParOf" srcId="{6069BB79-E945-4FB9-9145-F87DD29763F2}" destId="{83D6AA4E-E946-4F61-BECF-EBE1AFC763D7}" srcOrd="2" destOrd="0" presId="urn:microsoft.com/office/officeart/2005/8/layout/hList9"/>
    <dgm:cxn modelId="{A9CBE546-5772-472F-AB2E-EAACA874506F}" type="presParOf" srcId="{6069BB79-E945-4FB9-9145-F87DD29763F2}" destId="{526D64D4-A899-43E4-9C57-DD86E2D233B0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DE71E8-8F49-47D0-8F9A-770D0553AAFF}" type="doc">
      <dgm:prSet loTypeId="urn:microsoft.com/office/officeart/2008/layout/SquareAccentList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E22D57FC-FE79-4876-8ABB-3FFEB1C897C6}">
      <dgm:prSet phldrT="[Κείμενο]"/>
      <dgm:spPr/>
      <dgm:t>
        <a:bodyPr/>
        <a:lstStyle/>
        <a:p>
          <a:r>
            <a:rPr lang="el-GR" dirty="0" smtClean="0"/>
            <a:t>Πολιτική άμυνα</a:t>
          </a:r>
          <a:endParaRPr lang="el-GR" dirty="0"/>
        </a:p>
      </dgm:t>
    </dgm:pt>
    <dgm:pt modelId="{99ADF67B-9615-4CEE-BFF7-AC2E29F33F97}" type="parTrans" cxnId="{EDBB2326-FEC4-49BE-B56F-EC98164AA6AA}">
      <dgm:prSet/>
      <dgm:spPr/>
      <dgm:t>
        <a:bodyPr/>
        <a:lstStyle/>
        <a:p>
          <a:endParaRPr lang="el-GR"/>
        </a:p>
      </dgm:t>
    </dgm:pt>
    <dgm:pt modelId="{450C0013-8057-400E-AE0A-DF95AA131C3E}" type="sibTrans" cxnId="{EDBB2326-FEC4-49BE-B56F-EC98164AA6AA}">
      <dgm:prSet/>
      <dgm:spPr/>
      <dgm:t>
        <a:bodyPr/>
        <a:lstStyle/>
        <a:p>
          <a:endParaRPr lang="el-GR"/>
        </a:p>
      </dgm:t>
    </dgm:pt>
    <dgm:pt modelId="{69DE7F26-D47B-4FE2-9B0F-226E9B040A00}">
      <dgm:prSet phldrT="[Κείμενο]"/>
      <dgm:spPr/>
      <dgm:t>
        <a:bodyPr/>
        <a:lstStyle/>
        <a:p>
          <a:r>
            <a:rPr lang="el-GR" dirty="0" smtClean="0"/>
            <a:t>ενημέρωση του κοινού π.χ. συναγερμός, καταφύγια κ.τ.λ.</a:t>
          </a:r>
          <a:endParaRPr lang="el-GR" dirty="0"/>
        </a:p>
      </dgm:t>
    </dgm:pt>
    <dgm:pt modelId="{00B06FF4-D7A0-464E-A613-14C91723217B}" type="parTrans" cxnId="{3E1436B8-2986-43DB-9965-BBC1A0495917}">
      <dgm:prSet/>
      <dgm:spPr/>
      <dgm:t>
        <a:bodyPr/>
        <a:lstStyle/>
        <a:p>
          <a:endParaRPr lang="el-GR"/>
        </a:p>
      </dgm:t>
    </dgm:pt>
    <dgm:pt modelId="{0A22F146-6926-438F-B031-2168B554BD6A}" type="sibTrans" cxnId="{3E1436B8-2986-43DB-9965-BBC1A0495917}">
      <dgm:prSet/>
      <dgm:spPr/>
      <dgm:t>
        <a:bodyPr/>
        <a:lstStyle/>
        <a:p>
          <a:endParaRPr lang="el-GR"/>
        </a:p>
      </dgm:t>
    </dgm:pt>
    <dgm:pt modelId="{7D450AA3-6340-4B5A-AF5F-3F4CCF839A13}">
      <dgm:prSet phldrT="[Κείμενο]"/>
      <dgm:spPr/>
      <dgm:t>
        <a:bodyPr/>
        <a:lstStyle/>
        <a:p>
          <a:r>
            <a:rPr lang="el-GR" dirty="0" smtClean="0"/>
            <a:t>διάσωση ανθρώπων και παροχή πρώτων βοηθειών</a:t>
          </a:r>
          <a:endParaRPr lang="el-GR" dirty="0"/>
        </a:p>
      </dgm:t>
    </dgm:pt>
    <dgm:pt modelId="{891B9250-41BE-4B50-8325-F9D215CEF79F}" type="parTrans" cxnId="{EA329D61-16E6-47CA-B213-383F02FE845C}">
      <dgm:prSet/>
      <dgm:spPr/>
      <dgm:t>
        <a:bodyPr/>
        <a:lstStyle/>
        <a:p>
          <a:endParaRPr lang="el-GR"/>
        </a:p>
      </dgm:t>
    </dgm:pt>
    <dgm:pt modelId="{09716065-AEC1-49CD-BDB8-C481B576C7A9}" type="sibTrans" cxnId="{EA329D61-16E6-47CA-B213-383F02FE845C}">
      <dgm:prSet/>
      <dgm:spPr/>
      <dgm:t>
        <a:bodyPr/>
        <a:lstStyle/>
        <a:p>
          <a:endParaRPr lang="el-GR"/>
        </a:p>
      </dgm:t>
    </dgm:pt>
    <dgm:pt modelId="{319C6B7A-8C18-449F-B33A-E9F8EDC32CDC}">
      <dgm:prSet phldrT="[Κείμενο]"/>
      <dgm:spPr/>
      <dgm:t>
        <a:bodyPr/>
        <a:lstStyle/>
        <a:p>
          <a:r>
            <a:rPr lang="el-GR" dirty="0" smtClean="0"/>
            <a:t>προστασία υποδομών και εγκαταστάσεων</a:t>
          </a:r>
          <a:endParaRPr lang="el-GR" dirty="0"/>
        </a:p>
      </dgm:t>
    </dgm:pt>
    <dgm:pt modelId="{5F2A2F3F-06D3-4024-B221-A4DCDD696CA1}" type="parTrans" cxnId="{0DE52F13-C325-471E-97A9-3276393C78D1}">
      <dgm:prSet/>
      <dgm:spPr/>
      <dgm:t>
        <a:bodyPr/>
        <a:lstStyle/>
        <a:p>
          <a:endParaRPr lang="el-GR"/>
        </a:p>
      </dgm:t>
    </dgm:pt>
    <dgm:pt modelId="{BFA731B6-D6A4-4200-95EA-CA002BCDA5B9}" type="sibTrans" cxnId="{0DE52F13-C325-471E-97A9-3276393C78D1}">
      <dgm:prSet/>
      <dgm:spPr/>
      <dgm:t>
        <a:bodyPr/>
        <a:lstStyle/>
        <a:p>
          <a:endParaRPr lang="el-GR"/>
        </a:p>
      </dgm:t>
    </dgm:pt>
    <dgm:pt modelId="{198610D2-93F6-4103-BF48-20568D45A467}">
      <dgm:prSet phldrT="[Κείμενο]"/>
      <dgm:spPr/>
      <dgm:t>
        <a:bodyPr/>
        <a:lstStyle/>
        <a:p>
          <a:r>
            <a:rPr lang="el-GR" dirty="0" smtClean="0"/>
            <a:t>απολύμανση χώρων και περιοχών από χημικές ή ραδιενεργές ουσίες κ.τ.λ.</a:t>
          </a:r>
          <a:endParaRPr lang="el-GR" dirty="0"/>
        </a:p>
      </dgm:t>
    </dgm:pt>
    <dgm:pt modelId="{9DFBC169-7C5E-44BA-848D-FBBFCF91C005}" type="parTrans" cxnId="{2CB27A87-3AC3-4080-9AD4-FB75A3A67A2F}">
      <dgm:prSet/>
      <dgm:spPr/>
      <dgm:t>
        <a:bodyPr/>
        <a:lstStyle/>
        <a:p>
          <a:endParaRPr lang="el-GR"/>
        </a:p>
      </dgm:t>
    </dgm:pt>
    <dgm:pt modelId="{15A43AD3-2E9F-4FE4-8934-8F667FFC05C7}" type="sibTrans" cxnId="{2CB27A87-3AC3-4080-9AD4-FB75A3A67A2F}">
      <dgm:prSet/>
      <dgm:spPr/>
      <dgm:t>
        <a:bodyPr/>
        <a:lstStyle/>
        <a:p>
          <a:endParaRPr lang="el-GR"/>
        </a:p>
      </dgm:t>
    </dgm:pt>
    <dgm:pt modelId="{9010EEB9-47B0-479C-8681-6C09CDFEC33E}" type="pres">
      <dgm:prSet presAssocID="{EDDE71E8-8F49-47D0-8F9A-770D0553AAF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l-GR"/>
        </a:p>
      </dgm:t>
    </dgm:pt>
    <dgm:pt modelId="{6E6DA55F-09AF-4DC9-8E2F-C8CA14113621}" type="pres">
      <dgm:prSet presAssocID="{E22D57FC-FE79-4876-8ABB-3FFEB1C897C6}" presName="root" presStyleCnt="0">
        <dgm:presLayoutVars>
          <dgm:chMax/>
          <dgm:chPref/>
        </dgm:presLayoutVars>
      </dgm:prSet>
      <dgm:spPr/>
    </dgm:pt>
    <dgm:pt modelId="{5B21F39B-0526-4DE9-B3B2-722EF44B5B25}" type="pres">
      <dgm:prSet presAssocID="{E22D57FC-FE79-4876-8ABB-3FFEB1C897C6}" presName="rootComposite" presStyleCnt="0">
        <dgm:presLayoutVars/>
      </dgm:prSet>
      <dgm:spPr/>
    </dgm:pt>
    <dgm:pt modelId="{9992C4CE-F9E5-4219-884E-8995FBB2E921}" type="pres">
      <dgm:prSet presAssocID="{E22D57FC-FE79-4876-8ABB-3FFEB1C897C6}" presName="ParentAccent" presStyleLbl="alignNode1" presStyleIdx="0" presStyleCnt="1"/>
      <dgm:spPr/>
    </dgm:pt>
    <dgm:pt modelId="{74729E92-DFB2-4B59-9645-B6E712507958}" type="pres">
      <dgm:prSet presAssocID="{E22D57FC-FE79-4876-8ABB-3FFEB1C897C6}" presName="ParentSmallAccent" presStyleLbl="fgAcc1" presStyleIdx="0" presStyleCnt="1"/>
      <dgm:spPr/>
    </dgm:pt>
    <dgm:pt modelId="{787AC681-ADC5-4304-AB9C-4490832A3329}" type="pres">
      <dgm:prSet presAssocID="{E22D57FC-FE79-4876-8ABB-3FFEB1C897C6}" presName="Parent" presStyleLbl="revTx" presStyleIdx="0" presStyleCnt="5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BBB39C-3F5D-4AE5-BC06-DBE2C30A30DD}" type="pres">
      <dgm:prSet presAssocID="{E22D57FC-FE79-4876-8ABB-3FFEB1C897C6}" presName="childShape" presStyleCnt="0">
        <dgm:presLayoutVars>
          <dgm:chMax val="0"/>
          <dgm:chPref val="0"/>
        </dgm:presLayoutVars>
      </dgm:prSet>
      <dgm:spPr/>
    </dgm:pt>
    <dgm:pt modelId="{87212010-66BA-4ED3-A3B5-A012332329EA}" type="pres">
      <dgm:prSet presAssocID="{69DE7F26-D47B-4FE2-9B0F-226E9B040A00}" presName="childComposite" presStyleCnt="0">
        <dgm:presLayoutVars>
          <dgm:chMax val="0"/>
          <dgm:chPref val="0"/>
        </dgm:presLayoutVars>
      </dgm:prSet>
      <dgm:spPr/>
    </dgm:pt>
    <dgm:pt modelId="{C43375EC-BD9B-4D38-8D8D-E5F5E337CCC5}" type="pres">
      <dgm:prSet presAssocID="{69DE7F26-D47B-4FE2-9B0F-226E9B040A00}" presName="ChildAccent" presStyleLbl="solidFgAcc1" presStyleIdx="0" presStyleCnt="4"/>
      <dgm:spPr/>
    </dgm:pt>
    <dgm:pt modelId="{84059945-DA5E-45EC-9F10-DE17912E538D}" type="pres">
      <dgm:prSet presAssocID="{69DE7F26-D47B-4FE2-9B0F-226E9B040A00}" presName="Child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E6347DD-1BEF-4E24-9796-ED6ACAC978FB}" type="pres">
      <dgm:prSet presAssocID="{7D450AA3-6340-4B5A-AF5F-3F4CCF839A13}" presName="childComposite" presStyleCnt="0">
        <dgm:presLayoutVars>
          <dgm:chMax val="0"/>
          <dgm:chPref val="0"/>
        </dgm:presLayoutVars>
      </dgm:prSet>
      <dgm:spPr/>
    </dgm:pt>
    <dgm:pt modelId="{19FB8493-4A2D-4E68-BB4E-1B93A5ABAEDF}" type="pres">
      <dgm:prSet presAssocID="{7D450AA3-6340-4B5A-AF5F-3F4CCF839A13}" presName="ChildAccent" presStyleLbl="solidFgAcc1" presStyleIdx="1" presStyleCnt="4"/>
      <dgm:spPr/>
    </dgm:pt>
    <dgm:pt modelId="{8C912169-ED92-490F-A3D6-4ABA9433E2AD}" type="pres">
      <dgm:prSet presAssocID="{7D450AA3-6340-4B5A-AF5F-3F4CCF839A13}" presName="Child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35EB8AA-BC62-419C-9275-CC3F9CF6554C}" type="pres">
      <dgm:prSet presAssocID="{319C6B7A-8C18-449F-B33A-E9F8EDC32CDC}" presName="childComposite" presStyleCnt="0">
        <dgm:presLayoutVars>
          <dgm:chMax val="0"/>
          <dgm:chPref val="0"/>
        </dgm:presLayoutVars>
      </dgm:prSet>
      <dgm:spPr/>
    </dgm:pt>
    <dgm:pt modelId="{454FB2D6-8E24-41BC-B1D9-1CE224BCD1AE}" type="pres">
      <dgm:prSet presAssocID="{319C6B7A-8C18-449F-B33A-E9F8EDC32CDC}" presName="ChildAccent" presStyleLbl="solidFgAcc1" presStyleIdx="2" presStyleCnt="4"/>
      <dgm:spPr/>
    </dgm:pt>
    <dgm:pt modelId="{28614F4B-0B14-41C1-A14C-16895EACC950}" type="pres">
      <dgm:prSet presAssocID="{319C6B7A-8C18-449F-B33A-E9F8EDC32CDC}" presName="Child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8AAE143-6502-49D3-9CB2-C5399073115A}" type="pres">
      <dgm:prSet presAssocID="{198610D2-93F6-4103-BF48-20568D45A467}" presName="childComposite" presStyleCnt="0">
        <dgm:presLayoutVars>
          <dgm:chMax val="0"/>
          <dgm:chPref val="0"/>
        </dgm:presLayoutVars>
      </dgm:prSet>
      <dgm:spPr/>
    </dgm:pt>
    <dgm:pt modelId="{61B2D2A7-3883-4586-8997-1FA87BBC2BA5}" type="pres">
      <dgm:prSet presAssocID="{198610D2-93F6-4103-BF48-20568D45A467}" presName="ChildAccent" presStyleLbl="solidFgAcc1" presStyleIdx="3" presStyleCnt="4"/>
      <dgm:spPr/>
    </dgm:pt>
    <dgm:pt modelId="{80346934-1627-4242-B17E-2D06A7CF238C}" type="pres">
      <dgm:prSet presAssocID="{198610D2-93F6-4103-BF48-20568D45A467}" presName="Child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F95DA8F-F818-44D9-A676-A9208026EF8E}" type="presOf" srcId="{198610D2-93F6-4103-BF48-20568D45A467}" destId="{80346934-1627-4242-B17E-2D06A7CF238C}" srcOrd="0" destOrd="0" presId="urn:microsoft.com/office/officeart/2008/layout/SquareAccentList"/>
    <dgm:cxn modelId="{B2DBEA80-E573-4CAD-A4AD-43C1519ADBA8}" type="presOf" srcId="{EDDE71E8-8F49-47D0-8F9A-770D0553AAFF}" destId="{9010EEB9-47B0-479C-8681-6C09CDFEC33E}" srcOrd="0" destOrd="0" presId="urn:microsoft.com/office/officeart/2008/layout/SquareAccentList"/>
    <dgm:cxn modelId="{3E1436B8-2986-43DB-9965-BBC1A0495917}" srcId="{E22D57FC-FE79-4876-8ABB-3FFEB1C897C6}" destId="{69DE7F26-D47B-4FE2-9B0F-226E9B040A00}" srcOrd="0" destOrd="0" parTransId="{00B06FF4-D7A0-464E-A613-14C91723217B}" sibTransId="{0A22F146-6926-438F-B031-2168B554BD6A}"/>
    <dgm:cxn modelId="{FA8EA927-16AB-4FF7-BBA6-75C28646EB8B}" type="presOf" srcId="{319C6B7A-8C18-449F-B33A-E9F8EDC32CDC}" destId="{28614F4B-0B14-41C1-A14C-16895EACC950}" srcOrd="0" destOrd="0" presId="urn:microsoft.com/office/officeart/2008/layout/SquareAccentList"/>
    <dgm:cxn modelId="{C3F51A53-9938-4D3B-986B-B404C1F1D7B0}" type="presOf" srcId="{69DE7F26-D47B-4FE2-9B0F-226E9B040A00}" destId="{84059945-DA5E-45EC-9F10-DE17912E538D}" srcOrd="0" destOrd="0" presId="urn:microsoft.com/office/officeart/2008/layout/SquareAccentList"/>
    <dgm:cxn modelId="{0DE52F13-C325-471E-97A9-3276393C78D1}" srcId="{E22D57FC-FE79-4876-8ABB-3FFEB1C897C6}" destId="{319C6B7A-8C18-449F-B33A-E9F8EDC32CDC}" srcOrd="2" destOrd="0" parTransId="{5F2A2F3F-06D3-4024-B221-A4DCDD696CA1}" sibTransId="{BFA731B6-D6A4-4200-95EA-CA002BCDA5B9}"/>
    <dgm:cxn modelId="{2CB27A87-3AC3-4080-9AD4-FB75A3A67A2F}" srcId="{E22D57FC-FE79-4876-8ABB-3FFEB1C897C6}" destId="{198610D2-93F6-4103-BF48-20568D45A467}" srcOrd="3" destOrd="0" parTransId="{9DFBC169-7C5E-44BA-848D-FBBFCF91C005}" sibTransId="{15A43AD3-2E9F-4FE4-8934-8F667FFC05C7}"/>
    <dgm:cxn modelId="{AD1C6D68-B06C-4C61-8E4D-3E766DF1885F}" type="presOf" srcId="{7D450AA3-6340-4B5A-AF5F-3F4CCF839A13}" destId="{8C912169-ED92-490F-A3D6-4ABA9433E2AD}" srcOrd="0" destOrd="0" presId="urn:microsoft.com/office/officeart/2008/layout/SquareAccentList"/>
    <dgm:cxn modelId="{7C86701B-0461-48B7-BE5D-3FDD2D6954D3}" type="presOf" srcId="{E22D57FC-FE79-4876-8ABB-3FFEB1C897C6}" destId="{787AC681-ADC5-4304-AB9C-4490832A3329}" srcOrd="0" destOrd="0" presId="urn:microsoft.com/office/officeart/2008/layout/SquareAccentList"/>
    <dgm:cxn modelId="{EDBB2326-FEC4-49BE-B56F-EC98164AA6AA}" srcId="{EDDE71E8-8F49-47D0-8F9A-770D0553AAFF}" destId="{E22D57FC-FE79-4876-8ABB-3FFEB1C897C6}" srcOrd="0" destOrd="0" parTransId="{99ADF67B-9615-4CEE-BFF7-AC2E29F33F97}" sibTransId="{450C0013-8057-400E-AE0A-DF95AA131C3E}"/>
    <dgm:cxn modelId="{EA329D61-16E6-47CA-B213-383F02FE845C}" srcId="{E22D57FC-FE79-4876-8ABB-3FFEB1C897C6}" destId="{7D450AA3-6340-4B5A-AF5F-3F4CCF839A13}" srcOrd="1" destOrd="0" parTransId="{891B9250-41BE-4B50-8325-F9D215CEF79F}" sibTransId="{09716065-AEC1-49CD-BDB8-C481B576C7A9}"/>
    <dgm:cxn modelId="{AF320F6A-9356-4C87-A4E4-CEB705FC245E}" type="presParOf" srcId="{9010EEB9-47B0-479C-8681-6C09CDFEC33E}" destId="{6E6DA55F-09AF-4DC9-8E2F-C8CA14113621}" srcOrd="0" destOrd="0" presId="urn:microsoft.com/office/officeart/2008/layout/SquareAccentList"/>
    <dgm:cxn modelId="{8748BCCF-3974-4B5D-A211-62DFC8E9E925}" type="presParOf" srcId="{6E6DA55F-09AF-4DC9-8E2F-C8CA14113621}" destId="{5B21F39B-0526-4DE9-B3B2-722EF44B5B25}" srcOrd="0" destOrd="0" presId="urn:microsoft.com/office/officeart/2008/layout/SquareAccentList"/>
    <dgm:cxn modelId="{88CB12DA-6CA8-4ED0-BFC4-758D0EE36430}" type="presParOf" srcId="{5B21F39B-0526-4DE9-B3B2-722EF44B5B25}" destId="{9992C4CE-F9E5-4219-884E-8995FBB2E921}" srcOrd="0" destOrd="0" presId="urn:microsoft.com/office/officeart/2008/layout/SquareAccentList"/>
    <dgm:cxn modelId="{9F7A2A3F-F7A6-4130-A8BE-E24414AA60E2}" type="presParOf" srcId="{5B21F39B-0526-4DE9-B3B2-722EF44B5B25}" destId="{74729E92-DFB2-4B59-9645-B6E712507958}" srcOrd="1" destOrd="0" presId="urn:microsoft.com/office/officeart/2008/layout/SquareAccentList"/>
    <dgm:cxn modelId="{E9969100-0C10-4BA2-B8E9-798EFB8429DD}" type="presParOf" srcId="{5B21F39B-0526-4DE9-B3B2-722EF44B5B25}" destId="{787AC681-ADC5-4304-AB9C-4490832A3329}" srcOrd="2" destOrd="0" presId="urn:microsoft.com/office/officeart/2008/layout/SquareAccentList"/>
    <dgm:cxn modelId="{E184FCC6-3C7C-43EE-B404-A08A6D0B13B6}" type="presParOf" srcId="{6E6DA55F-09AF-4DC9-8E2F-C8CA14113621}" destId="{FCBBB39C-3F5D-4AE5-BC06-DBE2C30A30DD}" srcOrd="1" destOrd="0" presId="urn:microsoft.com/office/officeart/2008/layout/SquareAccentList"/>
    <dgm:cxn modelId="{05C152F5-37EA-4B48-852C-710382B81809}" type="presParOf" srcId="{FCBBB39C-3F5D-4AE5-BC06-DBE2C30A30DD}" destId="{87212010-66BA-4ED3-A3B5-A012332329EA}" srcOrd="0" destOrd="0" presId="urn:microsoft.com/office/officeart/2008/layout/SquareAccentList"/>
    <dgm:cxn modelId="{C633AF56-02FA-4CB1-83BC-71041EF08873}" type="presParOf" srcId="{87212010-66BA-4ED3-A3B5-A012332329EA}" destId="{C43375EC-BD9B-4D38-8D8D-E5F5E337CCC5}" srcOrd="0" destOrd="0" presId="urn:microsoft.com/office/officeart/2008/layout/SquareAccentList"/>
    <dgm:cxn modelId="{4D06EF71-4C69-4AEA-AC78-5DFB50AEAE99}" type="presParOf" srcId="{87212010-66BA-4ED3-A3B5-A012332329EA}" destId="{84059945-DA5E-45EC-9F10-DE17912E538D}" srcOrd="1" destOrd="0" presId="urn:microsoft.com/office/officeart/2008/layout/SquareAccentList"/>
    <dgm:cxn modelId="{AE1E4F87-0538-4A26-9169-4B76CF4810FD}" type="presParOf" srcId="{FCBBB39C-3F5D-4AE5-BC06-DBE2C30A30DD}" destId="{DE6347DD-1BEF-4E24-9796-ED6ACAC978FB}" srcOrd="1" destOrd="0" presId="urn:microsoft.com/office/officeart/2008/layout/SquareAccentList"/>
    <dgm:cxn modelId="{DAE7B653-E72F-4F50-8A92-7751086D7AB5}" type="presParOf" srcId="{DE6347DD-1BEF-4E24-9796-ED6ACAC978FB}" destId="{19FB8493-4A2D-4E68-BB4E-1B93A5ABAEDF}" srcOrd="0" destOrd="0" presId="urn:microsoft.com/office/officeart/2008/layout/SquareAccentList"/>
    <dgm:cxn modelId="{AEA76ABD-8D72-4B97-B919-E8E7C2B84816}" type="presParOf" srcId="{DE6347DD-1BEF-4E24-9796-ED6ACAC978FB}" destId="{8C912169-ED92-490F-A3D6-4ABA9433E2AD}" srcOrd="1" destOrd="0" presId="urn:microsoft.com/office/officeart/2008/layout/SquareAccentList"/>
    <dgm:cxn modelId="{5C310746-E402-4FEA-AA90-04B787EC9CC2}" type="presParOf" srcId="{FCBBB39C-3F5D-4AE5-BC06-DBE2C30A30DD}" destId="{335EB8AA-BC62-419C-9275-CC3F9CF6554C}" srcOrd="2" destOrd="0" presId="urn:microsoft.com/office/officeart/2008/layout/SquareAccentList"/>
    <dgm:cxn modelId="{7F27CD62-F03C-4F7F-8B5B-72A0270CA60E}" type="presParOf" srcId="{335EB8AA-BC62-419C-9275-CC3F9CF6554C}" destId="{454FB2D6-8E24-41BC-B1D9-1CE224BCD1AE}" srcOrd="0" destOrd="0" presId="urn:microsoft.com/office/officeart/2008/layout/SquareAccentList"/>
    <dgm:cxn modelId="{F4E209FE-1199-465C-AA9E-4DFD69CE6F5C}" type="presParOf" srcId="{335EB8AA-BC62-419C-9275-CC3F9CF6554C}" destId="{28614F4B-0B14-41C1-A14C-16895EACC950}" srcOrd="1" destOrd="0" presId="urn:microsoft.com/office/officeart/2008/layout/SquareAccentList"/>
    <dgm:cxn modelId="{6B36431C-B9C6-4086-8FDD-494F13146AA0}" type="presParOf" srcId="{FCBBB39C-3F5D-4AE5-BC06-DBE2C30A30DD}" destId="{18AAE143-6502-49D3-9CB2-C5399073115A}" srcOrd="3" destOrd="0" presId="urn:microsoft.com/office/officeart/2008/layout/SquareAccentList"/>
    <dgm:cxn modelId="{E689CE9D-A95B-4B1C-98C3-CA4ABEDC28FC}" type="presParOf" srcId="{18AAE143-6502-49D3-9CB2-C5399073115A}" destId="{61B2D2A7-3883-4586-8997-1FA87BBC2BA5}" srcOrd="0" destOrd="0" presId="urn:microsoft.com/office/officeart/2008/layout/SquareAccentList"/>
    <dgm:cxn modelId="{3081600B-8E11-47E1-8B4A-3BC6D22ED821}" type="presParOf" srcId="{18AAE143-6502-49D3-9CB2-C5399073115A}" destId="{80346934-1627-4242-B17E-2D06A7CF238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4E37A2-4906-4F9E-936C-34815E4ED8E7}" type="doc">
      <dgm:prSet loTypeId="urn:microsoft.com/office/officeart/2005/8/layout/hierarchy3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F6CF2CED-CFAA-4EE9-B2CB-AC85D76265F1}">
      <dgm:prSet phldrT="[Κείμενο]"/>
      <dgm:spPr/>
      <dgm:t>
        <a:bodyPr/>
        <a:lstStyle/>
        <a:p>
          <a:r>
            <a:rPr lang="el-GR" dirty="0" smtClean="0"/>
            <a:t>Πολιτική προστασία</a:t>
          </a:r>
          <a:endParaRPr lang="el-GR" dirty="0"/>
        </a:p>
      </dgm:t>
    </dgm:pt>
    <dgm:pt modelId="{C06D0640-1FAF-4336-8116-60626F73671F}" type="parTrans" cxnId="{92A10BCF-0E00-4954-B774-2A9AB5582984}">
      <dgm:prSet/>
      <dgm:spPr/>
      <dgm:t>
        <a:bodyPr/>
        <a:lstStyle/>
        <a:p>
          <a:endParaRPr lang="el-GR"/>
        </a:p>
      </dgm:t>
    </dgm:pt>
    <dgm:pt modelId="{E6EDF836-8F87-46DF-9DF3-BC8018FC7CCB}" type="sibTrans" cxnId="{92A10BCF-0E00-4954-B774-2A9AB5582984}">
      <dgm:prSet/>
      <dgm:spPr/>
      <dgm:t>
        <a:bodyPr/>
        <a:lstStyle/>
        <a:p>
          <a:endParaRPr lang="el-GR"/>
        </a:p>
      </dgm:t>
    </dgm:pt>
    <dgm:pt modelId="{55A87B3B-1783-4518-8F3F-18698E1BE85D}">
      <dgm:prSet phldrT="[Κείμενο]"/>
      <dgm:spPr/>
      <dgm:t>
        <a:bodyPr/>
        <a:lstStyle/>
        <a:p>
          <a:r>
            <a:rPr lang="el-GR" dirty="0" smtClean="0"/>
            <a:t>η προστασία του πληθυσμού και των υποδομών της χώρας</a:t>
          </a:r>
          <a:endParaRPr lang="el-GR" dirty="0"/>
        </a:p>
      </dgm:t>
    </dgm:pt>
    <dgm:pt modelId="{2898C0D1-B713-418E-86CA-1B8CE3064082}" type="parTrans" cxnId="{A942DE40-DC62-4C32-B9AA-23F6D2FAB452}">
      <dgm:prSet/>
      <dgm:spPr/>
      <dgm:t>
        <a:bodyPr/>
        <a:lstStyle/>
        <a:p>
          <a:endParaRPr lang="el-GR"/>
        </a:p>
      </dgm:t>
    </dgm:pt>
    <dgm:pt modelId="{3A34CDD2-7EF6-49A6-8A60-7E326373B3B8}" type="sibTrans" cxnId="{A942DE40-DC62-4C32-B9AA-23F6D2FAB452}">
      <dgm:prSet/>
      <dgm:spPr/>
      <dgm:t>
        <a:bodyPr/>
        <a:lstStyle/>
        <a:p>
          <a:endParaRPr lang="el-GR"/>
        </a:p>
      </dgm:t>
    </dgm:pt>
    <dgm:pt modelId="{898AE39B-0BBB-4990-87F7-7AC7D5D2B518}">
      <dgm:prSet phldrT="[Κείμενο]"/>
      <dgm:spPr/>
      <dgm:t>
        <a:bodyPr/>
        <a:lstStyle/>
        <a:p>
          <a:r>
            <a:rPr lang="el-GR" dirty="0" smtClean="0"/>
            <a:t>από τις συνέπειες φυσικών ή τεχνολογικών καταστροφών σε καιρό ειρήνης</a:t>
          </a:r>
          <a:endParaRPr lang="el-GR" dirty="0"/>
        </a:p>
      </dgm:t>
    </dgm:pt>
    <dgm:pt modelId="{8C1B1A2A-46B3-4966-BA3D-E4384092A5B4}" type="parTrans" cxnId="{5787B31C-C6B8-461B-909F-8CD898097A96}">
      <dgm:prSet/>
      <dgm:spPr/>
    </dgm:pt>
    <dgm:pt modelId="{A3A20DDA-E40E-4244-8A20-67AD7E658051}" type="sibTrans" cxnId="{5787B31C-C6B8-461B-909F-8CD898097A96}">
      <dgm:prSet/>
      <dgm:spPr/>
    </dgm:pt>
    <dgm:pt modelId="{DBAD82E5-9B34-47AD-A10A-269F3D7650C9}" type="pres">
      <dgm:prSet presAssocID="{174E37A2-4906-4F9E-936C-34815E4ED8E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BDB041FB-F940-4E5A-A189-AAC9E674D0EE}" type="pres">
      <dgm:prSet presAssocID="{F6CF2CED-CFAA-4EE9-B2CB-AC85D76265F1}" presName="root" presStyleCnt="0"/>
      <dgm:spPr/>
    </dgm:pt>
    <dgm:pt modelId="{8F3E3151-A905-4608-9A68-45496072CA2D}" type="pres">
      <dgm:prSet presAssocID="{F6CF2CED-CFAA-4EE9-B2CB-AC85D76265F1}" presName="rootComposite" presStyleCnt="0"/>
      <dgm:spPr/>
    </dgm:pt>
    <dgm:pt modelId="{3C0A84A5-1F56-450F-A7CB-005FC6D8CA79}" type="pres">
      <dgm:prSet presAssocID="{F6CF2CED-CFAA-4EE9-B2CB-AC85D76265F1}" presName="rootText" presStyleLbl="node1" presStyleIdx="0" presStyleCnt="1"/>
      <dgm:spPr/>
      <dgm:t>
        <a:bodyPr/>
        <a:lstStyle/>
        <a:p>
          <a:endParaRPr lang="el-GR"/>
        </a:p>
      </dgm:t>
    </dgm:pt>
    <dgm:pt modelId="{299574E7-B3B0-46BC-B25C-7C66135972DE}" type="pres">
      <dgm:prSet presAssocID="{F6CF2CED-CFAA-4EE9-B2CB-AC85D76265F1}" presName="rootConnector" presStyleLbl="node1" presStyleIdx="0" presStyleCnt="1"/>
      <dgm:spPr/>
      <dgm:t>
        <a:bodyPr/>
        <a:lstStyle/>
        <a:p>
          <a:endParaRPr lang="el-GR"/>
        </a:p>
      </dgm:t>
    </dgm:pt>
    <dgm:pt modelId="{6C7A12AE-8B03-4219-B72C-78C05A13800D}" type="pres">
      <dgm:prSet presAssocID="{F6CF2CED-CFAA-4EE9-B2CB-AC85D76265F1}" presName="childShape" presStyleCnt="0"/>
      <dgm:spPr/>
    </dgm:pt>
    <dgm:pt modelId="{D221AA0B-B6BB-4550-AD90-BD12B27175DB}" type="pres">
      <dgm:prSet presAssocID="{2898C0D1-B713-418E-86CA-1B8CE3064082}" presName="Name13" presStyleLbl="parChTrans1D2" presStyleIdx="0" presStyleCnt="2"/>
      <dgm:spPr/>
      <dgm:t>
        <a:bodyPr/>
        <a:lstStyle/>
        <a:p>
          <a:endParaRPr lang="el-GR"/>
        </a:p>
      </dgm:t>
    </dgm:pt>
    <dgm:pt modelId="{1ED2F05C-2696-49E6-8BB1-16EF54F99C6A}" type="pres">
      <dgm:prSet presAssocID="{55A87B3B-1783-4518-8F3F-18698E1BE85D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300ABF0-77E9-4F8D-B427-2AA9BEDBBC98}" type="pres">
      <dgm:prSet presAssocID="{8C1B1A2A-46B3-4966-BA3D-E4384092A5B4}" presName="Name13" presStyleLbl="parChTrans1D2" presStyleIdx="1" presStyleCnt="2"/>
      <dgm:spPr/>
    </dgm:pt>
    <dgm:pt modelId="{1F9F99BF-2E67-4D61-A5F4-62F747C27154}" type="pres">
      <dgm:prSet presAssocID="{898AE39B-0BBB-4990-87F7-7AC7D5D2B518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2A10BCF-0E00-4954-B774-2A9AB5582984}" srcId="{174E37A2-4906-4F9E-936C-34815E4ED8E7}" destId="{F6CF2CED-CFAA-4EE9-B2CB-AC85D76265F1}" srcOrd="0" destOrd="0" parTransId="{C06D0640-1FAF-4336-8116-60626F73671F}" sibTransId="{E6EDF836-8F87-46DF-9DF3-BC8018FC7CCB}"/>
    <dgm:cxn modelId="{6CD31EE6-828A-4DA3-9957-2119106DBE1F}" type="presOf" srcId="{898AE39B-0BBB-4990-87F7-7AC7D5D2B518}" destId="{1F9F99BF-2E67-4D61-A5F4-62F747C27154}" srcOrd="0" destOrd="0" presId="urn:microsoft.com/office/officeart/2005/8/layout/hierarchy3"/>
    <dgm:cxn modelId="{697439FF-518E-48BF-984A-FBF0998D405D}" type="presOf" srcId="{55A87B3B-1783-4518-8F3F-18698E1BE85D}" destId="{1ED2F05C-2696-49E6-8BB1-16EF54F99C6A}" srcOrd="0" destOrd="0" presId="urn:microsoft.com/office/officeart/2005/8/layout/hierarchy3"/>
    <dgm:cxn modelId="{85625A94-B3F9-4289-B2BB-DB2CAC8E6BE2}" type="presOf" srcId="{8C1B1A2A-46B3-4966-BA3D-E4384092A5B4}" destId="{4300ABF0-77E9-4F8D-B427-2AA9BEDBBC98}" srcOrd="0" destOrd="0" presId="urn:microsoft.com/office/officeart/2005/8/layout/hierarchy3"/>
    <dgm:cxn modelId="{5AE24E57-F3AC-4687-86DA-6544D8EEBED1}" type="presOf" srcId="{F6CF2CED-CFAA-4EE9-B2CB-AC85D76265F1}" destId="{3C0A84A5-1F56-450F-A7CB-005FC6D8CA79}" srcOrd="0" destOrd="0" presId="urn:microsoft.com/office/officeart/2005/8/layout/hierarchy3"/>
    <dgm:cxn modelId="{259A9507-0044-47FC-87EE-62E697ACDB4A}" type="presOf" srcId="{F6CF2CED-CFAA-4EE9-B2CB-AC85D76265F1}" destId="{299574E7-B3B0-46BC-B25C-7C66135972DE}" srcOrd="1" destOrd="0" presId="urn:microsoft.com/office/officeart/2005/8/layout/hierarchy3"/>
    <dgm:cxn modelId="{5787B31C-C6B8-461B-909F-8CD898097A96}" srcId="{F6CF2CED-CFAA-4EE9-B2CB-AC85D76265F1}" destId="{898AE39B-0BBB-4990-87F7-7AC7D5D2B518}" srcOrd="1" destOrd="0" parTransId="{8C1B1A2A-46B3-4966-BA3D-E4384092A5B4}" sibTransId="{A3A20DDA-E40E-4244-8A20-67AD7E658051}"/>
    <dgm:cxn modelId="{8C549E8D-CE3E-4B50-96DA-055C730FDFE1}" type="presOf" srcId="{2898C0D1-B713-418E-86CA-1B8CE3064082}" destId="{D221AA0B-B6BB-4550-AD90-BD12B27175DB}" srcOrd="0" destOrd="0" presId="urn:microsoft.com/office/officeart/2005/8/layout/hierarchy3"/>
    <dgm:cxn modelId="{4E2E6F30-BFD8-4A34-B056-A4F723E73B15}" type="presOf" srcId="{174E37A2-4906-4F9E-936C-34815E4ED8E7}" destId="{DBAD82E5-9B34-47AD-A10A-269F3D7650C9}" srcOrd="0" destOrd="0" presId="urn:microsoft.com/office/officeart/2005/8/layout/hierarchy3"/>
    <dgm:cxn modelId="{A942DE40-DC62-4C32-B9AA-23F6D2FAB452}" srcId="{F6CF2CED-CFAA-4EE9-B2CB-AC85D76265F1}" destId="{55A87B3B-1783-4518-8F3F-18698E1BE85D}" srcOrd="0" destOrd="0" parTransId="{2898C0D1-B713-418E-86CA-1B8CE3064082}" sibTransId="{3A34CDD2-7EF6-49A6-8A60-7E326373B3B8}"/>
    <dgm:cxn modelId="{69774D1F-B9DE-4507-880C-1DD42680B74A}" type="presParOf" srcId="{DBAD82E5-9B34-47AD-A10A-269F3D7650C9}" destId="{BDB041FB-F940-4E5A-A189-AAC9E674D0EE}" srcOrd="0" destOrd="0" presId="urn:microsoft.com/office/officeart/2005/8/layout/hierarchy3"/>
    <dgm:cxn modelId="{0AA924D2-BA0D-4B5B-B556-2ED2D3621629}" type="presParOf" srcId="{BDB041FB-F940-4E5A-A189-AAC9E674D0EE}" destId="{8F3E3151-A905-4608-9A68-45496072CA2D}" srcOrd="0" destOrd="0" presId="urn:microsoft.com/office/officeart/2005/8/layout/hierarchy3"/>
    <dgm:cxn modelId="{09ABA29B-172B-4A26-9B77-877A1360EA37}" type="presParOf" srcId="{8F3E3151-A905-4608-9A68-45496072CA2D}" destId="{3C0A84A5-1F56-450F-A7CB-005FC6D8CA79}" srcOrd="0" destOrd="0" presId="urn:microsoft.com/office/officeart/2005/8/layout/hierarchy3"/>
    <dgm:cxn modelId="{9E0A7F27-7999-46E6-8027-2EBCEEB7C7C0}" type="presParOf" srcId="{8F3E3151-A905-4608-9A68-45496072CA2D}" destId="{299574E7-B3B0-46BC-B25C-7C66135972DE}" srcOrd="1" destOrd="0" presId="urn:microsoft.com/office/officeart/2005/8/layout/hierarchy3"/>
    <dgm:cxn modelId="{5E9CDD01-AAE4-454D-B756-5B04BCEB290D}" type="presParOf" srcId="{BDB041FB-F940-4E5A-A189-AAC9E674D0EE}" destId="{6C7A12AE-8B03-4219-B72C-78C05A13800D}" srcOrd="1" destOrd="0" presId="urn:microsoft.com/office/officeart/2005/8/layout/hierarchy3"/>
    <dgm:cxn modelId="{760FF62A-CADF-47E8-8720-CCAAF935F324}" type="presParOf" srcId="{6C7A12AE-8B03-4219-B72C-78C05A13800D}" destId="{D221AA0B-B6BB-4550-AD90-BD12B27175DB}" srcOrd="0" destOrd="0" presId="urn:microsoft.com/office/officeart/2005/8/layout/hierarchy3"/>
    <dgm:cxn modelId="{01B1F3F3-DFE7-4B6A-A39F-0545A1F4E525}" type="presParOf" srcId="{6C7A12AE-8B03-4219-B72C-78C05A13800D}" destId="{1ED2F05C-2696-49E6-8BB1-16EF54F99C6A}" srcOrd="1" destOrd="0" presId="urn:microsoft.com/office/officeart/2005/8/layout/hierarchy3"/>
    <dgm:cxn modelId="{94D3A88B-AE99-4E52-9F70-FD99A64E190E}" type="presParOf" srcId="{6C7A12AE-8B03-4219-B72C-78C05A13800D}" destId="{4300ABF0-77E9-4F8D-B427-2AA9BEDBBC98}" srcOrd="2" destOrd="0" presId="urn:microsoft.com/office/officeart/2005/8/layout/hierarchy3"/>
    <dgm:cxn modelId="{FCF92EB3-A703-4234-B4D2-B7CC6D89C60B}" type="presParOf" srcId="{6C7A12AE-8B03-4219-B72C-78C05A13800D}" destId="{1F9F99BF-2E67-4D61-A5F4-62F747C2715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05740B0-56A9-4242-819D-9CFC634A960D}" type="doc">
      <dgm:prSet loTypeId="urn:microsoft.com/office/officeart/2008/layout/SquareAccentList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FF163563-1C61-4AE6-8C98-7ADD6155A5F3}">
      <dgm:prSet phldrT="[Κείμενο]"/>
      <dgm:spPr/>
      <dgm:t>
        <a:bodyPr/>
        <a:lstStyle/>
        <a:p>
          <a:r>
            <a:rPr lang="el-GR" dirty="0" smtClean="0"/>
            <a:t>φυσικές καταστροφές</a:t>
          </a:r>
          <a:endParaRPr lang="el-GR" dirty="0"/>
        </a:p>
      </dgm:t>
    </dgm:pt>
    <dgm:pt modelId="{F56345F8-06D6-47E1-928A-F8AC8F2378D2}" type="parTrans" cxnId="{7CD6EE1B-6665-4167-BA61-8F6F18C11355}">
      <dgm:prSet/>
      <dgm:spPr/>
      <dgm:t>
        <a:bodyPr/>
        <a:lstStyle/>
        <a:p>
          <a:endParaRPr lang="el-GR"/>
        </a:p>
      </dgm:t>
    </dgm:pt>
    <dgm:pt modelId="{3E0328A9-4EF0-4E1C-A3B0-C1C96C3864CD}" type="sibTrans" cxnId="{7CD6EE1B-6665-4167-BA61-8F6F18C11355}">
      <dgm:prSet/>
      <dgm:spPr/>
      <dgm:t>
        <a:bodyPr/>
        <a:lstStyle/>
        <a:p>
          <a:endParaRPr lang="el-GR"/>
        </a:p>
      </dgm:t>
    </dgm:pt>
    <dgm:pt modelId="{114A6F89-69A1-4DE9-9ABC-64465E06CDB5}">
      <dgm:prSet phldrT="[Κείμενο]" custT="1"/>
      <dgm:spPr/>
      <dgm:t>
        <a:bodyPr/>
        <a:lstStyle/>
        <a:p>
          <a:r>
            <a:rPr lang="el-GR" sz="2400" dirty="0" smtClean="0"/>
            <a:t>γεωλογικά φαινόμενα</a:t>
          </a:r>
          <a:endParaRPr lang="el-GR" sz="2400" dirty="0"/>
        </a:p>
      </dgm:t>
    </dgm:pt>
    <dgm:pt modelId="{5D323C96-EAB3-479F-B146-02E156C53E38}" type="parTrans" cxnId="{A29BDF3F-F4E4-4669-9C65-FC69EFF23988}">
      <dgm:prSet/>
      <dgm:spPr/>
      <dgm:t>
        <a:bodyPr/>
        <a:lstStyle/>
        <a:p>
          <a:endParaRPr lang="el-GR"/>
        </a:p>
      </dgm:t>
    </dgm:pt>
    <dgm:pt modelId="{014F5D9F-BEC0-46C3-80AC-0834A1C6F804}" type="sibTrans" cxnId="{A29BDF3F-F4E4-4669-9C65-FC69EFF23988}">
      <dgm:prSet/>
      <dgm:spPr/>
      <dgm:t>
        <a:bodyPr/>
        <a:lstStyle/>
        <a:p>
          <a:endParaRPr lang="el-GR"/>
        </a:p>
      </dgm:t>
    </dgm:pt>
    <dgm:pt modelId="{4CC52B04-E580-4E83-9016-8CA4DE7AC8C5}">
      <dgm:prSet phldrT="[Κείμενο]" custT="1"/>
      <dgm:spPr/>
      <dgm:t>
        <a:bodyPr/>
        <a:lstStyle/>
        <a:p>
          <a:r>
            <a:rPr lang="el-GR" sz="2400" dirty="0" smtClean="0"/>
            <a:t>δασικές πυρκαγιές</a:t>
          </a:r>
          <a:endParaRPr lang="el-GR" sz="2400" dirty="0"/>
        </a:p>
      </dgm:t>
    </dgm:pt>
    <dgm:pt modelId="{A5D289D3-61D3-4A47-8E61-B8182663E4F0}" type="parTrans" cxnId="{2E1A952D-F84C-416B-AAE8-1528CDB3C6B2}">
      <dgm:prSet/>
      <dgm:spPr/>
      <dgm:t>
        <a:bodyPr/>
        <a:lstStyle/>
        <a:p>
          <a:endParaRPr lang="el-GR"/>
        </a:p>
      </dgm:t>
    </dgm:pt>
    <dgm:pt modelId="{E93D1D7A-8D40-4983-A587-62604884CBA0}" type="sibTrans" cxnId="{2E1A952D-F84C-416B-AAE8-1528CDB3C6B2}">
      <dgm:prSet/>
      <dgm:spPr/>
      <dgm:t>
        <a:bodyPr/>
        <a:lstStyle/>
        <a:p>
          <a:endParaRPr lang="el-GR"/>
        </a:p>
      </dgm:t>
    </dgm:pt>
    <dgm:pt modelId="{801100E4-3708-43B8-AE52-A8E5DE6C9FA4}">
      <dgm:prSet phldrT="[Κείμενο]" custT="1"/>
      <dgm:spPr/>
      <dgm:t>
        <a:bodyPr/>
        <a:lstStyle/>
        <a:p>
          <a:r>
            <a:rPr lang="el-GR" sz="2400" dirty="0" smtClean="0"/>
            <a:t>ακραία καιρικά φαινόμενα</a:t>
          </a:r>
          <a:endParaRPr lang="el-GR" sz="2400" dirty="0"/>
        </a:p>
      </dgm:t>
    </dgm:pt>
    <dgm:pt modelId="{3E97214F-F339-4644-9E2B-CF88E105D545}" type="parTrans" cxnId="{A775B130-9E64-48AA-9426-8BA73393DF80}">
      <dgm:prSet/>
      <dgm:spPr/>
      <dgm:t>
        <a:bodyPr/>
        <a:lstStyle/>
        <a:p>
          <a:endParaRPr lang="el-GR"/>
        </a:p>
      </dgm:t>
    </dgm:pt>
    <dgm:pt modelId="{DCC7F674-1785-4527-98CF-A65875D754F3}" type="sibTrans" cxnId="{A775B130-9E64-48AA-9426-8BA73393DF80}">
      <dgm:prSet/>
      <dgm:spPr/>
      <dgm:t>
        <a:bodyPr/>
        <a:lstStyle/>
        <a:p>
          <a:endParaRPr lang="el-GR"/>
        </a:p>
      </dgm:t>
    </dgm:pt>
    <dgm:pt modelId="{ECD639C3-BFAA-4BB1-9558-C23781EC0331}">
      <dgm:prSet phldrT="[Κείμενο]"/>
      <dgm:spPr/>
      <dgm:t>
        <a:bodyPr/>
        <a:lstStyle/>
        <a:p>
          <a:r>
            <a:rPr lang="el-GR" dirty="0" smtClean="0"/>
            <a:t>τεχνολογικές καταστροφές</a:t>
          </a:r>
          <a:endParaRPr lang="el-GR" dirty="0"/>
        </a:p>
      </dgm:t>
    </dgm:pt>
    <dgm:pt modelId="{12D45BCE-3FB1-436F-86D0-B5B8CE06B3AB}" type="parTrans" cxnId="{C36FE691-9769-43EE-8080-AEF418AD194C}">
      <dgm:prSet/>
      <dgm:spPr/>
      <dgm:t>
        <a:bodyPr/>
        <a:lstStyle/>
        <a:p>
          <a:endParaRPr lang="el-GR"/>
        </a:p>
      </dgm:t>
    </dgm:pt>
    <dgm:pt modelId="{9AB786B9-3427-4581-B19D-81F74B5F312E}" type="sibTrans" cxnId="{C36FE691-9769-43EE-8080-AEF418AD194C}">
      <dgm:prSet/>
      <dgm:spPr/>
      <dgm:t>
        <a:bodyPr/>
        <a:lstStyle/>
        <a:p>
          <a:endParaRPr lang="el-GR"/>
        </a:p>
      </dgm:t>
    </dgm:pt>
    <dgm:pt modelId="{4897C707-EBA0-4165-8CB0-D9E8DED15CD2}">
      <dgm:prSet phldrT="[Κείμενο]" custT="1"/>
      <dgm:spPr/>
      <dgm:t>
        <a:bodyPr/>
        <a:lstStyle/>
        <a:p>
          <a:r>
            <a:rPr lang="el-GR" sz="2400" dirty="0" smtClean="0"/>
            <a:t>προκαλούνται</a:t>
          </a:r>
          <a:endParaRPr lang="el-GR" sz="2400" dirty="0"/>
        </a:p>
      </dgm:t>
    </dgm:pt>
    <dgm:pt modelId="{26D11FFD-2425-4FF6-A4AE-16C6E3720CFC}" type="parTrans" cxnId="{ADF558D6-61A7-4133-9B84-4AB91A3CA668}">
      <dgm:prSet/>
      <dgm:spPr/>
      <dgm:t>
        <a:bodyPr/>
        <a:lstStyle/>
        <a:p>
          <a:endParaRPr lang="el-GR"/>
        </a:p>
      </dgm:t>
    </dgm:pt>
    <dgm:pt modelId="{D64B6336-1998-4F83-96DE-5CF247EDA140}" type="sibTrans" cxnId="{ADF558D6-61A7-4133-9B84-4AB91A3CA668}">
      <dgm:prSet/>
      <dgm:spPr/>
      <dgm:t>
        <a:bodyPr/>
        <a:lstStyle/>
        <a:p>
          <a:endParaRPr lang="el-GR"/>
        </a:p>
      </dgm:t>
    </dgm:pt>
    <dgm:pt modelId="{5D4A0E6B-7DC4-4D57-85C4-58220DD43A38}">
      <dgm:prSet phldrT="[Κείμενο]" custT="1"/>
      <dgm:spPr/>
      <dgm:t>
        <a:bodyPr/>
        <a:lstStyle/>
        <a:p>
          <a:r>
            <a:rPr lang="el-GR" sz="2400" dirty="0" smtClean="0"/>
            <a:t>από μεταφορά επικίνδυνων εμπορευμάτων κ.τ.λ.</a:t>
          </a:r>
          <a:endParaRPr lang="el-GR" sz="2400" dirty="0"/>
        </a:p>
      </dgm:t>
    </dgm:pt>
    <dgm:pt modelId="{2570F80C-9B90-4ADE-9F6A-08C6A0A59458}" type="parTrans" cxnId="{FC0627B0-E96E-4A96-B6B2-8AA6A2418F40}">
      <dgm:prSet/>
      <dgm:spPr/>
    </dgm:pt>
    <dgm:pt modelId="{A0D5C009-BA29-47E8-BD42-B3CC3EA2E211}" type="sibTrans" cxnId="{FC0627B0-E96E-4A96-B6B2-8AA6A2418F40}">
      <dgm:prSet/>
      <dgm:spPr/>
    </dgm:pt>
    <dgm:pt modelId="{3A219786-F1AC-499C-BEFA-2CAC93126BCD}">
      <dgm:prSet phldrT="[Κείμενο]" custT="1"/>
      <dgm:spPr/>
      <dgm:t>
        <a:bodyPr/>
        <a:lstStyle/>
        <a:p>
          <a:r>
            <a:rPr lang="el-GR" sz="2400" dirty="0" smtClean="0"/>
            <a:t>από χημικά ατυχήματα</a:t>
          </a:r>
          <a:endParaRPr lang="el-GR" sz="2400" dirty="0"/>
        </a:p>
      </dgm:t>
    </dgm:pt>
    <dgm:pt modelId="{49A77234-E2F0-4605-B21F-FEEA55AEFA15}" type="parTrans" cxnId="{4B2C465F-1D35-4903-8BDF-57A89905C452}">
      <dgm:prSet/>
      <dgm:spPr/>
    </dgm:pt>
    <dgm:pt modelId="{A2C20CB1-E2D3-49F1-B95A-7C504F670B8E}" type="sibTrans" cxnId="{4B2C465F-1D35-4903-8BDF-57A89905C452}">
      <dgm:prSet/>
      <dgm:spPr/>
    </dgm:pt>
    <dgm:pt modelId="{0B2D7A36-1BE2-4C4E-9D07-6643B398D589}" type="pres">
      <dgm:prSet presAssocID="{705740B0-56A9-4242-819D-9CFC634A960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l-GR"/>
        </a:p>
      </dgm:t>
    </dgm:pt>
    <dgm:pt modelId="{6522FEC4-879D-4B11-A033-4C93784ED59C}" type="pres">
      <dgm:prSet presAssocID="{FF163563-1C61-4AE6-8C98-7ADD6155A5F3}" presName="root" presStyleCnt="0">
        <dgm:presLayoutVars>
          <dgm:chMax/>
          <dgm:chPref/>
        </dgm:presLayoutVars>
      </dgm:prSet>
      <dgm:spPr/>
    </dgm:pt>
    <dgm:pt modelId="{D5BD9F14-A082-4901-BB8E-6782ACB68C96}" type="pres">
      <dgm:prSet presAssocID="{FF163563-1C61-4AE6-8C98-7ADD6155A5F3}" presName="rootComposite" presStyleCnt="0">
        <dgm:presLayoutVars/>
      </dgm:prSet>
      <dgm:spPr/>
    </dgm:pt>
    <dgm:pt modelId="{179442F6-30CA-4A31-96F0-297C091B994F}" type="pres">
      <dgm:prSet presAssocID="{FF163563-1C61-4AE6-8C98-7ADD6155A5F3}" presName="ParentAccent" presStyleLbl="alignNode1" presStyleIdx="0" presStyleCnt="2"/>
      <dgm:spPr/>
    </dgm:pt>
    <dgm:pt modelId="{09758AB5-EAF3-4481-A10C-1FB60546A866}" type="pres">
      <dgm:prSet presAssocID="{FF163563-1C61-4AE6-8C98-7ADD6155A5F3}" presName="ParentSmallAccent" presStyleLbl="fgAcc1" presStyleIdx="0" presStyleCnt="2"/>
      <dgm:spPr/>
    </dgm:pt>
    <dgm:pt modelId="{BED93298-4391-4968-8401-ED13C4DB0F23}" type="pres">
      <dgm:prSet presAssocID="{FF163563-1C61-4AE6-8C98-7ADD6155A5F3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8608F8-7CFE-41AA-B5F2-9337CEE357E9}" type="pres">
      <dgm:prSet presAssocID="{FF163563-1C61-4AE6-8C98-7ADD6155A5F3}" presName="childShape" presStyleCnt="0">
        <dgm:presLayoutVars>
          <dgm:chMax val="0"/>
          <dgm:chPref val="0"/>
        </dgm:presLayoutVars>
      </dgm:prSet>
      <dgm:spPr/>
    </dgm:pt>
    <dgm:pt modelId="{B005C0B5-ABA7-456D-B22B-B758F016CA39}" type="pres">
      <dgm:prSet presAssocID="{114A6F89-69A1-4DE9-9ABC-64465E06CDB5}" presName="childComposite" presStyleCnt="0">
        <dgm:presLayoutVars>
          <dgm:chMax val="0"/>
          <dgm:chPref val="0"/>
        </dgm:presLayoutVars>
      </dgm:prSet>
      <dgm:spPr/>
    </dgm:pt>
    <dgm:pt modelId="{A159A260-9209-4B20-8DC7-D11BFBCDED19}" type="pres">
      <dgm:prSet presAssocID="{114A6F89-69A1-4DE9-9ABC-64465E06CDB5}" presName="ChildAccent" presStyleLbl="solidFgAcc1" presStyleIdx="0" presStyleCnt="6"/>
      <dgm:spPr/>
    </dgm:pt>
    <dgm:pt modelId="{5FE774D5-299C-4CBB-A912-1AECC057896D}" type="pres">
      <dgm:prSet presAssocID="{114A6F89-69A1-4DE9-9ABC-64465E06CDB5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4AA0C7E-5CB8-481B-8D32-CDCD6BD651B1}" type="pres">
      <dgm:prSet presAssocID="{4CC52B04-E580-4E83-9016-8CA4DE7AC8C5}" presName="childComposite" presStyleCnt="0">
        <dgm:presLayoutVars>
          <dgm:chMax val="0"/>
          <dgm:chPref val="0"/>
        </dgm:presLayoutVars>
      </dgm:prSet>
      <dgm:spPr/>
    </dgm:pt>
    <dgm:pt modelId="{2EE3FB7C-F67F-43BC-A787-DFCA75A5D1BC}" type="pres">
      <dgm:prSet presAssocID="{4CC52B04-E580-4E83-9016-8CA4DE7AC8C5}" presName="ChildAccent" presStyleLbl="solidFgAcc1" presStyleIdx="1" presStyleCnt="6"/>
      <dgm:spPr/>
    </dgm:pt>
    <dgm:pt modelId="{D54FAE06-4048-44B6-9785-A20DD0AB8DC8}" type="pres">
      <dgm:prSet presAssocID="{4CC52B04-E580-4E83-9016-8CA4DE7AC8C5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9A54BCC-65BE-4615-9578-92C41FEF59CB}" type="pres">
      <dgm:prSet presAssocID="{801100E4-3708-43B8-AE52-A8E5DE6C9FA4}" presName="childComposite" presStyleCnt="0">
        <dgm:presLayoutVars>
          <dgm:chMax val="0"/>
          <dgm:chPref val="0"/>
        </dgm:presLayoutVars>
      </dgm:prSet>
      <dgm:spPr/>
    </dgm:pt>
    <dgm:pt modelId="{850BC56F-6266-4C46-9B4E-07A9219D9B38}" type="pres">
      <dgm:prSet presAssocID="{801100E4-3708-43B8-AE52-A8E5DE6C9FA4}" presName="ChildAccent" presStyleLbl="solidFgAcc1" presStyleIdx="2" presStyleCnt="6"/>
      <dgm:spPr/>
    </dgm:pt>
    <dgm:pt modelId="{BD9566C7-E376-4CA2-A6A0-A6E808EFC0CC}" type="pres">
      <dgm:prSet presAssocID="{801100E4-3708-43B8-AE52-A8E5DE6C9FA4}" presName="Child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90F2885-D5C4-4243-A1F1-CCE638BCC861}" type="pres">
      <dgm:prSet presAssocID="{ECD639C3-BFAA-4BB1-9558-C23781EC0331}" presName="root" presStyleCnt="0">
        <dgm:presLayoutVars>
          <dgm:chMax/>
          <dgm:chPref/>
        </dgm:presLayoutVars>
      </dgm:prSet>
      <dgm:spPr/>
    </dgm:pt>
    <dgm:pt modelId="{035F6E84-B127-4A16-AE8D-A288165BB0F2}" type="pres">
      <dgm:prSet presAssocID="{ECD639C3-BFAA-4BB1-9558-C23781EC0331}" presName="rootComposite" presStyleCnt="0">
        <dgm:presLayoutVars/>
      </dgm:prSet>
      <dgm:spPr/>
    </dgm:pt>
    <dgm:pt modelId="{A6DBFF57-B971-45C3-ADDB-115328001823}" type="pres">
      <dgm:prSet presAssocID="{ECD639C3-BFAA-4BB1-9558-C23781EC0331}" presName="ParentAccent" presStyleLbl="alignNode1" presStyleIdx="1" presStyleCnt="2"/>
      <dgm:spPr/>
    </dgm:pt>
    <dgm:pt modelId="{C3DEF57E-EF48-4241-B379-C5459181EEF8}" type="pres">
      <dgm:prSet presAssocID="{ECD639C3-BFAA-4BB1-9558-C23781EC0331}" presName="ParentSmallAccent" presStyleLbl="fgAcc1" presStyleIdx="1" presStyleCnt="2"/>
      <dgm:spPr/>
    </dgm:pt>
    <dgm:pt modelId="{00901807-3A0C-433B-8742-713C6ED42D8B}" type="pres">
      <dgm:prSet presAssocID="{ECD639C3-BFAA-4BB1-9558-C23781EC0331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E9740A4-D90D-4F2A-AF04-FE12B461BE24}" type="pres">
      <dgm:prSet presAssocID="{ECD639C3-BFAA-4BB1-9558-C23781EC0331}" presName="childShape" presStyleCnt="0">
        <dgm:presLayoutVars>
          <dgm:chMax val="0"/>
          <dgm:chPref val="0"/>
        </dgm:presLayoutVars>
      </dgm:prSet>
      <dgm:spPr/>
    </dgm:pt>
    <dgm:pt modelId="{E50BF44C-72D1-4003-851A-39728E55C3F6}" type="pres">
      <dgm:prSet presAssocID="{4897C707-EBA0-4165-8CB0-D9E8DED15CD2}" presName="childComposite" presStyleCnt="0">
        <dgm:presLayoutVars>
          <dgm:chMax val="0"/>
          <dgm:chPref val="0"/>
        </dgm:presLayoutVars>
      </dgm:prSet>
      <dgm:spPr/>
    </dgm:pt>
    <dgm:pt modelId="{13346CAF-D214-47A6-BE30-59570096BD71}" type="pres">
      <dgm:prSet presAssocID="{4897C707-EBA0-4165-8CB0-D9E8DED15CD2}" presName="ChildAccent" presStyleLbl="solidFgAcc1" presStyleIdx="3" presStyleCnt="6"/>
      <dgm:spPr/>
    </dgm:pt>
    <dgm:pt modelId="{6B741D66-574B-4572-81B2-D0B105A6A256}" type="pres">
      <dgm:prSet presAssocID="{4897C707-EBA0-4165-8CB0-D9E8DED15CD2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F8C0613-32A2-47B2-A17A-E96A4B9ACE6C}" type="pres">
      <dgm:prSet presAssocID="{3A219786-F1AC-499C-BEFA-2CAC93126BCD}" presName="childComposite" presStyleCnt="0">
        <dgm:presLayoutVars>
          <dgm:chMax val="0"/>
          <dgm:chPref val="0"/>
        </dgm:presLayoutVars>
      </dgm:prSet>
      <dgm:spPr/>
    </dgm:pt>
    <dgm:pt modelId="{133CABE3-4461-44E1-8D11-F6F5F721EF1C}" type="pres">
      <dgm:prSet presAssocID="{3A219786-F1AC-499C-BEFA-2CAC93126BCD}" presName="ChildAccent" presStyleLbl="solidFgAcc1" presStyleIdx="4" presStyleCnt="6"/>
      <dgm:spPr/>
    </dgm:pt>
    <dgm:pt modelId="{3E855A01-A2B7-48BD-A3C3-A90640A69EE4}" type="pres">
      <dgm:prSet presAssocID="{3A219786-F1AC-499C-BEFA-2CAC93126BCD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6C3959E-7547-45B6-847D-9705743E04FD}" type="pres">
      <dgm:prSet presAssocID="{5D4A0E6B-7DC4-4D57-85C4-58220DD43A38}" presName="childComposite" presStyleCnt="0">
        <dgm:presLayoutVars>
          <dgm:chMax val="0"/>
          <dgm:chPref val="0"/>
        </dgm:presLayoutVars>
      </dgm:prSet>
      <dgm:spPr/>
    </dgm:pt>
    <dgm:pt modelId="{7E9E42AB-AB6C-4FE4-B608-5BAF4534D34B}" type="pres">
      <dgm:prSet presAssocID="{5D4A0E6B-7DC4-4D57-85C4-58220DD43A38}" presName="ChildAccent" presStyleLbl="solidFgAcc1" presStyleIdx="5" presStyleCnt="6"/>
      <dgm:spPr/>
    </dgm:pt>
    <dgm:pt modelId="{FB202BA1-62B7-452B-9CE5-25A09676D11E}" type="pres">
      <dgm:prSet presAssocID="{5D4A0E6B-7DC4-4D57-85C4-58220DD43A38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29BDF3F-F4E4-4669-9C65-FC69EFF23988}" srcId="{FF163563-1C61-4AE6-8C98-7ADD6155A5F3}" destId="{114A6F89-69A1-4DE9-9ABC-64465E06CDB5}" srcOrd="0" destOrd="0" parTransId="{5D323C96-EAB3-479F-B146-02E156C53E38}" sibTransId="{014F5D9F-BEC0-46C3-80AC-0834A1C6F804}"/>
    <dgm:cxn modelId="{0CB4B46B-EED0-4B3D-A604-5B35E0B83780}" type="presOf" srcId="{5D4A0E6B-7DC4-4D57-85C4-58220DD43A38}" destId="{FB202BA1-62B7-452B-9CE5-25A09676D11E}" srcOrd="0" destOrd="0" presId="urn:microsoft.com/office/officeart/2008/layout/SquareAccentList"/>
    <dgm:cxn modelId="{2E1A952D-F84C-416B-AAE8-1528CDB3C6B2}" srcId="{FF163563-1C61-4AE6-8C98-7ADD6155A5F3}" destId="{4CC52B04-E580-4E83-9016-8CA4DE7AC8C5}" srcOrd="1" destOrd="0" parTransId="{A5D289D3-61D3-4A47-8E61-B8182663E4F0}" sibTransId="{E93D1D7A-8D40-4983-A587-62604884CBA0}"/>
    <dgm:cxn modelId="{F879EA94-0B4F-4679-BC67-D10BB10725A5}" type="presOf" srcId="{ECD639C3-BFAA-4BB1-9558-C23781EC0331}" destId="{00901807-3A0C-433B-8742-713C6ED42D8B}" srcOrd="0" destOrd="0" presId="urn:microsoft.com/office/officeart/2008/layout/SquareAccentList"/>
    <dgm:cxn modelId="{12E74699-05C5-4270-B53D-0E56C7B26B1F}" type="presOf" srcId="{3A219786-F1AC-499C-BEFA-2CAC93126BCD}" destId="{3E855A01-A2B7-48BD-A3C3-A90640A69EE4}" srcOrd="0" destOrd="0" presId="urn:microsoft.com/office/officeart/2008/layout/SquareAccentList"/>
    <dgm:cxn modelId="{A775B130-9E64-48AA-9426-8BA73393DF80}" srcId="{FF163563-1C61-4AE6-8C98-7ADD6155A5F3}" destId="{801100E4-3708-43B8-AE52-A8E5DE6C9FA4}" srcOrd="2" destOrd="0" parTransId="{3E97214F-F339-4644-9E2B-CF88E105D545}" sibTransId="{DCC7F674-1785-4527-98CF-A65875D754F3}"/>
    <dgm:cxn modelId="{FC0627B0-E96E-4A96-B6B2-8AA6A2418F40}" srcId="{ECD639C3-BFAA-4BB1-9558-C23781EC0331}" destId="{5D4A0E6B-7DC4-4D57-85C4-58220DD43A38}" srcOrd="2" destOrd="0" parTransId="{2570F80C-9B90-4ADE-9F6A-08C6A0A59458}" sibTransId="{A0D5C009-BA29-47E8-BD42-B3CC3EA2E211}"/>
    <dgm:cxn modelId="{7FF0EF8E-F51D-4FCF-B8B4-6A655807B5C6}" type="presOf" srcId="{FF163563-1C61-4AE6-8C98-7ADD6155A5F3}" destId="{BED93298-4391-4968-8401-ED13C4DB0F23}" srcOrd="0" destOrd="0" presId="urn:microsoft.com/office/officeart/2008/layout/SquareAccentList"/>
    <dgm:cxn modelId="{7CD6EE1B-6665-4167-BA61-8F6F18C11355}" srcId="{705740B0-56A9-4242-819D-9CFC634A960D}" destId="{FF163563-1C61-4AE6-8C98-7ADD6155A5F3}" srcOrd="0" destOrd="0" parTransId="{F56345F8-06D6-47E1-928A-F8AC8F2378D2}" sibTransId="{3E0328A9-4EF0-4E1C-A3B0-C1C96C3864CD}"/>
    <dgm:cxn modelId="{27CE1FD9-3A34-4AE7-A276-088DBF0A1AFE}" type="presOf" srcId="{4897C707-EBA0-4165-8CB0-D9E8DED15CD2}" destId="{6B741D66-574B-4572-81B2-D0B105A6A256}" srcOrd="0" destOrd="0" presId="urn:microsoft.com/office/officeart/2008/layout/SquareAccentList"/>
    <dgm:cxn modelId="{ACD63A66-FC7F-4139-A212-04BE2428F270}" type="presOf" srcId="{705740B0-56A9-4242-819D-9CFC634A960D}" destId="{0B2D7A36-1BE2-4C4E-9D07-6643B398D589}" srcOrd="0" destOrd="0" presId="urn:microsoft.com/office/officeart/2008/layout/SquareAccentList"/>
    <dgm:cxn modelId="{ADF558D6-61A7-4133-9B84-4AB91A3CA668}" srcId="{ECD639C3-BFAA-4BB1-9558-C23781EC0331}" destId="{4897C707-EBA0-4165-8CB0-D9E8DED15CD2}" srcOrd="0" destOrd="0" parTransId="{26D11FFD-2425-4FF6-A4AE-16C6E3720CFC}" sibTransId="{D64B6336-1998-4F83-96DE-5CF247EDA140}"/>
    <dgm:cxn modelId="{4B2C465F-1D35-4903-8BDF-57A89905C452}" srcId="{ECD639C3-BFAA-4BB1-9558-C23781EC0331}" destId="{3A219786-F1AC-499C-BEFA-2CAC93126BCD}" srcOrd="1" destOrd="0" parTransId="{49A77234-E2F0-4605-B21F-FEEA55AEFA15}" sibTransId="{A2C20CB1-E2D3-49F1-B95A-7C504F670B8E}"/>
    <dgm:cxn modelId="{C36FE691-9769-43EE-8080-AEF418AD194C}" srcId="{705740B0-56A9-4242-819D-9CFC634A960D}" destId="{ECD639C3-BFAA-4BB1-9558-C23781EC0331}" srcOrd="1" destOrd="0" parTransId="{12D45BCE-3FB1-436F-86D0-B5B8CE06B3AB}" sibTransId="{9AB786B9-3427-4581-B19D-81F74B5F312E}"/>
    <dgm:cxn modelId="{972BDC11-A32B-4FB4-9A83-825863E15295}" type="presOf" srcId="{801100E4-3708-43B8-AE52-A8E5DE6C9FA4}" destId="{BD9566C7-E376-4CA2-A6A0-A6E808EFC0CC}" srcOrd="0" destOrd="0" presId="urn:microsoft.com/office/officeart/2008/layout/SquareAccentList"/>
    <dgm:cxn modelId="{6CB6DC74-A113-4EDF-8D58-0793006825AC}" type="presOf" srcId="{114A6F89-69A1-4DE9-9ABC-64465E06CDB5}" destId="{5FE774D5-299C-4CBB-A912-1AECC057896D}" srcOrd="0" destOrd="0" presId="urn:microsoft.com/office/officeart/2008/layout/SquareAccentList"/>
    <dgm:cxn modelId="{4A2F1E04-32FC-4E77-8657-E740B713CDBD}" type="presOf" srcId="{4CC52B04-E580-4E83-9016-8CA4DE7AC8C5}" destId="{D54FAE06-4048-44B6-9785-A20DD0AB8DC8}" srcOrd="0" destOrd="0" presId="urn:microsoft.com/office/officeart/2008/layout/SquareAccentList"/>
    <dgm:cxn modelId="{D170724A-894F-4835-A490-F04A0BA57888}" type="presParOf" srcId="{0B2D7A36-1BE2-4C4E-9D07-6643B398D589}" destId="{6522FEC4-879D-4B11-A033-4C93784ED59C}" srcOrd="0" destOrd="0" presId="urn:microsoft.com/office/officeart/2008/layout/SquareAccentList"/>
    <dgm:cxn modelId="{FB0F1E02-75A7-44F8-93FF-948B6C06A1AF}" type="presParOf" srcId="{6522FEC4-879D-4B11-A033-4C93784ED59C}" destId="{D5BD9F14-A082-4901-BB8E-6782ACB68C96}" srcOrd="0" destOrd="0" presId="urn:microsoft.com/office/officeart/2008/layout/SquareAccentList"/>
    <dgm:cxn modelId="{77833BF7-EB3B-415F-9DDD-948377196612}" type="presParOf" srcId="{D5BD9F14-A082-4901-BB8E-6782ACB68C96}" destId="{179442F6-30CA-4A31-96F0-297C091B994F}" srcOrd="0" destOrd="0" presId="urn:microsoft.com/office/officeart/2008/layout/SquareAccentList"/>
    <dgm:cxn modelId="{8024C6C4-466F-447F-B7F8-059A40EC3EAB}" type="presParOf" srcId="{D5BD9F14-A082-4901-BB8E-6782ACB68C96}" destId="{09758AB5-EAF3-4481-A10C-1FB60546A866}" srcOrd="1" destOrd="0" presId="urn:microsoft.com/office/officeart/2008/layout/SquareAccentList"/>
    <dgm:cxn modelId="{90C95395-CD07-46E0-91C4-02F0EF948927}" type="presParOf" srcId="{D5BD9F14-A082-4901-BB8E-6782ACB68C96}" destId="{BED93298-4391-4968-8401-ED13C4DB0F23}" srcOrd="2" destOrd="0" presId="urn:microsoft.com/office/officeart/2008/layout/SquareAccentList"/>
    <dgm:cxn modelId="{6DA70984-1B62-4A62-8D71-52287B8B43A6}" type="presParOf" srcId="{6522FEC4-879D-4B11-A033-4C93784ED59C}" destId="{E88608F8-7CFE-41AA-B5F2-9337CEE357E9}" srcOrd="1" destOrd="0" presId="urn:microsoft.com/office/officeart/2008/layout/SquareAccentList"/>
    <dgm:cxn modelId="{7BBAFD9C-F106-4B97-949C-82BB1005A299}" type="presParOf" srcId="{E88608F8-7CFE-41AA-B5F2-9337CEE357E9}" destId="{B005C0B5-ABA7-456D-B22B-B758F016CA39}" srcOrd="0" destOrd="0" presId="urn:microsoft.com/office/officeart/2008/layout/SquareAccentList"/>
    <dgm:cxn modelId="{B81B1998-4B28-4EBE-8E2A-0A4B64C1232E}" type="presParOf" srcId="{B005C0B5-ABA7-456D-B22B-B758F016CA39}" destId="{A159A260-9209-4B20-8DC7-D11BFBCDED19}" srcOrd="0" destOrd="0" presId="urn:microsoft.com/office/officeart/2008/layout/SquareAccentList"/>
    <dgm:cxn modelId="{5753CC74-E622-4E04-BC57-7EA6F2E60E69}" type="presParOf" srcId="{B005C0B5-ABA7-456D-B22B-B758F016CA39}" destId="{5FE774D5-299C-4CBB-A912-1AECC057896D}" srcOrd="1" destOrd="0" presId="urn:microsoft.com/office/officeart/2008/layout/SquareAccentList"/>
    <dgm:cxn modelId="{80C4BBC3-A85C-487B-B49B-571C6F95BE16}" type="presParOf" srcId="{E88608F8-7CFE-41AA-B5F2-9337CEE357E9}" destId="{84AA0C7E-5CB8-481B-8D32-CDCD6BD651B1}" srcOrd="1" destOrd="0" presId="urn:microsoft.com/office/officeart/2008/layout/SquareAccentList"/>
    <dgm:cxn modelId="{EEE52675-8313-4A88-BD7E-56EDE9B0F713}" type="presParOf" srcId="{84AA0C7E-5CB8-481B-8D32-CDCD6BD651B1}" destId="{2EE3FB7C-F67F-43BC-A787-DFCA75A5D1BC}" srcOrd="0" destOrd="0" presId="urn:microsoft.com/office/officeart/2008/layout/SquareAccentList"/>
    <dgm:cxn modelId="{94E7BDE5-C08A-4EE7-8C78-2861E435F000}" type="presParOf" srcId="{84AA0C7E-5CB8-481B-8D32-CDCD6BD651B1}" destId="{D54FAE06-4048-44B6-9785-A20DD0AB8DC8}" srcOrd="1" destOrd="0" presId="urn:microsoft.com/office/officeart/2008/layout/SquareAccentList"/>
    <dgm:cxn modelId="{F259E0F7-A8D3-4557-BC84-BB1D36F3A68F}" type="presParOf" srcId="{E88608F8-7CFE-41AA-B5F2-9337CEE357E9}" destId="{89A54BCC-65BE-4615-9578-92C41FEF59CB}" srcOrd="2" destOrd="0" presId="urn:microsoft.com/office/officeart/2008/layout/SquareAccentList"/>
    <dgm:cxn modelId="{60672697-ED1C-4D28-88DD-26A6CF07776E}" type="presParOf" srcId="{89A54BCC-65BE-4615-9578-92C41FEF59CB}" destId="{850BC56F-6266-4C46-9B4E-07A9219D9B38}" srcOrd="0" destOrd="0" presId="urn:microsoft.com/office/officeart/2008/layout/SquareAccentList"/>
    <dgm:cxn modelId="{3CB9F6B6-5A83-4EF5-A5E7-552E2BC51CB4}" type="presParOf" srcId="{89A54BCC-65BE-4615-9578-92C41FEF59CB}" destId="{BD9566C7-E376-4CA2-A6A0-A6E808EFC0CC}" srcOrd="1" destOrd="0" presId="urn:microsoft.com/office/officeart/2008/layout/SquareAccentList"/>
    <dgm:cxn modelId="{749B54CD-D79C-4555-A245-13836C441B95}" type="presParOf" srcId="{0B2D7A36-1BE2-4C4E-9D07-6643B398D589}" destId="{090F2885-D5C4-4243-A1F1-CCE638BCC861}" srcOrd="1" destOrd="0" presId="urn:microsoft.com/office/officeart/2008/layout/SquareAccentList"/>
    <dgm:cxn modelId="{BE8EA77E-96C1-48E9-B677-E79510BD5109}" type="presParOf" srcId="{090F2885-D5C4-4243-A1F1-CCE638BCC861}" destId="{035F6E84-B127-4A16-AE8D-A288165BB0F2}" srcOrd="0" destOrd="0" presId="urn:microsoft.com/office/officeart/2008/layout/SquareAccentList"/>
    <dgm:cxn modelId="{009435B8-DC10-4C43-A2D0-57F10645B705}" type="presParOf" srcId="{035F6E84-B127-4A16-AE8D-A288165BB0F2}" destId="{A6DBFF57-B971-45C3-ADDB-115328001823}" srcOrd="0" destOrd="0" presId="urn:microsoft.com/office/officeart/2008/layout/SquareAccentList"/>
    <dgm:cxn modelId="{E9156CC5-7D0D-42BF-9107-E844B44ABD07}" type="presParOf" srcId="{035F6E84-B127-4A16-AE8D-A288165BB0F2}" destId="{C3DEF57E-EF48-4241-B379-C5459181EEF8}" srcOrd="1" destOrd="0" presId="urn:microsoft.com/office/officeart/2008/layout/SquareAccentList"/>
    <dgm:cxn modelId="{CAF616B4-9BBC-4230-88E5-864AEC82328B}" type="presParOf" srcId="{035F6E84-B127-4A16-AE8D-A288165BB0F2}" destId="{00901807-3A0C-433B-8742-713C6ED42D8B}" srcOrd="2" destOrd="0" presId="urn:microsoft.com/office/officeart/2008/layout/SquareAccentList"/>
    <dgm:cxn modelId="{218EE8DE-7CDB-4673-9F42-751A1A4C0A4D}" type="presParOf" srcId="{090F2885-D5C4-4243-A1F1-CCE638BCC861}" destId="{1E9740A4-D90D-4F2A-AF04-FE12B461BE24}" srcOrd="1" destOrd="0" presId="urn:microsoft.com/office/officeart/2008/layout/SquareAccentList"/>
    <dgm:cxn modelId="{564CBC8E-7AA0-496C-9F4D-2509F59BF269}" type="presParOf" srcId="{1E9740A4-D90D-4F2A-AF04-FE12B461BE24}" destId="{E50BF44C-72D1-4003-851A-39728E55C3F6}" srcOrd="0" destOrd="0" presId="urn:microsoft.com/office/officeart/2008/layout/SquareAccentList"/>
    <dgm:cxn modelId="{C1D35762-F4EA-4D0F-BB6C-2FBD1D6E86E7}" type="presParOf" srcId="{E50BF44C-72D1-4003-851A-39728E55C3F6}" destId="{13346CAF-D214-47A6-BE30-59570096BD71}" srcOrd="0" destOrd="0" presId="urn:microsoft.com/office/officeart/2008/layout/SquareAccentList"/>
    <dgm:cxn modelId="{5CD613FD-B225-4296-A703-B7617BCD83A1}" type="presParOf" srcId="{E50BF44C-72D1-4003-851A-39728E55C3F6}" destId="{6B741D66-574B-4572-81B2-D0B105A6A256}" srcOrd="1" destOrd="0" presId="urn:microsoft.com/office/officeart/2008/layout/SquareAccentList"/>
    <dgm:cxn modelId="{45017748-F3C6-40A5-962F-8B070C6BD3E4}" type="presParOf" srcId="{1E9740A4-D90D-4F2A-AF04-FE12B461BE24}" destId="{8F8C0613-32A2-47B2-A17A-E96A4B9ACE6C}" srcOrd="1" destOrd="0" presId="urn:microsoft.com/office/officeart/2008/layout/SquareAccentList"/>
    <dgm:cxn modelId="{0E69BBA1-9C98-4873-AD59-95BC7CDDA4C6}" type="presParOf" srcId="{8F8C0613-32A2-47B2-A17A-E96A4B9ACE6C}" destId="{133CABE3-4461-44E1-8D11-F6F5F721EF1C}" srcOrd="0" destOrd="0" presId="urn:microsoft.com/office/officeart/2008/layout/SquareAccentList"/>
    <dgm:cxn modelId="{C70EED91-6E29-47A5-A309-381E912DC54F}" type="presParOf" srcId="{8F8C0613-32A2-47B2-A17A-E96A4B9ACE6C}" destId="{3E855A01-A2B7-48BD-A3C3-A90640A69EE4}" srcOrd="1" destOrd="0" presId="urn:microsoft.com/office/officeart/2008/layout/SquareAccentList"/>
    <dgm:cxn modelId="{E6C3CBB2-2DE6-43C5-A058-895B1CF74A86}" type="presParOf" srcId="{1E9740A4-D90D-4F2A-AF04-FE12B461BE24}" destId="{96C3959E-7547-45B6-847D-9705743E04FD}" srcOrd="2" destOrd="0" presId="urn:microsoft.com/office/officeart/2008/layout/SquareAccentList"/>
    <dgm:cxn modelId="{A0FC3D8C-8D8E-48F5-93C0-409DB27B6B8A}" type="presParOf" srcId="{96C3959E-7547-45B6-847D-9705743E04FD}" destId="{7E9E42AB-AB6C-4FE4-B608-5BAF4534D34B}" srcOrd="0" destOrd="0" presId="urn:microsoft.com/office/officeart/2008/layout/SquareAccentList"/>
    <dgm:cxn modelId="{247E19F4-E6DF-4BC8-A5BD-75F207AFF77F}" type="presParOf" srcId="{96C3959E-7547-45B6-847D-9705743E04FD}" destId="{FB202BA1-62B7-452B-9CE5-25A09676D11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A9BB45-A581-4B5B-BEF4-FC204AF35CFE}" type="doc">
      <dgm:prSet loTypeId="urn:microsoft.com/office/officeart/2009/3/layout/PieProcess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3547220B-77C7-4773-ADC5-C60BED5488A7}">
      <dgm:prSet phldrT="[Κείμενο]"/>
      <dgm:spPr/>
      <dgm:t>
        <a:bodyPr/>
        <a:lstStyle/>
        <a:p>
          <a:r>
            <a:rPr lang="el-GR" dirty="0" smtClean="0"/>
            <a:t>Ξενοκράτης</a:t>
          </a:r>
          <a:endParaRPr lang="el-GR" dirty="0"/>
        </a:p>
      </dgm:t>
    </dgm:pt>
    <dgm:pt modelId="{DFF8AEE1-BD06-42FE-A061-0423B8590684}" type="parTrans" cxnId="{F2A8B779-F1D2-4058-8804-91044D055061}">
      <dgm:prSet/>
      <dgm:spPr/>
      <dgm:t>
        <a:bodyPr/>
        <a:lstStyle/>
        <a:p>
          <a:endParaRPr lang="el-GR"/>
        </a:p>
      </dgm:t>
    </dgm:pt>
    <dgm:pt modelId="{943939F4-3967-47E1-92DA-A139104ABA17}" type="sibTrans" cxnId="{F2A8B779-F1D2-4058-8804-91044D055061}">
      <dgm:prSet/>
      <dgm:spPr/>
      <dgm:t>
        <a:bodyPr/>
        <a:lstStyle/>
        <a:p>
          <a:endParaRPr lang="el-GR"/>
        </a:p>
      </dgm:t>
    </dgm:pt>
    <dgm:pt modelId="{E703B126-2FD3-45CB-A821-791BE55EBF2D}">
      <dgm:prSet phldrT="[Κείμενο]"/>
      <dgm:spPr/>
      <dgm:t>
        <a:bodyPr/>
        <a:lstStyle/>
        <a:p>
          <a:pPr algn="ctr"/>
          <a:r>
            <a:rPr lang="el-GR" dirty="0" smtClean="0"/>
            <a:t>Γενικό σχέδιο Πολιτικής Προστασίας</a:t>
          </a:r>
          <a:endParaRPr lang="el-GR" dirty="0"/>
        </a:p>
      </dgm:t>
    </dgm:pt>
    <dgm:pt modelId="{64AF94ED-D5C0-4ABB-A48E-872665A10EE7}" type="parTrans" cxnId="{24673F24-C4F0-48AA-B940-7EEDF77A184F}">
      <dgm:prSet/>
      <dgm:spPr/>
      <dgm:t>
        <a:bodyPr/>
        <a:lstStyle/>
        <a:p>
          <a:endParaRPr lang="el-GR"/>
        </a:p>
      </dgm:t>
    </dgm:pt>
    <dgm:pt modelId="{81CA23CD-0D26-4787-A618-2394B7D86D7A}" type="sibTrans" cxnId="{24673F24-C4F0-48AA-B940-7EEDF77A184F}">
      <dgm:prSet/>
      <dgm:spPr/>
      <dgm:t>
        <a:bodyPr/>
        <a:lstStyle/>
        <a:p>
          <a:endParaRPr lang="el-GR"/>
        </a:p>
      </dgm:t>
    </dgm:pt>
    <dgm:pt modelId="{02FF6C28-1C24-4B4B-9626-42F8BAF54E86}">
      <dgm:prSet phldrT="[Κείμενο]"/>
      <dgm:spPr/>
      <dgm:t>
        <a:bodyPr/>
        <a:lstStyle/>
        <a:p>
          <a:pPr algn="l"/>
          <a:r>
            <a:rPr lang="el-GR" dirty="0" smtClean="0"/>
            <a:t>Σκοπός είναι η διαμόρφωση ενός συστήματος αποτελεσματικής αντιμετώπισης καταστροφικών φαινομένων για την προστασία της ζωής, της υγείας και της περιουσίας των πολιτών καθώς και η προστασία του φυσικού περιβάλλοντος.</a:t>
          </a:r>
          <a:endParaRPr lang="el-GR" dirty="0"/>
        </a:p>
      </dgm:t>
    </dgm:pt>
    <dgm:pt modelId="{33C70027-9792-4F70-819C-3A0EEF6570EC}" type="parTrans" cxnId="{8FF81C5B-3A4C-40C4-A802-EA4CBBBAB8EC}">
      <dgm:prSet/>
      <dgm:spPr/>
      <dgm:t>
        <a:bodyPr/>
        <a:lstStyle/>
        <a:p>
          <a:endParaRPr lang="el-GR"/>
        </a:p>
      </dgm:t>
    </dgm:pt>
    <dgm:pt modelId="{0A5B4B9E-6F1A-404E-80C5-FB24429F51BF}" type="sibTrans" cxnId="{8FF81C5B-3A4C-40C4-A802-EA4CBBBAB8EC}">
      <dgm:prSet/>
      <dgm:spPr/>
      <dgm:t>
        <a:bodyPr/>
        <a:lstStyle/>
        <a:p>
          <a:endParaRPr lang="el-GR"/>
        </a:p>
      </dgm:t>
    </dgm:pt>
    <dgm:pt modelId="{7B04A3D5-D7B8-4110-A842-9291A9CC61CF}" type="pres">
      <dgm:prSet presAssocID="{59A9BB45-A581-4B5B-BEF4-FC204AF35CFE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7AC6AC6C-84A1-487F-B681-8855E82EEC65}" type="pres">
      <dgm:prSet presAssocID="{3547220B-77C7-4773-ADC5-C60BED5488A7}" presName="ParentComposite" presStyleCnt="0"/>
      <dgm:spPr/>
    </dgm:pt>
    <dgm:pt modelId="{FB1E3B62-C654-45E2-8456-92C94BCD3F6A}" type="pres">
      <dgm:prSet presAssocID="{3547220B-77C7-4773-ADC5-C60BED5488A7}" presName="Chord" presStyleLbl="bgShp" presStyleIdx="0" presStyleCnt="1"/>
      <dgm:spPr/>
    </dgm:pt>
    <dgm:pt modelId="{5B988946-6DBE-422B-A04E-27AC42855A50}" type="pres">
      <dgm:prSet presAssocID="{3547220B-77C7-4773-ADC5-C60BED5488A7}" presName="Pie" presStyleLbl="alignNode1" presStyleIdx="0" presStyleCnt="1"/>
      <dgm:spPr/>
    </dgm:pt>
    <dgm:pt modelId="{D3DD7E8B-7F54-4514-A061-5877DCA7CB55}" type="pres">
      <dgm:prSet presAssocID="{3547220B-77C7-4773-ADC5-C60BED5488A7}" presName="Parent" presStyleLbl="revTx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C42A5A8-5C3C-4CCF-A77F-D05F78ECD0A4}" type="pres">
      <dgm:prSet presAssocID="{81CA23CD-0D26-4787-A618-2394B7D86D7A}" presName="negSibTrans" presStyleCnt="0"/>
      <dgm:spPr/>
    </dgm:pt>
    <dgm:pt modelId="{19F345D6-38E1-491A-8BF2-24070D1E485D}" type="pres">
      <dgm:prSet presAssocID="{3547220B-77C7-4773-ADC5-C60BED5488A7}" presName="composite" presStyleCnt="0"/>
      <dgm:spPr/>
    </dgm:pt>
    <dgm:pt modelId="{4F9E6292-CD0D-4315-82DF-A1EC5F4544A5}" type="pres">
      <dgm:prSet presAssocID="{3547220B-77C7-4773-ADC5-C60BED5488A7}" presName="Child" presStyleLbl="revTx" presStyleIdx="1" presStyleCnt="2" custScaleX="2231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4673F24-C4F0-48AA-B940-7EEDF77A184F}" srcId="{3547220B-77C7-4773-ADC5-C60BED5488A7}" destId="{E703B126-2FD3-45CB-A821-791BE55EBF2D}" srcOrd="0" destOrd="0" parTransId="{64AF94ED-D5C0-4ABB-A48E-872665A10EE7}" sibTransId="{81CA23CD-0D26-4787-A618-2394B7D86D7A}"/>
    <dgm:cxn modelId="{C4F08574-FED0-4E98-8E6D-30DD0269BBAA}" type="presOf" srcId="{3547220B-77C7-4773-ADC5-C60BED5488A7}" destId="{D3DD7E8B-7F54-4514-A061-5877DCA7CB55}" srcOrd="0" destOrd="0" presId="urn:microsoft.com/office/officeart/2009/3/layout/PieProcess"/>
    <dgm:cxn modelId="{F2A8B779-F1D2-4058-8804-91044D055061}" srcId="{59A9BB45-A581-4B5B-BEF4-FC204AF35CFE}" destId="{3547220B-77C7-4773-ADC5-C60BED5488A7}" srcOrd="0" destOrd="0" parTransId="{DFF8AEE1-BD06-42FE-A061-0423B8590684}" sibTransId="{943939F4-3967-47E1-92DA-A139104ABA17}"/>
    <dgm:cxn modelId="{11CB3FDE-D1BF-4981-8D5E-AA2F6CDD55AE}" type="presOf" srcId="{02FF6C28-1C24-4B4B-9626-42F8BAF54E86}" destId="{4F9E6292-CD0D-4315-82DF-A1EC5F4544A5}" srcOrd="0" destOrd="1" presId="urn:microsoft.com/office/officeart/2009/3/layout/PieProcess"/>
    <dgm:cxn modelId="{8FF81C5B-3A4C-40C4-A802-EA4CBBBAB8EC}" srcId="{3547220B-77C7-4773-ADC5-C60BED5488A7}" destId="{02FF6C28-1C24-4B4B-9626-42F8BAF54E86}" srcOrd="1" destOrd="0" parTransId="{33C70027-9792-4F70-819C-3A0EEF6570EC}" sibTransId="{0A5B4B9E-6F1A-404E-80C5-FB24429F51BF}"/>
    <dgm:cxn modelId="{25111B61-4F14-4F03-B944-CEAD7144612F}" type="presOf" srcId="{59A9BB45-A581-4B5B-BEF4-FC204AF35CFE}" destId="{7B04A3D5-D7B8-4110-A842-9291A9CC61CF}" srcOrd="0" destOrd="0" presId="urn:microsoft.com/office/officeart/2009/3/layout/PieProcess"/>
    <dgm:cxn modelId="{2FE7227B-6CC9-4B8E-A2BB-21AEBF52769E}" type="presOf" srcId="{E703B126-2FD3-45CB-A821-791BE55EBF2D}" destId="{4F9E6292-CD0D-4315-82DF-A1EC5F4544A5}" srcOrd="0" destOrd="0" presId="urn:microsoft.com/office/officeart/2009/3/layout/PieProcess"/>
    <dgm:cxn modelId="{C40584E1-933E-4AB7-A478-C40786822AD2}" type="presParOf" srcId="{7B04A3D5-D7B8-4110-A842-9291A9CC61CF}" destId="{7AC6AC6C-84A1-487F-B681-8855E82EEC65}" srcOrd="0" destOrd="0" presId="urn:microsoft.com/office/officeart/2009/3/layout/PieProcess"/>
    <dgm:cxn modelId="{0013FD2A-F79E-417E-8668-6CD298168C37}" type="presParOf" srcId="{7AC6AC6C-84A1-487F-B681-8855E82EEC65}" destId="{FB1E3B62-C654-45E2-8456-92C94BCD3F6A}" srcOrd="0" destOrd="0" presId="urn:microsoft.com/office/officeart/2009/3/layout/PieProcess"/>
    <dgm:cxn modelId="{0C28E074-024E-4EA6-9ADA-DC0B4762F2E3}" type="presParOf" srcId="{7AC6AC6C-84A1-487F-B681-8855E82EEC65}" destId="{5B988946-6DBE-422B-A04E-27AC42855A50}" srcOrd="1" destOrd="0" presId="urn:microsoft.com/office/officeart/2009/3/layout/PieProcess"/>
    <dgm:cxn modelId="{8F96D007-B454-4FE5-BA3C-9E0A5CBAA3AF}" type="presParOf" srcId="{7AC6AC6C-84A1-487F-B681-8855E82EEC65}" destId="{D3DD7E8B-7F54-4514-A061-5877DCA7CB55}" srcOrd="2" destOrd="0" presId="urn:microsoft.com/office/officeart/2009/3/layout/PieProcess"/>
    <dgm:cxn modelId="{59CB0742-11B5-4692-A1A3-8C27F7A6CACB}" type="presParOf" srcId="{7B04A3D5-D7B8-4110-A842-9291A9CC61CF}" destId="{DC42A5A8-5C3C-4CCF-A77F-D05F78ECD0A4}" srcOrd="1" destOrd="0" presId="urn:microsoft.com/office/officeart/2009/3/layout/PieProcess"/>
    <dgm:cxn modelId="{7A81853E-F332-49DD-AC6C-48977BA19F58}" type="presParOf" srcId="{7B04A3D5-D7B8-4110-A842-9291A9CC61CF}" destId="{19F345D6-38E1-491A-8BF2-24070D1E485D}" srcOrd="2" destOrd="0" presId="urn:microsoft.com/office/officeart/2009/3/layout/PieProcess"/>
    <dgm:cxn modelId="{181F3067-9BFD-4962-AF4E-4E9E020BD4EA}" type="presParOf" srcId="{19F345D6-38E1-491A-8BF2-24070D1E485D}" destId="{4F9E6292-CD0D-4315-82DF-A1EC5F4544A5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CDCBBE-7962-4CFE-BFA1-BDBF4D5A7ED9}" type="doc">
      <dgm:prSet loTypeId="urn:microsoft.com/office/officeart/2005/8/layout/matrix1" loCatId="matrix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EADE7EC7-9F13-4BC4-973A-C302B18FC973}">
      <dgm:prSet phldrT="[Κείμενο]"/>
      <dgm:spPr/>
      <dgm:t>
        <a:bodyPr/>
        <a:lstStyle/>
        <a:p>
          <a:r>
            <a:rPr lang="el-GR" dirty="0" smtClean="0"/>
            <a:t>ο Ξενοκράτης καθορίζει:</a:t>
          </a:r>
          <a:endParaRPr lang="el-GR" dirty="0"/>
        </a:p>
      </dgm:t>
    </dgm:pt>
    <dgm:pt modelId="{86045684-A04B-4BE7-9733-FD897730F3A0}" type="parTrans" cxnId="{69CEEF0A-44BF-4400-BEAC-8842D09EE7A6}">
      <dgm:prSet/>
      <dgm:spPr/>
      <dgm:t>
        <a:bodyPr/>
        <a:lstStyle/>
        <a:p>
          <a:endParaRPr lang="el-GR"/>
        </a:p>
      </dgm:t>
    </dgm:pt>
    <dgm:pt modelId="{5DAD91FB-8050-45D4-AFF0-30AEF88CA735}" type="sibTrans" cxnId="{69CEEF0A-44BF-4400-BEAC-8842D09EE7A6}">
      <dgm:prSet/>
      <dgm:spPr/>
      <dgm:t>
        <a:bodyPr/>
        <a:lstStyle/>
        <a:p>
          <a:endParaRPr lang="el-GR"/>
        </a:p>
      </dgm:t>
    </dgm:pt>
    <dgm:pt modelId="{B394169F-1D3A-4E16-85E8-745F5FC5040F}">
      <dgm:prSet phldrT="[Κείμενο]"/>
      <dgm:spPr/>
      <dgm:t>
        <a:bodyPr/>
        <a:lstStyle/>
        <a:p>
          <a:r>
            <a:rPr lang="el-GR" dirty="0" smtClean="0"/>
            <a:t>Τα είδη των καταστροφών και τους αντίστοιχους όρους πολιτικής προστασίας.</a:t>
          </a:r>
          <a:endParaRPr lang="el-GR" dirty="0"/>
        </a:p>
      </dgm:t>
    </dgm:pt>
    <dgm:pt modelId="{5253DF3E-16B3-4344-AC77-BBC608A01254}" type="parTrans" cxnId="{C1E35B9C-AAD4-437E-AA8A-B77CAFD2135D}">
      <dgm:prSet/>
      <dgm:spPr/>
      <dgm:t>
        <a:bodyPr/>
        <a:lstStyle/>
        <a:p>
          <a:endParaRPr lang="el-GR"/>
        </a:p>
      </dgm:t>
    </dgm:pt>
    <dgm:pt modelId="{1A009B36-4CA6-454B-9B95-87A57871340F}" type="sibTrans" cxnId="{C1E35B9C-AAD4-437E-AA8A-B77CAFD2135D}">
      <dgm:prSet/>
      <dgm:spPr/>
      <dgm:t>
        <a:bodyPr/>
        <a:lstStyle/>
        <a:p>
          <a:endParaRPr lang="el-GR"/>
        </a:p>
      </dgm:t>
    </dgm:pt>
    <dgm:pt modelId="{A4421EB2-A608-4F88-BCD2-3AF71F7C8BB6}">
      <dgm:prSet phldrT="[Κείμενο]"/>
      <dgm:spPr/>
      <dgm:t>
        <a:bodyPr/>
        <a:lstStyle/>
        <a:p>
          <a:r>
            <a:rPr lang="el-GR" dirty="0" smtClean="0"/>
            <a:t>Τις κατευθύνσεις σχεδίασης και τη δράση σε Υπουργεία, Περιφέρειες, Δήμους, Κοινότητες.</a:t>
          </a:r>
          <a:endParaRPr lang="el-GR" dirty="0"/>
        </a:p>
      </dgm:t>
    </dgm:pt>
    <dgm:pt modelId="{071C8FD8-A881-4ADE-8535-DB9836C221B7}" type="parTrans" cxnId="{F8DB6659-68FF-4D9A-B07B-4D75FA9D3CA4}">
      <dgm:prSet/>
      <dgm:spPr/>
      <dgm:t>
        <a:bodyPr/>
        <a:lstStyle/>
        <a:p>
          <a:endParaRPr lang="el-GR"/>
        </a:p>
      </dgm:t>
    </dgm:pt>
    <dgm:pt modelId="{BBFF0327-C01C-49B2-BB02-9DFDD2CB2716}" type="sibTrans" cxnId="{F8DB6659-68FF-4D9A-B07B-4D75FA9D3CA4}">
      <dgm:prSet/>
      <dgm:spPr/>
      <dgm:t>
        <a:bodyPr/>
        <a:lstStyle/>
        <a:p>
          <a:endParaRPr lang="el-GR"/>
        </a:p>
      </dgm:t>
    </dgm:pt>
    <dgm:pt modelId="{A2C33DA7-08FC-4DBB-BAAA-45CA56A14D66}">
      <dgm:prSet phldrT="[Κείμενο]"/>
      <dgm:spPr/>
      <dgm:t>
        <a:bodyPr/>
        <a:lstStyle/>
        <a:p>
          <a:r>
            <a:rPr lang="el-GR" dirty="0" smtClean="0"/>
            <a:t>Την έγκαιρη κινητοποίηση και τον συντονισμό του ανθρώπινου δυναμικού και των μέσων.</a:t>
          </a:r>
          <a:endParaRPr lang="el-GR" dirty="0"/>
        </a:p>
      </dgm:t>
    </dgm:pt>
    <dgm:pt modelId="{007D3F0D-A5BD-4325-89BC-20BDC7BFB11D}" type="parTrans" cxnId="{F46D4570-2F52-4A1E-947A-E4FDBA42030F}">
      <dgm:prSet/>
      <dgm:spPr/>
      <dgm:t>
        <a:bodyPr/>
        <a:lstStyle/>
        <a:p>
          <a:endParaRPr lang="el-GR"/>
        </a:p>
      </dgm:t>
    </dgm:pt>
    <dgm:pt modelId="{3FD01509-137E-4BFA-A977-04C841F0E158}" type="sibTrans" cxnId="{F46D4570-2F52-4A1E-947A-E4FDBA42030F}">
      <dgm:prSet/>
      <dgm:spPr/>
      <dgm:t>
        <a:bodyPr/>
        <a:lstStyle/>
        <a:p>
          <a:endParaRPr lang="el-GR"/>
        </a:p>
      </dgm:t>
    </dgm:pt>
    <dgm:pt modelId="{A95BD569-E09C-4EC8-A429-688BD9DBF00C}">
      <dgm:prSet phldrT="[Κείμενο]"/>
      <dgm:spPr/>
      <dgm:t>
        <a:bodyPr/>
        <a:lstStyle/>
        <a:p>
          <a:r>
            <a:rPr lang="el-GR" dirty="0" smtClean="0"/>
            <a:t>Τη δημιουργία διοικητικής μέριμνας για την αντιμετώπιση προβλημάτων τόσο των επιχειρησιακών δυνάμεων, όσο και των πληγέντων πολιτών.</a:t>
          </a:r>
          <a:endParaRPr lang="el-GR" dirty="0"/>
        </a:p>
      </dgm:t>
    </dgm:pt>
    <dgm:pt modelId="{8B1CAA9C-DC78-4954-9FAB-D463111C7E33}" type="parTrans" cxnId="{0C1F3F9A-F35B-47F2-BD93-F1F238943A0D}">
      <dgm:prSet/>
      <dgm:spPr/>
      <dgm:t>
        <a:bodyPr/>
        <a:lstStyle/>
        <a:p>
          <a:endParaRPr lang="el-GR"/>
        </a:p>
      </dgm:t>
    </dgm:pt>
    <dgm:pt modelId="{FDA6F2AE-CD09-4FD7-97E9-5764983D055C}" type="sibTrans" cxnId="{0C1F3F9A-F35B-47F2-BD93-F1F238943A0D}">
      <dgm:prSet/>
      <dgm:spPr/>
      <dgm:t>
        <a:bodyPr/>
        <a:lstStyle/>
        <a:p>
          <a:endParaRPr lang="el-GR"/>
        </a:p>
      </dgm:t>
    </dgm:pt>
    <dgm:pt modelId="{CAA07DC7-7B80-4909-91BD-2D176960F23A}" type="pres">
      <dgm:prSet presAssocID="{2BCDCBBE-7962-4CFE-BFA1-BDBF4D5A7ED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E19FD1E-37B8-4F79-8CE6-842AC5DA1AAB}" type="pres">
      <dgm:prSet presAssocID="{2BCDCBBE-7962-4CFE-BFA1-BDBF4D5A7ED9}" presName="matrix" presStyleCnt="0"/>
      <dgm:spPr/>
    </dgm:pt>
    <dgm:pt modelId="{D2A9A486-E0DF-43A5-BB9F-E3A3B1CCE996}" type="pres">
      <dgm:prSet presAssocID="{2BCDCBBE-7962-4CFE-BFA1-BDBF4D5A7ED9}" presName="tile1" presStyleLbl="node1" presStyleIdx="0" presStyleCnt="4"/>
      <dgm:spPr/>
      <dgm:t>
        <a:bodyPr/>
        <a:lstStyle/>
        <a:p>
          <a:endParaRPr lang="el-GR"/>
        </a:p>
      </dgm:t>
    </dgm:pt>
    <dgm:pt modelId="{4BDC7A47-B2DD-40FA-A6D4-FD35DD0D4AF0}" type="pres">
      <dgm:prSet presAssocID="{2BCDCBBE-7962-4CFE-BFA1-BDBF4D5A7ED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29B918F-ABF9-4B9E-986D-CC50724D0EC0}" type="pres">
      <dgm:prSet presAssocID="{2BCDCBBE-7962-4CFE-BFA1-BDBF4D5A7ED9}" presName="tile2" presStyleLbl="node1" presStyleIdx="1" presStyleCnt="4"/>
      <dgm:spPr/>
      <dgm:t>
        <a:bodyPr/>
        <a:lstStyle/>
        <a:p>
          <a:endParaRPr lang="el-GR"/>
        </a:p>
      </dgm:t>
    </dgm:pt>
    <dgm:pt modelId="{FAC74C4B-4F50-45E1-89DB-850F45C9379C}" type="pres">
      <dgm:prSet presAssocID="{2BCDCBBE-7962-4CFE-BFA1-BDBF4D5A7ED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4387F23-0A9C-411D-9FB9-994D2C5CBEFE}" type="pres">
      <dgm:prSet presAssocID="{2BCDCBBE-7962-4CFE-BFA1-BDBF4D5A7ED9}" presName="tile3" presStyleLbl="node1" presStyleIdx="2" presStyleCnt="4"/>
      <dgm:spPr/>
      <dgm:t>
        <a:bodyPr/>
        <a:lstStyle/>
        <a:p>
          <a:endParaRPr lang="el-GR"/>
        </a:p>
      </dgm:t>
    </dgm:pt>
    <dgm:pt modelId="{D9A71335-155F-4A57-B81A-AD66F900D652}" type="pres">
      <dgm:prSet presAssocID="{2BCDCBBE-7962-4CFE-BFA1-BDBF4D5A7ED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DC0A42B-84E6-4F38-A1F9-997FC45FD5DC}" type="pres">
      <dgm:prSet presAssocID="{2BCDCBBE-7962-4CFE-BFA1-BDBF4D5A7ED9}" presName="tile4" presStyleLbl="node1" presStyleIdx="3" presStyleCnt="4"/>
      <dgm:spPr/>
      <dgm:t>
        <a:bodyPr/>
        <a:lstStyle/>
        <a:p>
          <a:endParaRPr lang="el-GR"/>
        </a:p>
      </dgm:t>
    </dgm:pt>
    <dgm:pt modelId="{8ED74A7E-AD8A-4DF9-BC67-EDD1A47ADA3D}" type="pres">
      <dgm:prSet presAssocID="{2BCDCBBE-7962-4CFE-BFA1-BDBF4D5A7ED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20F2679-2896-47A2-A9F6-F61AFB2F649D}" type="pres">
      <dgm:prSet presAssocID="{2BCDCBBE-7962-4CFE-BFA1-BDBF4D5A7ED9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</dgm:ptLst>
  <dgm:cxnLst>
    <dgm:cxn modelId="{39E484C9-F622-434E-A275-721CC6354A62}" type="presOf" srcId="{B394169F-1D3A-4E16-85E8-745F5FC5040F}" destId="{D2A9A486-E0DF-43A5-BB9F-E3A3B1CCE996}" srcOrd="0" destOrd="0" presId="urn:microsoft.com/office/officeart/2005/8/layout/matrix1"/>
    <dgm:cxn modelId="{D6A79005-DE37-4D34-A3E3-75BB31E5F687}" type="presOf" srcId="{B394169F-1D3A-4E16-85E8-745F5FC5040F}" destId="{4BDC7A47-B2DD-40FA-A6D4-FD35DD0D4AF0}" srcOrd="1" destOrd="0" presId="urn:microsoft.com/office/officeart/2005/8/layout/matrix1"/>
    <dgm:cxn modelId="{F46D4570-2F52-4A1E-947A-E4FDBA42030F}" srcId="{EADE7EC7-9F13-4BC4-973A-C302B18FC973}" destId="{A2C33DA7-08FC-4DBB-BAAA-45CA56A14D66}" srcOrd="2" destOrd="0" parTransId="{007D3F0D-A5BD-4325-89BC-20BDC7BFB11D}" sibTransId="{3FD01509-137E-4BFA-A977-04C841F0E158}"/>
    <dgm:cxn modelId="{0C1F3F9A-F35B-47F2-BD93-F1F238943A0D}" srcId="{EADE7EC7-9F13-4BC4-973A-C302B18FC973}" destId="{A95BD569-E09C-4EC8-A429-688BD9DBF00C}" srcOrd="3" destOrd="0" parTransId="{8B1CAA9C-DC78-4954-9FAB-D463111C7E33}" sibTransId="{FDA6F2AE-CD09-4FD7-97E9-5764983D055C}"/>
    <dgm:cxn modelId="{7A578588-5041-4286-99DC-58DEECC0E9A0}" type="presOf" srcId="{EADE7EC7-9F13-4BC4-973A-C302B18FC973}" destId="{F20F2679-2896-47A2-A9F6-F61AFB2F649D}" srcOrd="0" destOrd="0" presId="urn:microsoft.com/office/officeart/2005/8/layout/matrix1"/>
    <dgm:cxn modelId="{A9A008BA-DD1D-436D-BD04-DA7D08A61FD6}" type="presOf" srcId="{A2C33DA7-08FC-4DBB-BAAA-45CA56A14D66}" destId="{D9A71335-155F-4A57-B81A-AD66F900D652}" srcOrd="1" destOrd="0" presId="urn:microsoft.com/office/officeart/2005/8/layout/matrix1"/>
    <dgm:cxn modelId="{702DAADB-6FB4-40B9-8B93-1E97A354B99D}" type="presOf" srcId="{A2C33DA7-08FC-4DBB-BAAA-45CA56A14D66}" destId="{84387F23-0A9C-411D-9FB9-994D2C5CBEFE}" srcOrd="0" destOrd="0" presId="urn:microsoft.com/office/officeart/2005/8/layout/matrix1"/>
    <dgm:cxn modelId="{F8DB6659-68FF-4D9A-B07B-4D75FA9D3CA4}" srcId="{EADE7EC7-9F13-4BC4-973A-C302B18FC973}" destId="{A4421EB2-A608-4F88-BCD2-3AF71F7C8BB6}" srcOrd="1" destOrd="0" parTransId="{071C8FD8-A881-4ADE-8535-DB9836C221B7}" sibTransId="{BBFF0327-C01C-49B2-BB02-9DFDD2CB2716}"/>
    <dgm:cxn modelId="{2A92B057-6C06-4FF0-9E21-765BCE3F3DE7}" type="presOf" srcId="{A4421EB2-A608-4F88-BCD2-3AF71F7C8BB6}" destId="{FAC74C4B-4F50-45E1-89DB-850F45C9379C}" srcOrd="1" destOrd="0" presId="urn:microsoft.com/office/officeart/2005/8/layout/matrix1"/>
    <dgm:cxn modelId="{C1E35B9C-AAD4-437E-AA8A-B77CAFD2135D}" srcId="{EADE7EC7-9F13-4BC4-973A-C302B18FC973}" destId="{B394169F-1D3A-4E16-85E8-745F5FC5040F}" srcOrd="0" destOrd="0" parTransId="{5253DF3E-16B3-4344-AC77-BBC608A01254}" sibTransId="{1A009B36-4CA6-454B-9B95-87A57871340F}"/>
    <dgm:cxn modelId="{4EDA032C-9292-4E9A-898E-461EFE6E7191}" type="presOf" srcId="{A4421EB2-A608-4F88-BCD2-3AF71F7C8BB6}" destId="{B29B918F-ABF9-4B9E-986D-CC50724D0EC0}" srcOrd="0" destOrd="0" presId="urn:microsoft.com/office/officeart/2005/8/layout/matrix1"/>
    <dgm:cxn modelId="{69CEEF0A-44BF-4400-BEAC-8842D09EE7A6}" srcId="{2BCDCBBE-7962-4CFE-BFA1-BDBF4D5A7ED9}" destId="{EADE7EC7-9F13-4BC4-973A-C302B18FC973}" srcOrd="0" destOrd="0" parTransId="{86045684-A04B-4BE7-9733-FD897730F3A0}" sibTransId="{5DAD91FB-8050-45D4-AFF0-30AEF88CA735}"/>
    <dgm:cxn modelId="{5B429D7C-1C8E-42DC-9982-028D3A64BD3A}" type="presOf" srcId="{A95BD569-E09C-4EC8-A429-688BD9DBF00C}" destId="{ADC0A42B-84E6-4F38-A1F9-997FC45FD5DC}" srcOrd="0" destOrd="0" presId="urn:microsoft.com/office/officeart/2005/8/layout/matrix1"/>
    <dgm:cxn modelId="{AE34DE21-E8A5-49FE-9BE5-22EAEE80A2F0}" type="presOf" srcId="{A95BD569-E09C-4EC8-A429-688BD9DBF00C}" destId="{8ED74A7E-AD8A-4DF9-BC67-EDD1A47ADA3D}" srcOrd="1" destOrd="0" presId="urn:microsoft.com/office/officeart/2005/8/layout/matrix1"/>
    <dgm:cxn modelId="{FF562939-AD7B-4AE4-86D3-544254B6319F}" type="presOf" srcId="{2BCDCBBE-7962-4CFE-BFA1-BDBF4D5A7ED9}" destId="{CAA07DC7-7B80-4909-91BD-2D176960F23A}" srcOrd="0" destOrd="0" presId="urn:microsoft.com/office/officeart/2005/8/layout/matrix1"/>
    <dgm:cxn modelId="{724D57F3-976F-4549-8790-BEE0F7D070B7}" type="presParOf" srcId="{CAA07DC7-7B80-4909-91BD-2D176960F23A}" destId="{3E19FD1E-37B8-4F79-8CE6-842AC5DA1AAB}" srcOrd="0" destOrd="0" presId="urn:microsoft.com/office/officeart/2005/8/layout/matrix1"/>
    <dgm:cxn modelId="{B217F276-9B13-4F07-ADFD-E0BFC2866B62}" type="presParOf" srcId="{3E19FD1E-37B8-4F79-8CE6-842AC5DA1AAB}" destId="{D2A9A486-E0DF-43A5-BB9F-E3A3B1CCE996}" srcOrd="0" destOrd="0" presId="urn:microsoft.com/office/officeart/2005/8/layout/matrix1"/>
    <dgm:cxn modelId="{02046F74-EE30-4EA8-97BD-95768905BBC8}" type="presParOf" srcId="{3E19FD1E-37B8-4F79-8CE6-842AC5DA1AAB}" destId="{4BDC7A47-B2DD-40FA-A6D4-FD35DD0D4AF0}" srcOrd="1" destOrd="0" presId="urn:microsoft.com/office/officeart/2005/8/layout/matrix1"/>
    <dgm:cxn modelId="{2718085E-6792-4763-8C4A-3CF564DD8BF4}" type="presParOf" srcId="{3E19FD1E-37B8-4F79-8CE6-842AC5DA1AAB}" destId="{B29B918F-ABF9-4B9E-986D-CC50724D0EC0}" srcOrd="2" destOrd="0" presId="urn:microsoft.com/office/officeart/2005/8/layout/matrix1"/>
    <dgm:cxn modelId="{8A10FF09-6A16-4B61-A798-89A03F163125}" type="presParOf" srcId="{3E19FD1E-37B8-4F79-8CE6-842AC5DA1AAB}" destId="{FAC74C4B-4F50-45E1-89DB-850F45C9379C}" srcOrd="3" destOrd="0" presId="urn:microsoft.com/office/officeart/2005/8/layout/matrix1"/>
    <dgm:cxn modelId="{1583BF27-8197-4C99-ADAF-FB24BACDA7D7}" type="presParOf" srcId="{3E19FD1E-37B8-4F79-8CE6-842AC5DA1AAB}" destId="{84387F23-0A9C-411D-9FB9-994D2C5CBEFE}" srcOrd="4" destOrd="0" presId="urn:microsoft.com/office/officeart/2005/8/layout/matrix1"/>
    <dgm:cxn modelId="{4BD813E3-32EC-4CF3-98BB-8FB51AB2AEC5}" type="presParOf" srcId="{3E19FD1E-37B8-4F79-8CE6-842AC5DA1AAB}" destId="{D9A71335-155F-4A57-B81A-AD66F900D652}" srcOrd="5" destOrd="0" presId="urn:microsoft.com/office/officeart/2005/8/layout/matrix1"/>
    <dgm:cxn modelId="{4865B365-1F86-48A2-9F20-5C495D6B26AB}" type="presParOf" srcId="{3E19FD1E-37B8-4F79-8CE6-842AC5DA1AAB}" destId="{ADC0A42B-84E6-4F38-A1F9-997FC45FD5DC}" srcOrd="6" destOrd="0" presId="urn:microsoft.com/office/officeart/2005/8/layout/matrix1"/>
    <dgm:cxn modelId="{E5FA9617-DB23-4F3C-B73E-AFBB45BC4494}" type="presParOf" srcId="{3E19FD1E-37B8-4F79-8CE6-842AC5DA1AAB}" destId="{8ED74A7E-AD8A-4DF9-BC67-EDD1A47ADA3D}" srcOrd="7" destOrd="0" presId="urn:microsoft.com/office/officeart/2005/8/layout/matrix1"/>
    <dgm:cxn modelId="{DF1A0041-CA8E-46A3-9CEA-D74ACAD0EF53}" type="presParOf" srcId="{CAA07DC7-7B80-4909-91BD-2D176960F23A}" destId="{F20F2679-2896-47A2-A9F6-F61AFB2F649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697F25-A5FA-4874-AD96-8F565C2270F3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E55BA0B8-1B79-4341-AD0F-19D402BCEAE1}">
      <dgm:prSet phldrT="[Κείμενο]"/>
      <dgm:spPr/>
      <dgm:t>
        <a:bodyPr/>
        <a:lstStyle/>
        <a:p>
          <a:r>
            <a:rPr lang="el-GR" dirty="0" smtClean="0"/>
            <a:t>οι υπηρεσίες της Πολιτικής Άμυνας και Προστασίας δρουν</a:t>
          </a:r>
          <a:endParaRPr lang="el-GR" dirty="0"/>
        </a:p>
      </dgm:t>
    </dgm:pt>
    <dgm:pt modelId="{222F2028-BC2E-4F95-9105-6E5F8DD4B295}" type="parTrans" cxnId="{EF62262E-80A6-4B14-A803-7EEB0EBCFBD2}">
      <dgm:prSet/>
      <dgm:spPr/>
      <dgm:t>
        <a:bodyPr/>
        <a:lstStyle/>
        <a:p>
          <a:endParaRPr lang="el-GR"/>
        </a:p>
      </dgm:t>
    </dgm:pt>
    <dgm:pt modelId="{528A67A0-622D-4A32-BC78-34C2184CF03E}" type="sibTrans" cxnId="{EF62262E-80A6-4B14-A803-7EEB0EBCFBD2}">
      <dgm:prSet/>
      <dgm:spPr/>
      <dgm:t>
        <a:bodyPr/>
        <a:lstStyle/>
        <a:p>
          <a:endParaRPr lang="el-GR"/>
        </a:p>
      </dgm:t>
    </dgm:pt>
    <dgm:pt modelId="{B61E3FF8-4961-4D9E-8859-BB75C8BC9FB9}" type="asst">
      <dgm:prSet phldrT="[Κείμενο]"/>
      <dgm:spPr/>
      <dgm:t>
        <a:bodyPr/>
        <a:lstStyle/>
        <a:p>
          <a:r>
            <a:rPr lang="el-GR" dirty="0" smtClean="0"/>
            <a:t>προληπτικά: κατάρτιση σχεδίων, ενημέρωση πληθυσμού, κατασκευή καταφυγίων, αντιπλημμυρικών έργων κ.α.</a:t>
          </a:r>
          <a:endParaRPr lang="el-GR" dirty="0"/>
        </a:p>
      </dgm:t>
    </dgm:pt>
    <dgm:pt modelId="{718E2EA7-07DC-459F-88B4-0F09F0501A22}" type="parTrans" cxnId="{A2B2EF1C-3692-4C71-8356-B7E448CF77FA}">
      <dgm:prSet/>
      <dgm:spPr/>
      <dgm:t>
        <a:bodyPr/>
        <a:lstStyle/>
        <a:p>
          <a:endParaRPr lang="el-GR"/>
        </a:p>
      </dgm:t>
    </dgm:pt>
    <dgm:pt modelId="{E0F8405E-7BFB-4431-BF3F-AE65EE96A1B7}" type="sibTrans" cxnId="{A2B2EF1C-3692-4C71-8356-B7E448CF77FA}">
      <dgm:prSet/>
      <dgm:spPr/>
      <dgm:t>
        <a:bodyPr/>
        <a:lstStyle/>
        <a:p>
          <a:endParaRPr lang="el-GR"/>
        </a:p>
      </dgm:t>
    </dgm:pt>
    <dgm:pt modelId="{CACAF06F-FFBB-4645-87D9-B5FBD2CF6DB0}" type="asst">
      <dgm:prSet phldrT="[Κείμενο]"/>
      <dgm:spPr/>
      <dgm:t>
        <a:bodyPr/>
        <a:lstStyle/>
        <a:p>
          <a:r>
            <a:rPr lang="el-GR" dirty="0" smtClean="0"/>
            <a:t>κατασταλτικά: αντιμετώπιση προβλημάτων ύστερα από πόλεμο ή φυσική και τεχνολογική καταστροφή.</a:t>
          </a:r>
          <a:endParaRPr lang="el-GR" dirty="0"/>
        </a:p>
      </dgm:t>
    </dgm:pt>
    <dgm:pt modelId="{164A735A-4CE6-4860-B739-AE7DECC6879E}" type="parTrans" cxnId="{C4B91D19-EC68-493E-A483-2A23796E9727}">
      <dgm:prSet/>
      <dgm:spPr/>
    </dgm:pt>
    <dgm:pt modelId="{A2E807E0-F924-4139-A9B9-5277D2515AD3}" type="sibTrans" cxnId="{C4B91D19-EC68-493E-A483-2A23796E9727}">
      <dgm:prSet/>
      <dgm:spPr/>
    </dgm:pt>
    <dgm:pt modelId="{A3CF4CF5-19A5-4220-AD54-54D2B86F98A1}" type="pres">
      <dgm:prSet presAssocID="{2D697F25-A5FA-4874-AD96-8F565C2270F3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AA2173DD-90E0-48F8-A49E-105C25B6CF16}" type="pres">
      <dgm:prSet presAssocID="{E55BA0B8-1B79-4341-AD0F-19D402BCEAE1}" presName="hierRoot1" presStyleCnt="0">
        <dgm:presLayoutVars>
          <dgm:hierBranch val="init"/>
        </dgm:presLayoutVars>
      </dgm:prSet>
      <dgm:spPr/>
    </dgm:pt>
    <dgm:pt modelId="{ED748493-C7F5-4407-B48E-3730CDF7DCA0}" type="pres">
      <dgm:prSet presAssocID="{E55BA0B8-1B79-4341-AD0F-19D402BCEAE1}" presName="rootComposite1" presStyleCnt="0"/>
      <dgm:spPr/>
    </dgm:pt>
    <dgm:pt modelId="{797924BD-0581-4B5F-982E-D23C198183E7}" type="pres">
      <dgm:prSet presAssocID="{E55BA0B8-1B79-4341-AD0F-19D402BCEAE1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FDE8C2D-76E4-4969-8BC3-EC9765ADAC76}" type="pres">
      <dgm:prSet presAssocID="{E55BA0B8-1B79-4341-AD0F-19D402BCEAE1}" presName="topArc1" presStyleLbl="parChTrans1D1" presStyleIdx="0" presStyleCnt="6"/>
      <dgm:spPr/>
    </dgm:pt>
    <dgm:pt modelId="{E9F97FD3-8E1B-4918-B82D-BE1272811B20}" type="pres">
      <dgm:prSet presAssocID="{E55BA0B8-1B79-4341-AD0F-19D402BCEAE1}" presName="bottomArc1" presStyleLbl="parChTrans1D1" presStyleIdx="1" presStyleCnt="6"/>
      <dgm:spPr/>
    </dgm:pt>
    <dgm:pt modelId="{6B442406-B30A-4825-B499-703CC26EE5A0}" type="pres">
      <dgm:prSet presAssocID="{E55BA0B8-1B79-4341-AD0F-19D402BCEAE1}" presName="topConnNode1" presStyleLbl="node1" presStyleIdx="0" presStyleCnt="0"/>
      <dgm:spPr/>
      <dgm:t>
        <a:bodyPr/>
        <a:lstStyle/>
        <a:p>
          <a:endParaRPr lang="el-GR"/>
        </a:p>
      </dgm:t>
    </dgm:pt>
    <dgm:pt modelId="{B6FE0A11-8201-4CC8-BCAE-96C10FAFAD85}" type="pres">
      <dgm:prSet presAssocID="{E55BA0B8-1B79-4341-AD0F-19D402BCEAE1}" presName="hierChild2" presStyleCnt="0"/>
      <dgm:spPr/>
    </dgm:pt>
    <dgm:pt modelId="{CAC915BC-40AB-4158-8B7A-E680E0C75DF2}" type="pres">
      <dgm:prSet presAssocID="{E55BA0B8-1B79-4341-AD0F-19D402BCEAE1}" presName="hierChild3" presStyleCnt="0"/>
      <dgm:spPr/>
    </dgm:pt>
    <dgm:pt modelId="{1914547A-64FA-4A8C-9D87-8FA260741595}" type="pres">
      <dgm:prSet presAssocID="{718E2EA7-07DC-459F-88B4-0F09F0501A22}" presName="Name101" presStyleLbl="parChTrans1D2" presStyleIdx="0" presStyleCnt="2"/>
      <dgm:spPr/>
      <dgm:t>
        <a:bodyPr/>
        <a:lstStyle/>
        <a:p>
          <a:endParaRPr lang="el-GR"/>
        </a:p>
      </dgm:t>
    </dgm:pt>
    <dgm:pt modelId="{FF749298-4289-416A-985F-26148EE1A801}" type="pres">
      <dgm:prSet presAssocID="{B61E3FF8-4961-4D9E-8859-BB75C8BC9FB9}" presName="hierRoot3" presStyleCnt="0">
        <dgm:presLayoutVars>
          <dgm:hierBranch val="init"/>
        </dgm:presLayoutVars>
      </dgm:prSet>
      <dgm:spPr/>
    </dgm:pt>
    <dgm:pt modelId="{A1869CF2-2024-410D-A979-111BC9C6BE18}" type="pres">
      <dgm:prSet presAssocID="{B61E3FF8-4961-4D9E-8859-BB75C8BC9FB9}" presName="rootComposite3" presStyleCnt="0"/>
      <dgm:spPr/>
    </dgm:pt>
    <dgm:pt modelId="{914F83B1-B270-4EBE-BA19-2A81CB6419E5}" type="pres">
      <dgm:prSet presAssocID="{B61E3FF8-4961-4D9E-8859-BB75C8BC9FB9}" presName="rootText3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A409C2C-751C-4D33-A41B-362FB0E243BF}" type="pres">
      <dgm:prSet presAssocID="{B61E3FF8-4961-4D9E-8859-BB75C8BC9FB9}" presName="topArc3" presStyleLbl="parChTrans1D1" presStyleIdx="2" presStyleCnt="6"/>
      <dgm:spPr/>
    </dgm:pt>
    <dgm:pt modelId="{04E31639-B9A8-4CE8-B945-C09333042246}" type="pres">
      <dgm:prSet presAssocID="{B61E3FF8-4961-4D9E-8859-BB75C8BC9FB9}" presName="bottomArc3" presStyleLbl="parChTrans1D1" presStyleIdx="3" presStyleCnt="6"/>
      <dgm:spPr/>
    </dgm:pt>
    <dgm:pt modelId="{4495A7A3-911F-440A-A859-CA59BB90CD07}" type="pres">
      <dgm:prSet presAssocID="{B61E3FF8-4961-4D9E-8859-BB75C8BC9FB9}" presName="topConnNode3" presStyleLbl="asst1" presStyleIdx="0" presStyleCnt="0"/>
      <dgm:spPr/>
      <dgm:t>
        <a:bodyPr/>
        <a:lstStyle/>
        <a:p>
          <a:endParaRPr lang="el-GR"/>
        </a:p>
      </dgm:t>
    </dgm:pt>
    <dgm:pt modelId="{546C2285-812C-4F1B-8C3D-26557F050696}" type="pres">
      <dgm:prSet presAssocID="{B61E3FF8-4961-4D9E-8859-BB75C8BC9FB9}" presName="hierChild6" presStyleCnt="0"/>
      <dgm:spPr/>
    </dgm:pt>
    <dgm:pt modelId="{806E051F-5EED-4663-9DBC-0C994F6B333E}" type="pres">
      <dgm:prSet presAssocID="{B61E3FF8-4961-4D9E-8859-BB75C8BC9FB9}" presName="hierChild7" presStyleCnt="0"/>
      <dgm:spPr/>
    </dgm:pt>
    <dgm:pt modelId="{6766C2E2-1124-452B-A3E6-E6009D209FCB}" type="pres">
      <dgm:prSet presAssocID="{164A735A-4CE6-4860-B739-AE7DECC6879E}" presName="Name101" presStyleLbl="parChTrans1D2" presStyleIdx="1" presStyleCnt="2"/>
      <dgm:spPr/>
    </dgm:pt>
    <dgm:pt modelId="{D2D3662D-2801-427C-A802-4E2D5D58D432}" type="pres">
      <dgm:prSet presAssocID="{CACAF06F-FFBB-4645-87D9-B5FBD2CF6DB0}" presName="hierRoot3" presStyleCnt="0">
        <dgm:presLayoutVars>
          <dgm:hierBranch val="init"/>
        </dgm:presLayoutVars>
      </dgm:prSet>
      <dgm:spPr/>
    </dgm:pt>
    <dgm:pt modelId="{3C54A95F-D2EE-471D-87E1-DE1EC962B0C2}" type="pres">
      <dgm:prSet presAssocID="{CACAF06F-FFBB-4645-87D9-B5FBD2CF6DB0}" presName="rootComposite3" presStyleCnt="0"/>
      <dgm:spPr/>
    </dgm:pt>
    <dgm:pt modelId="{6C89B240-5D20-494B-BDB3-28B8E5C8ED0D}" type="pres">
      <dgm:prSet presAssocID="{CACAF06F-FFBB-4645-87D9-B5FBD2CF6DB0}" presName="rootText3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01A1DA7-8CE6-4980-A443-2C2F98074A09}" type="pres">
      <dgm:prSet presAssocID="{CACAF06F-FFBB-4645-87D9-B5FBD2CF6DB0}" presName="topArc3" presStyleLbl="parChTrans1D1" presStyleIdx="4" presStyleCnt="6"/>
      <dgm:spPr/>
    </dgm:pt>
    <dgm:pt modelId="{3C97F0EF-F67C-4B11-8231-AF766B2443F5}" type="pres">
      <dgm:prSet presAssocID="{CACAF06F-FFBB-4645-87D9-B5FBD2CF6DB0}" presName="bottomArc3" presStyleLbl="parChTrans1D1" presStyleIdx="5" presStyleCnt="6"/>
      <dgm:spPr/>
    </dgm:pt>
    <dgm:pt modelId="{66EBD16F-0457-4298-A0EB-93D30DD1D89E}" type="pres">
      <dgm:prSet presAssocID="{CACAF06F-FFBB-4645-87D9-B5FBD2CF6DB0}" presName="topConnNode3" presStyleLbl="asst1" presStyleIdx="0" presStyleCnt="0"/>
      <dgm:spPr/>
      <dgm:t>
        <a:bodyPr/>
        <a:lstStyle/>
        <a:p>
          <a:endParaRPr lang="el-GR"/>
        </a:p>
      </dgm:t>
    </dgm:pt>
    <dgm:pt modelId="{310431B9-3681-4CD8-BBE5-F9F7AE28A1E2}" type="pres">
      <dgm:prSet presAssocID="{CACAF06F-FFBB-4645-87D9-B5FBD2CF6DB0}" presName="hierChild6" presStyleCnt="0"/>
      <dgm:spPr/>
    </dgm:pt>
    <dgm:pt modelId="{5DE03667-5E90-48DB-84E7-99BD5AD60020}" type="pres">
      <dgm:prSet presAssocID="{CACAF06F-FFBB-4645-87D9-B5FBD2CF6DB0}" presName="hierChild7" presStyleCnt="0"/>
      <dgm:spPr/>
    </dgm:pt>
  </dgm:ptLst>
  <dgm:cxnLst>
    <dgm:cxn modelId="{EC11150F-5B91-42FC-A4FA-F9AE7970E17F}" type="presOf" srcId="{E55BA0B8-1B79-4341-AD0F-19D402BCEAE1}" destId="{6B442406-B30A-4825-B499-703CC26EE5A0}" srcOrd="1" destOrd="0" presId="urn:microsoft.com/office/officeart/2008/layout/HalfCircleOrganizationChart"/>
    <dgm:cxn modelId="{09983D3F-BCAA-48B5-ADBA-A274FF505258}" type="presOf" srcId="{CACAF06F-FFBB-4645-87D9-B5FBD2CF6DB0}" destId="{66EBD16F-0457-4298-A0EB-93D30DD1D89E}" srcOrd="1" destOrd="0" presId="urn:microsoft.com/office/officeart/2008/layout/HalfCircleOrganizationChart"/>
    <dgm:cxn modelId="{875FCEAD-3508-4A1F-B168-0CBABF30AE55}" type="presOf" srcId="{2D697F25-A5FA-4874-AD96-8F565C2270F3}" destId="{A3CF4CF5-19A5-4220-AD54-54D2B86F98A1}" srcOrd="0" destOrd="0" presId="urn:microsoft.com/office/officeart/2008/layout/HalfCircleOrganizationChart"/>
    <dgm:cxn modelId="{5C575BBF-973F-4412-AC9C-FEAE77D67630}" type="presOf" srcId="{164A735A-4CE6-4860-B739-AE7DECC6879E}" destId="{6766C2E2-1124-452B-A3E6-E6009D209FCB}" srcOrd="0" destOrd="0" presId="urn:microsoft.com/office/officeart/2008/layout/HalfCircleOrganizationChart"/>
    <dgm:cxn modelId="{35B155C8-CB84-431D-8880-1FB76D392425}" type="presOf" srcId="{B61E3FF8-4961-4D9E-8859-BB75C8BC9FB9}" destId="{914F83B1-B270-4EBE-BA19-2A81CB6419E5}" srcOrd="0" destOrd="0" presId="urn:microsoft.com/office/officeart/2008/layout/HalfCircleOrganizationChart"/>
    <dgm:cxn modelId="{BD6E0541-0CBC-4A25-9504-E82F15E844EA}" type="presOf" srcId="{E55BA0B8-1B79-4341-AD0F-19D402BCEAE1}" destId="{797924BD-0581-4B5F-982E-D23C198183E7}" srcOrd="0" destOrd="0" presId="urn:microsoft.com/office/officeart/2008/layout/HalfCircleOrganizationChart"/>
    <dgm:cxn modelId="{6859D6A1-3856-465A-BA9F-F618E1FB8C1B}" type="presOf" srcId="{B61E3FF8-4961-4D9E-8859-BB75C8BC9FB9}" destId="{4495A7A3-911F-440A-A859-CA59BB90CD07}" srcOrd="1" destOrd="0" presId="urn:microsoft.com/office/officeart/2008/layout/HalfCircleOrganizationChart"/>
    <dgm:cxn modelId="{8D0D1BAC-CC89-4D8A-AA1B-305CD881F115}" type="presOf" srcId="{718E2EA7-07DC-459F-88B4-0F09F0501A22}" destId="{1914547A-64FA-4A8C-9D87-8FA260741595}" srcOrd="0" destOrd="0" presId="urn:microsoft.com/office/officeart/2008/layout/HalfCircleOrganizationChart"/>
    <dgm:cxn modelId="{EF62262E-80A6-4B14-A803-7EEB0EBCFBD2}" srcId="{2D697F25-A5FA-4874-AD96-8F565C2270F3}" destId="{E55BA0B8-1B79-4341-AD0F-19D402BCEAE1}" srcOrd="0" destOrd="0" parTransId="{222F2028-BC2E-4F95-9105-6E5F8DD4B295}" sibTransId="{528A67A0-622D-4A32-BC78-34C2184CF03E}"/>
    <dgm:cxn modelId="{A2B2EF1C-3692-4C71-8356-B7E448CF77FA}" srcId="{E55BA0B8-1B79-4341-AD0F-19D402BCEAE1}" destId="{B61E3FF8-4961-4D9E-8859-BB75C8BC9FB9}" srcOrd="0" destOrd="0" parTransId="{718E2EA7-07DC-459F-88B4-0F09F0501A22}" sibTransId="{E0F8405E-7BFB-4431-BF3F-AE65EE96A1B7}"/>
    <dgm:cxn modelId="{BC60C32E-F881-4C52-A3EE-DC42FC3BBA04}" type="presOf" srcId="{CACAF06F-FFBB-4645-87D9-B5FBD2CF6DB0}" destId="{6C89B240-5D20-494B-BDB3-28B8E5C8ED0D}" srcOrd="0" destOrd="0" presId="urn:microsoft.com/office/officeart/2008/layout/HalfCircleOrganizationChart"/>
    <dgm:cxn modelId="{C4B91D19-EC68-493E-A483-2A23796E9727}" srcId="{E55BA0B8-1B79-4341-AD0F-19D402BCEAE1}" destId="{CACAF06F-FFBB-4645-87D9-B5FBD2CF6DB0}" srcOrd="1" destOrd="0" parTransId="{164A735A-4CE6-4860-B739-AE7DECC6879E}" sibTransId="{A2E807E0-F924-4139-A9B9-5277D2515AD3}"/>
    <dgm:cxn modelId="{30A6435D-04DC-462B-87D6-4128B4E5EB10}" type="presParOf" srcId="{A3CF4CF5-19A5-4220-AD54-54D2B86F98A1}" destId="{AA2173DD-90E0-48F8-A49E-105C25B6CF16}" srcOrd="0" destOrd="0" presId="urn:microsoft.com/office/officeart/2008/layout/HalfCircleOrganizationChart"/>
    <dgm:cxn modelId="{C2E169D9-739D-42E9-903E-F2F77BC7C3EA}" type="presParOf" srcId="{AA2173DD-90E0-48F8-A49E-105C25B6CF16}" destId="{ED748493-C7F5-4407-B48E-3730CDF7DCA0}" srcOrd="0" destOrd="0" presId="urn:microsoft.com/office/officeart/2008/layout/HalfCircleOrganizationChart"/>
    <dgm:cxn modelId="{1F01B051-C24A-42E8-8FFB-EB1F8FF252F6}" type="presParOf" srcId="{ED748493-C7F5-4407-B48E-3730CDF7DCA0}" destId="{797924BD-0581-4B5F-982E-D23C198183E7}" srcOrd="0" destOrd="0" presId="urn:microsoft.com/office/officeart/2008/layout/HalfCircleOrganizationChart"/>
    <dgm:cxn modelId="{7887A6D0-8161-41D8-85CC-B6031A3297D7}" type="presParOf" srcId="{ED748493-C7F5-4407-B48E-3730CDF7DCA0}" destId="{EFDE8C2D-76E4-4969-8BC3-EC9765ADAC76}" srcOrd="1" destOrd="0" presId="urn:microsoft.com/office/officeart/2008/layout/HalfCircleOrganizationChart"/>
    <dgm:cxn modelId="{90F2E433-9351-42BF-9B56-4CFB75B3A688}" type="presParOf" srcId="{ED748493-C7F5-4407-B48E-3730CDF7DCA0}" destId="{E9F97FD3-8E1B-4918-B82D-BE1272811B20}" srcOrd="2" destOrd="0" presId="urn:microsoft.com/office/officeart/2008/layout/HalfCircleOrganizationChart"/>
    <dgm:cxn modelId="{3F72A709-8254-45BF-A5BF-FDE6B12AF4CE}" type="presParOf" srcId="{ED748493-C7F5-4407-B48E-3730CDF7DCA0}" destId="{6B442406-B30A-4825-B499-703CC26EE5A0}" srcOrd="3" destOrd="0" presId="urn:microsoft.com/office/officeart/2008/layout/HalfCircleOrganizationChart"/>
    <dgm:cxn modelId="{818B8D7F-4B05-496D-893E-922F65205A3D}" type="presParOf" srcId="{AA2173DD-90E0-48F8-A49E-105C25B6CF16}" destId="{B6FE0A11-8201-4CC8-BCAE-96C10FAFAD85}" srcOrd="1" destOrd="0" presId="urn:microsoft.com/office/officeart/2008/layout/HalfCircleOrganizationChart"/>
    <dgm:cxn modelId="{A7D8201D-27A6-45CB-95CC-7354CD4E31F4}" type="presParOf" srcId="{AA2173DD-90E0-48F8-A49E-105C25B6CF16}" destId="{CAC915BC-40AB-4158-8B7A-E680E0C75DF2}" srcOrd="2" destOrd="0" presId="urn:microsoft.com/office/officeart/2008/layout/HalfCircleOrganizationChart"/>
    <dgm:cxn modelId="{50F5E073-B770-43B9-9340-3EBB2E1365E5}" type="presParOf" srcId="{CAC915BC-40AB-4158-8B7A-E680E0C75DF2}" destId="{1914547A-64FA-4A8C-9D87-8FA260741595}" srcOrd="0" destOrd="0" presId="urn:microsoft.com/office/officeart/2008/layout/HalfCircleOrganizationChart"/>
    <dgm:cxn modelId="{5E53B814-B21F-461C-8D58-0FA062EDEB59}" type="presParOf" srcId="{CAC915BC-40AB-4158-8B7A-E680E0C75DF2}" destId="{FF749298-4289-416A-985F-26148EE1A801}" srcOrd="1" destOrd="0" presId="urn:microsoft.com/office/officeart/2008/layout/HalfCircleOrganizationChart"/>
    <dgm:cxn modelId="{BD31D44C-AA4D-485C-B35B-0CE193A5770D}" type="presParOf" srcId="{FF749298-4289-416A-985F-26148EE1A801}" destId="{A1869CF2-2024-410D-A979-111BC9C6BE18}" srcOrd="0" destOrd="0" presId="urn:microsoft.com/office/officeart/2008/layout/HalfCircleOrganizationChart"/>
    <dgm:cxn modelId="{911536A3-6A34-4CE0-AEBF-493D37B16CD0}" type="presParOf" srcId="{A1869CF2-2024-410D-A979-111BC9C6BE18}" destId="{914F83B1-B270-4EBE-BA19-2A81CB6419E5}" srcOrd="0" destOrd="0" presId="urn:microsoft.com/office/officeart/2008/layout/HalfCircleOrganizationChart"/>
    <dgm:cxn modelId="{FD49488D-9C06-448E-BCCE-FE9843BFF70F}" type="presParOf" srcId="{A1869CF2-2024-410D-A979-111BC9C6BE18}" destId="{4A409C2C-751C-4D33-A41B-362FB0E243BF}" srcOrd="1" destOrd="0" presId="urn:microsoft.com/office/officeart/2008/layout/HalfCircleOrganizationChart"/>
    <dgm:cxn modelId="{2D51F78B-F51E-4242-B18C-A06FE22D9DEF}" type="presParOf" srcId="{A1869CF2-2024-410D-A979-111BC9C6BE18}" destId="{04E31639-B9A8-4CE8-B945-C09333042246}" srcOrd="2" destOrd="0" presId="urn:microsoft.com/office/officeart/2008/layout/HalfCircleOrganizationChart"/>
    <dgm:cxn modelId="{72B51DFE-B94E-47C1-88A9-0567A25D7BE3}" type="presParOf" srcId="{A1869CF2-2024-410D-A979-111BC9C6BE18}" destId="{4495A7A3-911F-440A-A859-CA59BB90CD07}" srcOrd="3" destOrd="0" presId="urn:microsoft.com/office/officeart/2008/layout/HalfCircleOrganizationChart"/>
    <dgm:cxn modelId="{ED773576-0092-47B2-88D3-B62480748BD4}" type="presParOf" srcId="{FF749298-4289-416A-985F-26148EE1A801}" destId="{546C2285-812C-4F1B-8C3D-26557F050696}" srcOrd="1" destOrd="0" presId="urn:microsoft.com/office/officeart/2008/layout/HalfCircleOrganizationChart"/>
    <dgm:cxn modelId="{1A5A7065-025B-4DA4-A40D-58A9A009F246}" type="presParOf" srcId="{FF749298-4289-416A-985F-26148EE1A801}" destId="{806E051F-5EED-4663-9DBC-0C994F6B333E}" srcOrd="2" destOrd="0" presId="urn:microsoft.com/office/officeart/2008/layout/HalfCircleOrganizationChart"/>
    <dgm:cxn modelId="{02F262B3-1985-4613-A126-FD83ED54876A}" type="presParOf" srcId="{CAC915BC-40AB-4158-8B7A-E680E0C75DF2}" destId="{6766C2E2-1124-452B-A3E6-E6009D209FCB}" srcOrd="2" destOrd="0" presId="urn:microsoft.com/office/officeart/2008/layout/HalfCircleOrganizationChart"/>
    <dgm:cxn modelId="{2C73788D-5CEB-44BD-8296-6AE715472231}" type="presParOf" srcId="{CAC915BC-40AB-4158-8B7A-E680E0C75DF2}" destId="{D2D3662D-2801-427C-A802-4E2D5D58D432}" srcOrd="3" destOrd="0" presId="urn:microsoft.com/office/officeart/2008/layout/HalfCircleOrganizationChart"/>
    <dgm:cxn modelId="{75C679DB-FB7C-427E-B1AA-FE07064186EF}" type="presParOf" srcId="{D2D3662D-2801-427C-A802-4E2D5D58D432}" destId="{3C54A95F-D2EE-471D-87E1-DE1EC962B0C2}" srcOrd="0" destOrd="0" presId="urn:microsoft.com/office/officeart/2008/layout/HalfCircleOrganizationChart"/>
    <dgm:cxn modelId="{355160B3-FF7E-4A26-8C77-BFFCC8F74508}" type="presParOf" srcId="{3C54A95F-D2EE-471D-87E1-DE1EC962B0C2}" destId="{6C89B240-5D20-494B-BDB3-28B8E5C8ED0D}" srcOrd="0" destOrd="0" presId="urn:microsoft.com/office/officeart/2008/layout/HalfCircleOrganizationChart"/>
    <dgm:cxn modelId="{3D5AE6D4-E9BD-4A33-BE71-EE81FD86D4F0}" type="presParOf" srcId="{3C54A95F-D2EE-471D-87E1-DE1EC962B0C2}" destId="{701A1DA7-8CE6-4980-A443-2C2F98074A09}" srcOrd="1" destOrd="0" presId="urn:microsoft.com/office/officeart/2008/layout/HalfCircleOrganizationChart"/>
    <dgm:cxn modelId="{79D565C0-4520-456F-861F-47C9687503A3}" type="presParOf" srcId="{3C54A95F-D2EE-471D-87E1-DE1EC962B0C2}" destId="{3C97F0EF-F67C-4B11-8231-AF766B2443F5}" srcOrd="2" destOrd="0" presId="urn:microsoft.com/office/officeart/2008/layout/HalfCircleOrganizationChart"/>
    <dgm:cxn modelId="{7E7A1D35-6288-4538-A831-ACCB236C8C82}" type="presParOf" srcId="{3C54A95F-D2EE-471D-87E1-DE1EC962B0C2}" destId="{66EBD16F-0457-4298-A0EB-93D30DD1D89E}" srcOrd="3" destOrd="0" presId="urn:microsoft.com/office/officeart/2008/layout/HalfCircleOrganizationChart"/>
    <dgm:cxn modelId="{CB050CA8-8027-4D7B-91DE-A6F3A21815D9}" type="presParOf" srcId="{D2D3662D-2801-427C-A802-4E2D5D58D432}" destId="{310431B9-3681-4CD8-BBE5-F9F7AE28A1E2}" srcOrd="1" destOrd="0" presId="urn:microsoft.com/office/officeart/2008/layout/HalfCircleOrganizationChart"/>
    <dgm:cxn modelId="{D96C59E8-FE21-4FCF-8E9A-BAF3B127DBAE}" type="presParOf" srcId="{D2D3662D-2801-427C-A802-4E2D5D58D432}" destId="{5DE03667-5E90-48DB-84E7-99BD5AD60020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171B3CC-5885-41EB-96E8-D72D5A9B76CA}" type="doc">
      <dgm:prSet loTypeId="urn:microsoft.com/office/officeart/2005/8/layout/hierarchy1" loCatId="hierarchy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14D01A08-1CB9-4907-B20D-AE486B01A10E}">
      <dgm:prSet phldrT="[Κείμενο]"/>
      <dgm:spPr/>
      <dgm:t>
        <a:bodyPr/>
        <a:lstStyle/>
        <a:p>
          <a:r>
            <a:rPr lang="el-GR" dirty="0" smtClean="0"/>
            <a:t>Υπουργείο Εσωτερικών</a:t>
          </a:r>
          <a:endParaRPr lang="el-GR" dirty="0"/>
        </a:p>
      </dgm:t>
    </dgm:pt>
    <dgm:pt modelId="{E0F87F8B-3DAE-4D6F-B6A2-31CEA988E4B2}" type="parTrans" cxnId="{08789627-A17D-489B-A58B-9E718195DF8F}">
      <dgm:prSet/>
      <dgm:spPr/>
      <dgm:t>
        <a:bodyPr/>
        <a:lstStyle/>
        <a:p>
          <a:endParaRPr lang="el-GR"/>
        </a:p>
      </dgm:t>
    </dgm:pt>
    <dgm:pt modelId="{F56410C1-4827-42E6-A681-7BDEB5EA68D9}" type="sibTrans" cxnId="{08789627-A17D-489B-A58B-9E718195DF8F}">
      <dgm:prSet/>
      <dgm:spPr/>
      <dgm:t>
        <a:bodyPr/>
        <a:lstStyle/>
        <a:p>
          <a:endParaRPr lang="el-GR"/>
        </a:p>
      </dgm:t>
    </dgm:pt>
    <dgm:pt modelId="{85BF18BF-0C96-4421-8850-B0D7327F9204}">
      <dgm:prSet phldrT="[Κείμενο]"/>
      <dgm:spPr/>
      <dgm:t>
        <a:bodyPr/>
        <a:lstStyle/>
        <a:p>
          <a:r>
            <a:rPr lang="el-GR" dirty="0" smtClean="0"/>
            <a:t>Γενική Γραμματεία Πολιτικής Προστασίας</a:t>
          </a:r>
          <a:endParaRPr lang="el-GR" dirty="0"/>
        </a:p>
      </dgm:t>
    </dgm:pt>
    <dgm:pt modelId="{85ED7DA8-11AF-4B1E-9A2A-936197A233B6}" type="parTrans" cxnId="{CA726018-83F5-445D-8BF2-197A1D0F9853}">
      <dgm:prSet/>
      <dgm:spPr/>
      <dgm:t>
        <a:bodyPr/>
        <a:lstStyle/>
        <a:p>
          <a:endParaRPr lang="el-GR"/>
        </a:p>
      </dgm:t>
    </dgm:pt>
    <dgm:pt modelId="{6677BAFB-8280-4D35-B65E-9A229AB36566}" type="sibTrans" cxnId="{CA726018-83F5-445D-8BF2-197A1D0F9853}">
      <dgm:prSet/>
      <dgm:spPr/>
      <dgm:t>
        <a:bodyPr/>
        <a:lstStyle/>
        <a:p>
          <a:endParaRPr lang="el-GR"/>
        </a:p>
      </dgm:t>
    </dgm:pt>
    <dgm:pt modelId="{6DA7CAAE-54E3-4D96-B10C-7007DB58DD6F}">
      <dgm:prSet phldrT="[Κείμενο]"/>
      <dgm:spPr/>
      <dgm:t>
        <a:bodyPr/>
        <a:lstStyle/>
        <a:p>
          <a:r>
            <a:rPr lang="el-GR" dirty="0" smtClean="0"/>
            <a:t>αρμόδια υπηρεσία για την πολιτική προστασία</a:t>
          </a:r>
          <a:endParaRPr lang="el-GR" dirty="0"/>
        </a:p>
      </dgm:t>
    </dgm:pt>
    <dgm:pt modelId="{4BF1D13D-0286-4183-84C7-7487B62D4F3D}" type="parTrans" cxnId="{B8F3DEAC-A6A9-4B47-A075-CA08CF51282C}">
      <dgm:prSet/>
      <dgm:spPr/>
      <dgm:t>
        <a:bodyPr/>
        <a:lstStyle/>
        <a:p>
          <a:endParaRPr lang="el-GR"/>
        </a:p>
      </dgm:t>
    </dgm:pt>
    <dgm:pt modelId="{95159F19-195B-4BC7-ACBA-255EF35B22D5}" type="sibTrans" cxnId="{B8F3DEAC-A6A9-4B47-A075-CA08CF51282C}">
      <dgm:prSet/>
      <dgm:spPr/>
      <dgm:t>
        <a:bodyPr/>
        <a:lstStyle/>
        <a:p>
          <a:endParaRPr lang="el-GR"/>
        </a:p>
      </dgm:t>
    </dgm:pt>
    <dgm:pt modelId="{7DA2DD2F-2B03-4C78-83C3-2CE6011CCC9D}">
      <dgm:prSet phldrT="[Κείμενο]"/>
      <dgm:spPr/>
      <dgm:t>
        <a:bodyPr/>
        <a:lstStyle/>
        <a:p>
          <a:r>
            <a:rPr lang="el-GR" dirty="0" smtClean="0"/>
            <a:t>χρειάζεται συνεργασία πολιτείας και πολιτών</a:t>
          </a:r>
          <a:endParaRPr lang="el-GR" dirty="0"/>
        </a:p>
      </dgm:t>
    </dgm:pt>
    <dgm:pt modelId="{7B204716-D5C8-4B07-B9F5-20A93D86FEFB}" type="parTrans" cxnId="{702BE34F-9CFF-4302-987F-AFD4E87F5AF1}">
      <dgm:prSet/>
      <dgm:spPr/>
      <dgm:t>
        <a:bodyPr/>
        <a:lstStyle/>
        <a:p>
          <a:endParaRPr lang="el-GR"/>
        </a:p>
      </dgm:t>
    </dgm:pt>
    <dgm:pt modelId="{D1F94044-8BC2-4181-8775-CD47FA16C857}" type="sibTrans" cxnId="{702BE34F-9CFF-4302-987F-AFD4E87F5AF1}">
      <dgm:prSet/>
      <dgm:spPr/>
      <dgm:t>
        <a:bodyPr/>
        <a:lstStyle/>
        <a:p>
          <a:endParaRPr lang="el-GR"/>
        </a:p>
      </dgm:t>
    </dgm:pt>
    <dgm:pt modelId="{9A4EAE80-F42D-43A3-9EC1-DBD412E6F716}" type="pres">
      <dgm:prSet presAssocID="{6171B3CC-5885-41EB-96E8-D72D5A9B76C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A60336A-AB0C-4E70-B1B1-C866F61ABCE3}" type="pres">
      <dgm:prSet presAssocID="{14D01A08-1CB9-4907-B20D-AE486B01A10E}" presName="hierRoot1" presStyleCnt="0"/>
      <dgm:spPr/>
    </dgm:pt>
    <dgm:pt modelId="{F714F319-85B4-4E06-A9A8-ABA45921B69E}" type="pres">
      <dgm:prSet presAssocID="{14D01A08-1CB9-4907-B20D-AE486B01A10E}" presName="composite" presStyleCnt="0"/>
      <dgm:spPr/>
    </dgm:pt>
    <dgm:pt modelId="{BCB974EF-C9A7-466A-AA65-2D0FD83C0630}" type="pres">
      <dgm:prSet presAssocID="{14D01A08-1CB9-4907-B20D-AE486B01A10E}" presName="background" presStyleLbl="node0" presStyleIdx="0" presStyleCnt="1"/>
      <dgm:spPr/>
    </dgm:pt>
    <dgm:pt modelId="{370C141B-C769-4869-A65E-3719626CBC58}" type="pres">
      <dgm:prSet presAssocID="{14D01A08-1CB9-4907-B20D-AE486B01A10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F80096C-5159-4781-8885-D96F3CDEB674}" type="pres">
      <dgm:prSet presAssocID="{14D01A08-1CB9-4907-B20D-AE486B01A10E}" presName="hierChild2" presStyleCnt="0"/>
      <dgm:spPr/>
    </dgm:pt>
    <dgm:pt modelId="{F8235311-5526-43CA-9E0D-C0C5F48C3E52}" type="pres">
      <dgm:prSet presAssocID="{85ED7DA8-11AF-4B1E-9A2A-936197A233B6}" presName="Name10" presStyleLbl="parChTrans1D2" presStyleIdx="0" presStyleCnt="1"/>
      <dgm:spPr/>
      <dgm:t>
        <a:bodyPr/>
        <a:lstStyle/>
        <a:p>
          <a:endParaRPr lang="el-GR"/>
        </a:p>
      </dgm:t>
    </dgm:pt>
    <dgm:pt modelId="{70DA6A20-B6E4-46DD-BCA8-212804B3E3A9}" type="pres">
      <dgm:prSet presAssocID="{85BF18BF-0C96-4421-8850-B0D7327F9204}" presName="hierRoot2" presStyleCnt="0"/>
      <dgm:spPr/>
    </dgm:pt>
    <dgm:pt modelId="{EA371CBB-89D3-4699-9014-7743741FD97A}" type="pres">
      <dgm:prSet presAssocID="{85BF18BF-0C96-4421-8850-B0D7327F9204}" presName="composite2" presStyleCnt="0"/>
      <dgm:spPr/>
    </dgm:pt>
    <dgm:pt modelId="{4C7B0C65-0655-431C-B512-1C5F4AAA233B}" type="pres">
      <dgm:prSet presAssocID="{85BF18BF-0C96-4421-8850-B0D7327F9204}" presName="background2" presStyleLbl="node2" presStyleIdx="0" presStyleCnt="1"/>
      <dgm:spPr/>
    </dgm:pt>
    <dgm:pt modelId="{FDD1EF09-DEF3-4196-9631-B8C6535F64FA}" type="pres">
      <dgm:prSet presAssocID="{85BF18BF-0C96-4421-8850-B0D7327F9204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44C58A4-E22D-4698-8C3A-181D557A740F}" type="pres">
      <dgm:prSet presAssocID="{85BF18BF-0C96-4421-8850-B0D7327F9204}" presName="hierChild3" presStyleCnt="0"/>
      <dgm:spPr/>
    </dgm:pt>
    <dgm:pt modelId="{DFC203BA-B708-4B8E-A6A4-C1151365FABC}" type="pres">
      <dgm:prSet presAssocID="{4BF1D13D-0286-4183-84C7-7487B62D4F3D}" presName="Name17" presStyleLbl="parChTrans1D3" presStyleIdx="0" presStyleCnt="2"/>
      <dgm:spPr/>
      <dgm:t>
        <a:bodyPr/>
        <a:lstStyle/>
        <a:p>
          <a:endParaRPr lang="el-GR"/>
        </a:p>
      </dgm:t>
    </dgm:pt>
    <dgm:pt modelId="{3F88CDB2-CC89-4F7B-A888-6FF044F98179}" type="pres">
      <dgm:prSet presAssocID="{6DA7CAAE-54E3-4D96-B10C-7007DB58DD6F}" presName="hierRoot3" presStyleCnt="0"/>
      <dgm:spPr/>
    </dgm:pt>
    <dgm:pt modelId="{B647123C-65C2-4296-B164-425AA15F02E5}" type="pres">
      <dgm:prSet presAssocID="{6DA7CAAE-54E3-4D96-B10C-7007DB58DD6F}" presName="composite3" presStyleCnt="0"/>
      <dgm:spPr/>
    </dgm:pt>
    <dgm:pt modelId="{A685A1F5-DE18-4170-80E5-FCC65E5626A1}" type="pres">
      <dgm:prSet presAssocID="{6DA7CAAE-54E3-4D96-B10C-7007DB58DD6F}" presName="background3" presStyleLbl="node3" presStyleIdx="0" presStyleCnt="2"/>
      <dgm:spPr/>
    </dgm:pt>
    <dgm:pt modelId="{ACE0EE51-9876-4B50-876E-A116019EEE2C}" type="pres">
      <dgm:prSet presAssocID="{6DA7CAAE-54E3-4D96-B10C-7007DB58DD6F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C2CB00B-00C1-43E4-905C-C46C89407DDF}" type="pres">
      <dgm:prSet presAssocID="{6DA7CAAE-54E3-4D96-B10C-7007DB58DD6F}" presName="hierChild4" presStyleCnt="0"/>
      <dgm:spPr/>
    </dgm:pt>
    <dgm:pt modelId="{326D496F-C752-4623-BF99-5D4D27125E26}" type="pres">
      <dgm:prSet presAssocID="{7B204716-D5C8-4B07-B9F5-20A93D86FEFB}" presName="Name17" presStyleLbl="parChTrans1D3" presStyleIdx="1" presStyleCnt="2"/>
      <dgm:spPr/>
      <dgm:t>
        <a:bodyPr/>
        <a:lstStyle/>
        <a:p>
          <a:endParaRPr lang="el-GR"/>
        </a:p>
      </dgm:t>
    </dgm:pt>
    <dgm:pt modelId="{AAE4FD38-53D8-441C-B181-64C45D2DBCD4}" type="pres">
      <dgm:prSet presAssocID="{7DA2DD2F-2B03-4C78-83C3-2CE6011CCC9D}" presName="hierRoot3" presStyleCnt="0"/>
      <dgm:spPr/>
    </dgm:pt>
    <dgm:pt modelId="{ECED9ABA-73BF-4E65-93F1-205802D9BF67}" type="pres">
      <dgm:prSet presAssocID="{7DA2DD2F-2B03-4C78-83C3-2CE6011CCC9D}" presName="composite3" presStyleCnt="0"/>
      <dgm:spPr/>
    </dgm:pt>
    <dgm:pt modelId="{6F496648-897D-44F9-BEBD-2B0885B88FAD}" type="pres">
      <dgm:prSet presAssocID="{7DA2DD2F-2B03-4C78-83C3-2CE6011CCC9D}" presName="background3" presStyleLbl="node3" presStyleIdx="1" presStyleCnt="2"/>
      <dgm:spPr/>
    </dgm:pt>
    <dgm:pt modelId="{2BA15115-68DC-4E82-972C-A0E80E4F5A09}" type="pres">
      <dgm:prSet presAssocID="{7DA2DD2F-2B03-4C78-83C3-2CE6011CCC9D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ABCDC8D-9C1E-45FA-8895-0C9784530209}" type="pres">
      <dgm:prSet presAssocID="{7DA2DD2F-2B03-4C78-83C3-2CE6011CCC9D}" presName="hierChild4" presStyleCnt="0"/>
      <dgm:spPr/>
    </dgm:pt>
  </dgm:ptLst>
  <dgm:cxnLst>
    <dgm:cxn modelId="{6108C89C-A273-4112-9892-509EC15F6D6D}" type="presOf" srcId="{14D01A08-1CB9-4907-B20D-AE486B01A10E}" destId="{370C141B-C769-4869-A65E-3719626CBC58}" srcOrd="0" destOrd="0" presId="urn:microsoft.com/office/officeart/2005/8/layout/hierarchy1"/>
    <dgm:cxn modelId="{B8F3DEAC-A6A9-4B47-A075-CA08CF51282C}" srcId="{85BF18BF-0C96-4421-8850-B0D7327F9204}" destId="{6DA7CAAE-54E3-4D96-B10C-7007DB58DD6F}" srcOrd="0" destOrd="0" parTransId="{4BF1D13D-0286-4183-84C7-7487B62D4F3D}" sibTransId="{95159F19-195B-4BC7-ACBA-255EF35B22D5}"/>
    <dgm:cxn modelId="{DAF80623-6D3D-4658-A8CA-1333D5BCA7C5}" type="presOf" srcId="{6171B3CC-5885-41EB-96E8-D72D5A9B76CA}" destId="{9A4EAE80-F42D-43A3-9EC1-DBD412E6F716}" srcOrd="0" destOrd="0" presId="urn:microsoft.com/office/officeart/2005/8/layout/hierarchy1"/>
    <dgm:cxn modelId="{702BE34F-9CFF-4302-987F-AFD4E87F5AF1}" srcId="{85BF18BF-0C96-4421-8850-B0D7327F9204}" destId="{7DA2DD2F-2B03-4C78-83C3-2CE6011CCC9D}" srcOrd="1" destOrd="0" parTransId="{7B204716-D5C8-4B07-B9F5-20A93D86FEFB}" sibTransId="{D1F94044-8BC2-4181-8775-CD47FA16C857}"/>
    <dgm:cxn modelId="{CE62766A-C92B-4577-B94A-E32D33924472}" type="presOf" srcId="{85BF18BF-0C96-4421-8850-B0D7327F9204}" destId="{FDD1EF09-DEF3-4196-9631-B8C6535F64FA}" srcOrd="0" destOrd="0" presId="urn:microsoft.com/office/officeart/2005/8/layout/hierarchy1"/>
    <dgm:cxn modelId="{040BA8E1-8C48-41D5-946A-848421B002FD}" type="presOf" srcId="{6DA7CAAE-54E3-4D96-B10C-7007DB58DD6F}" destId="{ACE0EE51-9876-4B50-876E-A116019EEE2C}" srcOrd="0" destOrd="0" presId="urn:microsoft.com/office/officeart/2005/8/layout/hierarchy1"/>
    <dgm:cxn modelId="{04896F6C-525A-41D6-BE1D-C1A01136B260}" type="presOf" srcId="{7B204716-D5C8-4B07-B9F5-20A93D86FEFB}" destId="{326D496F-C752-4623-BF99-5D4D27125E26}" srcOrd="0" destOrd="0" presId="urn:microsoft.com/office/officeart/2005/8/layout/hierarchy1"/>
    <dgm:cxn modelId="{08789627-A17D-489B-A58B-9E718195DF8F}" srcId="{6171B3CC-5885-41EB-96E8-D72D5A9B76CA}" destId="{14D01A08-1CB9-4907-B20D-AE486B01A10E}" srcOrd="0" destOrd="0" parTransId="{E0F87F8B-3DAE-4D6F-B6A2-31CEA988E4B2}" sibTransId="{F56410C1-4827-42E6-A681-7BDEB5EA68D9}"/>
    <dgm:cxn modelId="{CA726018-83F5-445D-8BF2-197A1D0F9853}" srcId="{14D01A08-1CB9-4907-B20D-AE486B01A10E}" destId="{85BF18BF-0C96-4421-8850-B0D7327F9204}" srcOrd="0" destOrd="0" parTransId="{85ED7DA8-11AF-4B1E-9A2A-936197A233B6}" sibTransId="{6677BAFB-8280-4D35-B65E-9A229AB36566}"/>
    <dgm:cxn modelId="{13E96DC3-F4BF-445B-969F-16386C900CF7}" type="presOf" srcId="{4BF1D13D-0286-4183-84C7-7487B62D4F3D}" destId="{DFC203BA-B708-4B8E-A6A4-C1151365FABC}" srcOrd="0" destOrd="0" presId="urn:microsoft.com/office/officeart/2005/8/layout/hierarchy1"/>
    <dgm:cxn modelId="{0981ED62-10EE-4719-9E4A-80580E47EC7E}" type="presOf" srcId="{85ED7DA8-11AF-4B1E-9A2A-936197A233B6}" destId="{F8235311-5526-43CA-9E0D-C0C5F48C3E52}" srcOrd="0" destOrd="0" presId="urn:microsoft.com/office/officeart/2005/8/layout/hierarchy1"/>
    <dgm:cxn modelId="{865A5C3F-7D16-4962-B4EA-ABC42DB81C7B}" type="presOf" srcId="{7DA2DD2F-2B03-4C78-83C3-2CE6011CCC9D}" destId="{2BA15115-68DC-4E82-972C-A0E80E4F5A09}" srcOrd="0" destOrd="0" presId="urn:microsoft.com/office/officeart/2005/8/layout/hierarchy1"/>
    <dgm:cxn modelId="{FEA30EC9-16D6-4054-BBC2-355960C29F54}" type="presParOf" srcId="{9A4EAE80-F42D-43A3-9EC1-DBD412E6F716}" destId="{DA60336A-AB0C-4E70-B1B1-C866F61ABCE3}" srcOrd="0" destOrd="0" presId="urn:microsoft.com/office/officeart/2005/8/layout/hierarchy1"/>
    <dgm:cxn modelId="{D67614D1-367E-4012-998F-0AA3B0A2EBB3}" type="presParOf" srcId="{DA60336A-AB0C-4E70-B1B1-C866F61ABCE3}" destId="{F714F319-85B4-4E06-A9A8-ABA45921B69E}" srcOrd="0" destOrd="0" presId="urn:microsoft.com/office/officeart/2005/8/layout/hierarchy1"/>
    <dgm:cxn modelId="{B7B66845-5A0E-487F-A7F5-1FA7475AF33A}" type="presParOf" srcId="{F714F319-85B4-4E06-A9A8-ABA45921B69E}" destId="{BCB974EF-C9A7-466A-AA65-2D0FD83C0630}" srcOrd="0" destOrd="0" presId="urn:microsoft.com/office/officeart/2005/8/layout/hierarchy1"/>
    <dgm:cxn modelId="{1B660413-EE42-4F09-B977-663D64FFF716}" type="presParOf" srcId="{F714F319-85B4-4E06-A9A8-ABA45921B69E}" destId="{370C141B-C769-4869-A65E-3719626CBC58}" srcOrd="1" destOrd="0" presId="urn:microsoft.com/office/officeart/2005/8/layout/hierarchy1"/>
    <dgm:cxn modelId="{D1CFA466-651D-46F5-A9A5-73782AF47808}" type="presParOf" srcId="{DA60336A-AB0C-4E70-B1B1-C866F61ABCE3}" destId="{EF80096C-5159-4781-8885-D96F3CDEB674}" srcOrd="1" destOrd="0" presId="urn:microsoft.com/office/officeart/2005/8/layout/hierarchy1"/>
    <dgm:cxn modelId="{69B8EF26-2BCC-44EA-869D-1A4679F19029}" type="presParOf" srcId="{EF80096C-5159-4781-8885-D96F3CDEB674}" destId="{F8235311-5526-43CA-9E0D-C0C5F48C3E52}" srcOrd="0" destOrd="0" presId="urn:microsoft.com/office/officeart/2005/8/layout/hierarchy1"/>
    <dgm:cxn modelId="{44C93217-3B61-456D-9A87-9FB8F16618E6}" type="presParOf" srcId="{EF80096C-5159-4781-8885-D96F3CDEB674}" destId="{70DA6A20-B6E4-46DD-BCA8-212804B3E3A9}" srcOrd="1" destOrd="0" presId="urn:microsoft.com/office/officeart/2005/8/layout/hierarchy1"/>
    <dgm:cxn modelId="{7070E4B3-A6D9-4E31-8E36-DA57C1B9F2A3}" type="presParOf" srcId="{70DA6A20-B6E4-46DD-BCA8-212804B3E3A9}" destId="{EA371CBB-89D3-4699-9014-7743741FD97A}" srcOrd="0" destOrd="0" presId="urn:microsoft.com/office/officeart/2005/8/layout/hierarchy1"/>
    <dgm:cxn modelId="{7F1876B7-0C21-41F5-8A35-E0E10D2A8B60}" type="presParOf" srcId="{EA371CBB-89D3-4699-9014-7743741FD97A}" destId="{4C7B0C65-0655-431C-B512-1C5F4AAA233B}" srcOrd="0" destOrd="0" presId="urn:microsoft.com/office/officeart/2005/8/layout/hierarchy1"/>
    <dgm:cxn modelId="{32D47EA5-DA0F-448D-846B-C171F5E3AD21}" type="presParOf" srcId="{EA371CBB-89D3-4699-9014-7743741FD97A}" destId="{FDD1EF09-DEF3-4196-9631-B8C6535F64FA}" srcOrd="1" destOrd="0" presId="urn:microsoft.com/office/officeart/2005/8/layout/hierarchy1"/>
    <dgm:cxn modelId="{27AFEF10-BFAD-45DF-BDD5-4F1A9CB3CFFE}" type="presParOf" srcId="{70DA6A20-B6E4-46DD-BCA8-212804B3E3A9}" destId="{544C58A4-E22D-4698-8C3A-181D557A740F}" srcOrd="1" destOrd="0" presId="urn:microsoft.com/office/officeart/2005/8/layout/hierarchy1"/>
    <dgm:cxn modelId="{ECBBF18E-815C-4840-A913-D175FC4E3B28}" type="presParOf" srcId="{544C58A4-E22D-4698-8C3A-181D557A740F}" destId="{DFC203BA-B708-4B8E-A6A4-C1151365FABC}" srcOrd="0" destOrd="0" presId="urn:microsoft.com/office/officeart/2005/8/layout/hierarchy1"/>
    <dgm:cxn modelId="{5730BA1A-492B-41A5-A992-B8A0C3A3F52B}" type="presParOf" srcId="{544C58A4-E22D-4698-8C3A-181D557A740F}" destId="{3F88CDB2-CC89-4F7B-A888-6FF044F98179}" srcOrd="1" destOrd="0" presId="urn:microsoft.com/office/officeart/2005/8/layout/hierarchy1"/>
    <dgm:cxn modelId="{4D4FEB2B-FB66-420B-A002-7BD7084A2D77}" type="presParOf" srcId="{3F88CDB2-CC89-4F7B-A888-6FF044F98179}" destId="{B647123C-65C2-4296-B164-425AA15F02E5}" srcOrd="0" destOrd="0" presId="urn:microsoft.com/office/officeart/2005/8/layout/hierarchy1"/>
    <dgm:cxn modelId="{5FE34843-F096-4EA3-A4E3-76412ADEB5C7}" type="presParOf" srcId="{B647123C-65C2-4296-B164-425AA15F02E5}" destId="{A685A1F5-DE18-4170-80E5-FCC65E5626A1}" srcOrd="0" destOrd="0" presId="urn:microsoft.com/office/officeart/2005/8/layout/hierarchy1"/>
    <dgm:cxn modelId="{F39ED30C-2191-4DBA-AE19-96CC6CEC1798}" type="presParOf" srcId="{B647123C-65C2-4296-B164-425AA15F02E5}" destId="{ACE0EE51-9876-4B50-876E-A116019EEE2C}" srcOrd="1" destOrd="0" presId="urn:microsoft.com/office/officeart/2005/8/layout/hierarchy1"/>
    <dgm:cxn modelId="{82CC5ABB-AE08-4C38-BB65-9555987F48A0}" type="presParOf" srcId="{3F88CDB2-CC89-4F7B-A888-6FF044F98179}" destId="{9C2CB00B-00C1-43E4-905C-C46C89407DDF}" srcOrd="1" destOrd="0" presId="urn:microsoft.com/office/officeart/2005/8/layout/hierarchy1"/>
    <dgm:cxn modelId="{212AD5C1-7443-4B6C-A968-7D4A892D6644}" type="presParOf" srcId="{544C58A4-E22D-4698-8C3A-181D557A740F}" destId="{326D496F-C752-4623-BF99-5D4D27125E26}" srcOrd="2" destOrd="0" presId="urn:microsoft.com/office/officeart/2005/8/layout/hierarchy1"/>
    <dgm:cxn modelId="{0F9C7D54-732B-4E1A-B127-FEAEC95712EC}" type="presParOf" srcId="{544C58A4-E22D-4698-8C3A-181D557A740F}" destId="{AAE4FD38-53D8-441C-B181-64C45D2DBCD4}" srcOrd="3" destOrd="0" presId="urn:microsoft.com/office/officeart/2005/8/layout/hierarchy1"/>
    <dgm:cxn modelId="{FCA36F6D-53E9-43E2-B268-BBD749232A12}" type="presParOf" srcId="{AAE4FD38-53D8-441C-B181-64C45D2DBCD4}" destId="{ECED9ABA-73BF-4E65-93F1-205802D9BF67}" srcOrd="0" destOrd="0" presId="urn:microsoft.com/office/officeart/2005/8/layout/hierarchy1"/>
    <dgm:cxn modelId="{162B1BD2-657A-416E-BAF9-DBD0346F37AC}" type="presParOf" srcId="{ECED9ABA-73BF-4E65-93F1-205802D9BF67}" destId="{6F496648-897D-44F9-BEBD-2B0885B88FAD}" srcOrd="0" destOrd="0" presId="urn:microsoft.com/office/officeart/2005/8/layout/hierarchy1"/>
    <dgm:cxn modelId="{828F5A35-4B54-4F59-8923-06DC42692757}" type="presParOf" srcId="{ECED9ABA-73BF-4E65-93F1-205802D9BF67}" destId="{2BA15115-68DC-4E82-972C-A0E80E4F5A09}" srcOrd="1" destOrd="0" presId="urn:microsoft.com/office/officeart/2005/8/layout/hierarchy1"/>
    <dgm:cxn modelId="{18F41D43-D536-4937-8F53-C28EF183BB7C}" type="presParOf" srcId="{AAE4FD38-53D8-441C-B181-64C45D2DBCD4}" destId="{9ABCDC8D-9C1E-45FA-8895-0C978453020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187216B-4346-4433-BAA6-321C4214D70C}" type="doc">
      <dgm:prSet loTypeId="urn:microsoft.com/office/officeart/2011/layout/TabLis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EB35D784-E8FB-4FD3-B984-86A35E6C9EC5}">
      <dgm:prSet phldrT="[Κείμενο]"/>
      <dgm:spPr/>
      <dgm:t>
        <a:bodyPr/>
        <a:lstStyle/>
        <a:p>
          <a:r>
            <a:rPr lang="el-GR" dirty="0" smtClean="0"/>
            <a:t>Ευρωπαϊκός μηχανισμός Πολιτικής Προστασίας</a:t>
          </a:r>
          <a:endParaRPr lang="el-GR" dirty="0"/>
        </a:p>
      </dgm:t>
    </dgm:pt>
    <dgm:pt modelId="{0E01A15C-A4D1-46FA-B7FF-EDECB4A742CE}" type="parTrans" cxnId="{AE0A90DE-39BD-4F5F-99D7-D84F8BD9E0F7}">
      <dgm:prSet/>
      <dgm:spPr/>
      <dgm:t>
        <a:bodyPr/>
        <a:lstStyle/>
        <a:p>
          <a:endParaRPr lang="el-GR"/>
        </a:p>
      </dgm:t>
    </dgm:pt>
    <dgm:pt modelId="{ED0F0D05-F293-4A22-BCB4-86980D6AB7F7}" type="sibTrans" cxnId="{AE0A90DE-39BD-4F5F-99D7-D84F8BD9E0F7}">
      <dgm:prSet/>
      <dgm:spPr/>
      <dgm:t>
        <a:bodyPr/>
        <a:lstStyle/>
        <a:p>
          <a:endParaRPr lang="el-GR"/>
        </a:p>
      </dgm:t>
    </dgm:pt>
    <dgm:pt modelId="{464C9C50-9E58-42BF-A4E4-58A8BEBC1B9B}">
      <dgm:prSet phldrT="[Κείμενο]"/>
      <dgm:spPr/>
      <dgm:t>
        <a:bodyPr/>
        <a:lstStyle/>
        <a:p>
          <a:r>
            <a:rPr lang="el-GR" dirty="0" smtClean="0"/>
            <a:t>διευκολύνει τη συνεργασία για την αντιμετώπιση καταστροφών μεταξύ ευρωπαϊκών κρατών.</a:t>
          </a:r>
          <a:endParaRPr lang="el-GR" dirty="0"/>
        </a:p>
      </dgm:t>
    </dgm:pt>
    <dgm:pt modelId="{DFD3F7B3-3238-443B-8226-702250FB0A25}" type="parTrans" cxnId="{B156CAE4-8236-45A7-8838-2E58C7226D23}">
      <dgm:prSet/>
      <dgm:spPr/>
      <dgm:t>
        <a:bodyPr/>
        <a:lstStyle/>
        <a:p>
          <a:endParaRPr lang="el-GR"/>
        </a:p>
      </dgm:t>
    </dgm:pt>
    <dgm:pt modelId="{221C3A7E-F0C3-472B-A03D-B8F508933F6C}" type="sibTrans" cxnId="{B156CAE4-8236-45A7-8838-2E58C7226D23}">
      <dgm:prSet/>
      <dgm:spPr/>
      <dgm:t>
        <a:bodyPr/>
        <a:lstStyle/>
        <a:p>
          <a:endParaRPr lang="el-GR"/>
        </a:p>
      </dgm:t>
    </dgm:pt>
    <dgm:pt modelId="{EA236AB8-F283-4105-93BC-BE795AC22D2F}" type="pres">
      <dgm:prSet presAssocID="{C187216B-4346-4433-BAA6-321C4214D70C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23FA404B-BE6B-4746-ADC0-CB8351758CBB}" type="pres">
      <dgm:prSet presAssocID="{EB35D784-E8FB-4FD3-B984-86A35E6C9EC5}" presName="composite" presStyleCnt="0"/>
      <dgm:spPr/>
    </dgm:pt>
    <dgm:pt modelId="{49EEFD35-78D9-4D32-9E8C-1E80718F76AD}" type="pres">
      <dgm:prSet presAssocID="{EB35D784-E8FB-4FD3-B984-86A35E6C9EC5}" presName="FirstChild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76F6C40-3CFE-430D-A743-222E8720DC43}" type="pres">
      <dgm:prSet presAssocID="{EB35D784-E8FB-4FD3-B984-86A35E6C9EC5}" presName="Parent" presStyleLbl="alignNode1" presStyleIdx="0" presStyleCnt="1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4ADB729-E351-46F9-9C9B-C44D9CF1217F}" type="pres">
      <dgm:prSet presAssocID="{EB35D784-E8FB-4FD3-B984-86A35E6C9EC5}" presName="Accent" presStyleLbl="parChTrans1D1" presStyleIdx="0" presStyleCnt="1"/>
      <dgm:spPr/>
    </dgm:pt>
  </dgm:ptLst>
  <dgm:cxnLst>
    <dgm:cxn modelId="{400DFD71-7A94-4C06-81CD-0474F9B67E2A}" type="presOf" srcId="{C187216B-4346-4433-BAA6-321C4214D70C}" destId="{EA236AB8-F283-4105-93BC-BE795AC22D2F}" srcOrd="0" destOrd="0" presId="urn:microsoft.com/office/officeart/2011/layout/TabList"/>
    <dgm:cxn modelId="{19D6C32D-548D-4604-B57C-C52B4EE5DF5D}" type="presOf" srcId="{EB35D784-E8FB-4FD3-B984-86A35E6C9EC5}" destId="{A76F6C40-3CFE-430D-A743-222E8720DC43}" srcOrd="0" destOrd="0" presId="urn:microsoft.com/office/officeart/2011/layout/TabList"/>
    <dgm:cxn modelId="{AE0A90DE-39BD-4F5F-99D7-D84F8BD9E0F7}" srcId="{C187216B-4346-4433-BAA6-321C4214D70C}" destId="{EB35D784-E8FB-4FD3-B984-86A35E6C9EC5}" srcOrd="0" destOrd="0" parTransId="{0E01A15C-A4D1-46FA-B7FF-EDECB4A742CE}" sibTransId="{ED0F0D05-F293-4A22-BCB4-86980D6AB7F7}"/>
    <dgm:cxn modelId="{B156CAE4-8236-45A7-8838-2E58C7226D23}" srcId="{EB35D784-E8FB-4FD3-B984-86A35E6C9EC5}" destId="{464C9C50-9E58-42BF-A4E4-58A8BEBC1B9B}" srcOrd="0" destOrd="0" parTransId="{DFD3F7B3-3238-443B-8226-702250FB0A25}" sibTransId="{221C3A7E-F0C3-472B-A03D-B8F508933F6C}"/>
    <dgm:cxn modelId="{15DB31B1-D2CD-421B-87EC-337BC61172F5}" type="presOf" srcId="{464C9C50-9E58-42BF-A4E4-58A8BEBC1B9B}" destId="{49EEFD35-78D9-4D32-9E8C-1E80718F76AD}" srcOrd="0" destOrd="0" presId="urn:microsoft.com/office/officeart/2011/layout/TabList"/>
    <dgm:cxn modelId="{24784B6E-DABD-4604-9E81-A2F86ADB3C15}" type="presParOf" srcId="{EA236AB8-F283-4105-93BC-BE795AC22D2F}" destId="{23FA404B-BE6B-4746-ADC0-CB8351758CBB}" srcOrd="0" destOrd="0" presId="urn:microsoft.com/office/officeart/2011/layout/TabList"/>
    <dgm:cxn modelId="{145BEE0E-321F-44FA-ABD9-6E768F2EE7D9}" type="presParOf" srcId="{23FA404B-BE6B-4746-ADC0-CB8351758CBB}" destId="{49EEFD35-78D9-4D32-9E8C-1E80718F76AD}" srcOrd="0" destOrd="0" presId="urn:microsoft.com/office/officeart/2011/layout/TabList"/>
    <dgm:cxn modelId="{1B2767B8-8D41-4A89-86EA-ED9E7608F85D}" type="presParOf" srcId="{23FA404B-BE6B-4746-ADC0-CB8351758CBB}" destId="{A76F6C40-3CFE-430D-A743-222E8720DC43}" srcOrd="1" destOrd="0" presId="urn:microsoft.com/office/officeart/2011/layout/TabList"/>
    <dgm:cxn modelId="{FF48D304-8115-45EB-A868-365AB36AE0B9}" type="presParOf" srcId="{23FA404B-BE6B-4746-ADC0-CB8351758CBB}" destId="{14ADB729-E351-46F9-9C9B-C44D9CF1217F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35BEF-E018-443F-87E6-CDF9CCBAD102}">
      <dsp:nvSpPr>
        <dsp:cNvPr id="0" name=""/>
        <dsp:cNvSpPr/>
      </dsp:nvSpPr>
      <dsp:spPr>
        <a:xfrm>
          <a:off x="799640" y="2393"/>
          <a:ext cx="2782193" cy="13910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300" kern="1200" dirty="0" smtClean="0"/>
            <a:t>Εθνική άμυνα</a:t>
          </a:r>
          <a:endParaRPr lang="el-GR" sz="4300" kern="1200" dirty="0"/>
        </a:p>
      </dsp:txBody>
      <dsp:txXfrm>
        <a:off x="840384" y="43137"/>
        <a:ext cx="2700705" cy="1309608"/>
      </dsp:txXfrm>
    </dsp:sp>
    <dsp:sp modelId="{382E649E-3CBA-414A-934A-37AEAB5081DA}">
      <dsp:nvSpPr>
        <dsp:cNvPr id="0" name=""/>
        <dsp:cNvSpPr/>
      </dsp:nvSpPr>
      <dsp:spPr>
        <a:xfrm>
          <a:off x="1077860" y="1393490"/>
          <a:ext cx="278219" cy="1043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3322"/>
              </a:lnTo>
              <a:lnTo>
                <a:pt x="278219" y="104332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FB997-98D3-4E21-B768-24548B164821}">
      <dsp:nvSpPr>
        <dsp:cNvPr id="0" name=""/>
        <dsp:cNvSpPr/>
      </dsp:nvSpPr>
      <dsp:spPr>
        <a:xfrm>
          <a:off x="1356079" y="1741264"/>
          <a:ext cx="2225754" cy="13910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Προστασία και ασφάλεια της χώρας από πολεμικές επιχειρήσεις.</a:t>
          </a:r>
          <a:endParaRPr lang="el-GR" sz="1800" kern="1200" dirty="0"/>
        </a:p>
      </dsp:txBody>
      <dsp:txXfrm>
        <a:off x="1396823" y="1782008"/>
        <a:ext cx="2144266" cy="1309608"/>
      </dsp:txXfrm>
    </dsp:sp>
    <dsp:sp modelId="{A0E76990-3D24-448A-98E7-89DF841B4E3D}">
      <dsp:nvSpPr>
        <dsp:cNvPr id="0" name=""/>
        <dsp:cNvSpPr/>
      </dsp:nvSpPr>
      <dsp:spPr>
        <a:xfrm>
          <a:off x="1077860" y="1393490"/>
          <a:ext cx="278219" cy="2782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2193"/>
              </a:lnTo>
              <a:lnTo>
                <a:pt x="278219" y="278219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F85230-6CB3-4E97-9374-E77420881D2E}">
      <dsp:nvSpPr>
        <dsp:cNvPr id="0" name=""/>
        <dsp:cNvSpPr/>
      </dsp:nvSpPr>
      <dsp:spPr>
        <a:xfrm>
          <a:off x="1356079" y="3480134"/>
          <a:ext cx="2225754" cy="13910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Ένοπλες δυνάμεις.</a:t>
          </a:r>
          <a:endParaRPr lang="el-GR" sz="1800" kern="1200" dirty="0"/>
        </a:p>
      </dsp:txBody>
      <dsp:txXfrm>
        <a:off x="1396823" y="3520878"/>
        <a:ext cx="2144266" cy="1309608"/>
      </dsp:txXfrm>
    </dsp:sp>
    <dsp:sp modelId="{6F20D7BD-A171-492F-BD0E-F655B2EF07DC}">
      <dsp:nvSpPr>
        <dsp:cNvPr id="0" name=""/>
        <dsp:cNvSpPr/>
      </dsp:nvSpPr>
      <dsp:spPr>
        <a:xfrm>
          <a:off x="4277382" y="2393"/>
          <a:ext cx="2782193" cy="13910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35000"/>
                <a:satMod val="260000"/>
              </a:schemeClr>
            </a:gs>
            <a:gs pos="30000">
              <a:schemeClr val="accent5">
                <a:hueOff val="-9933876"/>
                <a:satOff val="39811"/>
                <a:lumOff val="8628"/>
                <a:alphaOff val="0"/>
                <a:tint val="38000"/>
                <a:satMod val="260000"/>
              </a:schemeClr>
            </a:gs>
            <a:gs pos="75000">
              <a:schemeClr val="accent5">
                <a:hueOff val="-9933876"/>
                <a:satOff val="39811"/>
                <a:lumOff val="8628"/>
                <a:alphaOff val="0"/>
                <a:tint val="55000"/>
                <a:satMod val="255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300" kern="1200" dirty="0" smtClean="0"/>
            <a:t>Πολιτική άμυνα</a:t>
          </a:r>
          <a:endParaRPr lang="el-GR" sz="4300" kern="1200" dirty="0"/>
        </a:p>
      </dsp:txBody>
      <dsp:txXfrm>
        <a:off x="4318126" y="43137"/>
        <a:ext cx="2700705" cy="1309608"/>
      </dsp:txXfrm>
    </dsp:sp>
    <dsp:sp modelId="{7DF5485D-FD67-4C84-A224-B53EE6B6AF93}">
      <dsp:nvSpPr>
        <dsp:cNvPr id="0" name=""/>
        <dsp:cNvSpPr/>
      </dsp:nvSpPr>
      <dsp:spPr>
        <a:xfrm>
          <a:off x="4555601" y="1393490"/>
          <a:ext cx="278219" cy="1043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3322"/>
              </a:lnTo>
              <a:lnTo>
                <a:pt x="278219" y="104332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6880E-2233-4C4C-A94C-A60365CA243F}">
      <dsp:nvSpPr>
        <dsp:cNvPr id="0" name=""/>
        <dsp:cNvSpPr/>
      </dsp:nvSpPr>
      <dsp:spPr>
        <a:xfrm>
          <a:off x="4833820" y="1741264"/>
          <a:ext cx="2225754" cy="13910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Προστασία του πληθυσμού και των υποδομών της χώρας σε καιρό πολέμου.</a:t>
          </a:r>
          <a:endParaRPr lang="el-GR" sz="1800" kern="1200" dirty="0"/>
        </a:p>
      </dsp:txBody>
      <dsp:txXfrm>
        <a:off x="4874564" y="1782008"/>
        <a:ext cx="2144266" cy="1309608"/>
      </dsp:txXfrm>
    </dsp:sp>
    <dsp:sp modelId="{0B031486-5293-47C5-BFF7-FDA6583CAD0E}">
      <dsp:nvSpPr>
        <dsp:cNvPr id="0" name=""/>
        <dsp:cNvSpPr/>
      </dsp:nvSpPr>
      <dsp:spPr>
        <a:xfrm>
          <a:off x="4555601" y="1393490"/>
          <a:ext cx="278219" cy="2782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2193"/>
              </a:lnTo>
              <a:lnTo>
                <a:pt x="278219" y="278219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864D5-57BC-4DA5-A748-F917D6219C52}">
      <dsp:nvSpPr>
        <dsp:cNvPr id="0" name=""/>
        <dsp:cNvSpPr/>
      </dsp:nvSpPr>
      <dsp:spPr>
        <a:xfrm>
          <a:off x="4833820" y="3480134"/>
          <a:ext cx="2225754" cy="13910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Αστυνομία, Πυροσβεστική, Λιμενικό σώμα.</a:t>
          </a:r>
          <a:endParaRPr lang="el-GR" sz="1800" kern="1200" dirty="0"/>
        </a:p>
      </dsp:txBody>
      <dsp:txXfrm>
        <a:off x="4874564" y="3520878"/>
        <a:ext cx="2144266" cy="130960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85BDF6-BD8E-4613-B4EC-089F07DD4399}">
      <dsp:nvSpPr>
        <dsp:cNvPr id="0" name=""/>
        <dsp:cNvSpPr/>
      </dsp:nvSpPr>
      <dsp:spPr>
        <a:xfrm>
          <a:off x="3324538" y="857318"/>
          <a:ext cx="3210365" cy="214131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προώθηση αντίληψης/αίσθησης ασφάλειας στους ανθρώπους της νέας γενιάς και αντικατάσταση του φόβου με μια κουλτούρα προετοιμασίας.</a:t>
          </a:r>
          <a:endParaRPr lang="el-GR" sz="1700" kern="1200" dirty="0"/>
        </a:p>
      </dsp:txBody>
      <dsp:txXfrm>
        <a:off x="3838197" y="857318"/>
        <a:ext cx="2696707" cy="2141313"/>
      </dsp:txXfrm>
    </dsp:sp>
    <dsp:sp modelId="{C64F79E9-78BA-4EE9-9969-F0DD75F1C16C}">
      <dsp:nvSpPr>
        <dsp:cNvPr id="0" name=""/>
        <dsp:cNvSpPr/>
      </dsp:nvSpPr>
      <dsp:spPr>
        <a:xfrm>
          <a:off x="3324538" y="2998632"/>
          <a:ext cx="3210365" cy="2141313"/>
        </a:xfrm>
        <a:prstGeom prst="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δημιουργία κοινής βάσης γνώσεων με τις καλύτερες εμπειρίες και διάδοση της βάσης αυτής σε πολλές γλώσσες για να επωφεληθούν όσο το δυνατόν περισσότεροι άνθρωποι.</a:t>
          </a:r>
          <a:endParaRPr lang="el-GR" sz="1700" kern="1200" dirty="0"/>
        </a:p>
      </dsp:txBody>
      <dsp:txXfrm>
        <a:off x="3838197" y="2998632"/>
        <a:ext cx="2696707" cy="2141313"/>
      </dsp:txXfrm>
    </dsp:sp>
    <dsp:sp modelId="{526D64D4-A899-43E4-9C57-DD86E2D233B0}">
      <dsp:nvSpPr>
        <dsp:cNvPr id="0" name=""/>
        <dsp:cNvSpPr/>
      </dsp:nvSpPr>
      <dsp:spPr>
        <a:xfrm>
          <a:off x="1612343" y="1221"/>
          <a:ext cx="2140243" cy="214024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Συμβούλιο της Ευρώπης</a:t>
          </a:r>
          <a:endParaRPr lang="el-GR" sz="2400" kern="1200" dirty="0"/>
        </a:p>
      </dsp:txBody>
      <dsp:txXfrm>
        <a:off x="1925774" y="314652"/>
        <a:ext cx="1513381" cy="15133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2C4CE-F9E5-4219-884E-8995FBB2E921}">
      <dsp:nvSpPr>
        <dsp:cNvPr id="0" name=""/>
        <dsp:cNvSpPr/>
      </dsp:nvSpPr>
      <dsp:spPr>
        <a:xfrm>
          <a:off x="1748269" y="967679"/>
          <a:ext cx="4578701" cy="53867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729E92-DFB2-4B59-9645-B6E712507958}">
      <dsp:nvSpPr>
        <dsp:cNvPr id="0" name=""/>
        <dsp:cNvSpPr/>
      </dsp:nvSpPr>
      <dsp:spPr>
        <a:xfrm>
          <a:off x="1748269" y="1169981"/>
          <a:ext cx="336367" cy="3363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AC681-ADC5-4304-AB9C-4490832A3329}">
      <dsp:nvSpPr>
        <dsp:cNvPr id="0" name=""/>
        <dsp:cNvSpPr/>
      </dsp:nvSpPr>
      <dsp:spPr>
        <a:xfrm>
          <a:off x="1748269" y="0"/>
          <a:ext cx="4578701" cy="96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600" kern="1200" dirty="0" smtClean="0"/>
            <a:t>Πολιτική άμυνα</a:t>
          </a:r>
          <a:endParaRPr lang="el-GR" sz="4600" kern="1200" dirty="0"/>
        </a:p>
      </dsp:txBody>
      <dsp:txXfrm>
        <a:off x="1748269" y="0"/>
        <a:ext cx="4578701" cy="967679"/>
      </dsp:txXfrm>
    </dsp:sp>
    <dsp:sp modelId="{C43375EC-BD9B-4D38-8D8D-E5F5E337CCC5}">
      <dsp:nvSpPr>
        <dsp:cNvPr id="0" name=""/>
        <dsp:cNvSpPr/>
      </dsp:nvSpPr>
      <dsp:spPr>
        <a:xfrm>
          <a:off x="1748269" y="1954045"/>
          <a:ext cx="336359" cy="3363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4059945-DA5E-45EC-9F10-DE17912E538D}">
      <dsp:nvSpPr>
        <dsp:cNvPr id="0" name=""/>
        <dsp:cNvSpPr/>
      </dsp:nvSpPr>
      <dsp:spPr>
        <a:xfrm>
          <a:off x="2068778" y="1730197"/>
          <a:ext cx="4258192" cy="784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ενημέρωση του κοινού π.χ. συναγερμός, καταφύγια κ.τ.λ.</a:t>
          </a:r>
          <a:endParaRPr lang="el-GR" sz="1800" kern="1200" dirty="0"/>
        </a:p>
      </dsp:txBody>
      <dsp:txXfrm>
        <a:off x="2068778" y="1730197"/>
        <a:ext cx="4258192" cy="784055"/>
      </dsp:txXfrm>
    </dsp:sp>
    <dsp:sp modelId="{19FB8493-4A2D-4E68-BB4E-1B93A5ABAEDF}">
      <dsp:nvSpPr>
        <dsp:cNvPr id="0" name=""/>
        <dsp:cNvSpPr/>
      </dsp:nvSpPr>
      <dsp:spPr>
        <a:xfrm>
          <a:off x="1748269" y="2738100"/>
          <a:ext cx="336359" cy="3363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C912169-ED92-490F-A3D6-4ABA9433E2AD}">
      <dsp:nvSpPr>
        <dsp:cNvPr id="0" name=""/>
        <dsp:cNvSpPr/>
      </dsp:nvSpPr>
      <dsp:spPr>
        <a:xfrm>
          <a:off x="2068778" y="2514252"/>
          <a:ext cx="4258192" cy="784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διάσωση ανθρώπων και παροχή πρώτων βοηθειών</a:t>
          </a:r>
          <a:endParaRPr lang="el-GR" sz="1800" kern="1200" dirty="0"/>
        </a:p>
      </dsp:txBody>
      <dsp:txXfrm>
        <a:off x="2068778" y="2514252"/>
        <a:ext cx="4258192" cy="784055"/>
      </dsp:txXfrm>
    </dsp:sp>
    <dsp:sp modelId="{454FB2D6-8E24-41BC-B1D9-1CE224BCD1AE}">
      <dsp:nvSpPr>
        <dsp:cNvPr id="0" name=""/>
        <dsp:cNvSpPr/>
      </dsp:nvSpPr>
      <dsp:spPr>
        <a:xfrm>
          <a:off x="1748269" y="3522155"/>
          <a:ext cx="336359" cy="3363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8614F4B-0B14-41C1-A14C-16895EACC950}">
      <dsp:nvSpPr>
        <dsp:cNvPr id="0" name=""/>
        <dsp:cNvSpPr/>
      </dsp:nvSpPr>
      <dsp:spPr>
        <a:xfrm>
          <a:off x="2068778" y="3298307"/>
          <a:ext cx="4258192" cy="784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προστασία υποδομών και εγκαταστάσεων</a:t>
          </a:r>
          <a:endParaRPr lang="el-GR" sz="1800" kern="1200" dirty="0"/>
        </a:p>
      </dsp:txBody>
      <dsp:txXfrm>
        <a:off x="2068778" y="3298307"/>
        <a:ext cx="4258192" cy="784055"/>
      </dsp:txXfrm>
    </dsp:sp>
    <dsp:sp modelId="{61B2D2A7-3883-4586-8997-1FA87BBC2BA5}">
      <dsp:nvSpPr>
        <dsp:cNvPr id="0" name=""/>
        <dsp:cNvSpPr/>
      </dsp:nvSpPr>
      <dsp:spPr>
        <a:xfrm>
          <a:off x="1748269" y="4306210"/>
          <a:ext cx="336359" cy="3363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0346934-1627-4242-B17E-2D06A7CF238C}">
      <dsp:nvSpPr>
        <dsp:cNvPr id="0" name=""/>
        <dsp:cNvSpPr/>
      </dsp:nvSpPr>
      <dsp:spPr>
        <a:xfrm>
          <a:off x="2068778" y="4082363"/>
          <a:ext cx="4258192" cy="784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απολύμανση χώρων και περιοχών από χημικές ή ραδιενεργές ουσίες κ.τ.λ.</a:t>
          </a:r>
          <a:endParaRPr lang="el-GR" sz="1800" kern="1200" dirty="0"/>
        </a:p>
      </dsp:txBody>
      <dsp:txXfrm>
        <a:off x="2068778" y="4082363"/>
        <a:ext cx="4258192" cy="7840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0A84A5-1F56-450F-A7CB-005FC6D8CA79}">
      <dsp:nvSpPr>
        <dsp:cNvPr id="0" name=""/>
        <dsp:cNvSpPr/>
      </dsp:nvSpPr>
      <dsp:spPr>
        <a:xfrm>
          <a:off x="2342740" y="2458"/>
          <a:ext cx="2782118" cy="13910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300" kern="1200" dirty="0" smtClean="0"/>
            <a:t>Πολιτική προστασία</a:t>
          </a:r>
          <a:endParaRPr lang="el-GR" sz="4300" kern="1200" dirty="0"/>
        </a:p>
      </dsp:txBody>
      <dsp:txXfrm>
        <a:off x="2383483" y="43201"/>
        <a:ext cx="2700632" cy="1309573"/>
      </dsp:txXfrm>
    </dsp:sp>
    <dsp:sp modelId="{D221AA0B-B6BB-4550-AD90-BD12B27175DB}">
      <dsp:nvSpPr>
        <dsp:cNvPr id="0" name=""/>
        <dsp:cNvSpPr/>
      </dsp:nvSpPr>
      <dsp:spPr>
        <a:xfrm>
          <a:off x="2620952" y="1393518"/>
          <a:ext cx="278211" cy="1043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3294"/>
              </a:lnTo>
              <a:lnTo>
                <a:pt x="278211" y="104329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2F05C-2696-49E6-8BB1-16EF54F99C6A}">
      <dsp:nvSpPr>
        <dsp:cNvPr id="0" name=""/>
        <dsp:cNvSpPr/>
      </dsp:nvSpPr>
      <dsp:spPr>
        <a:xfrm>
          <a:off x="2899164" y="1741282"/>
          <a:ext cx="2225694" cy="1391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η προστασία του πληθυσμού και των υποδομών της χώρας</a:t>
          </a:r>
          <a:endParaRPr lang="el-GR" sz="1800" kern="1200" dirty="0"/>
        </a:p>
      </dsp:txBody>
      <dsp:txXfrm>
        <a:off x="2939907" y="1782025"/>
        <a:ext cx="2144208" cy="1309573"/>
      </dsp:txXfrm>
    </dsp:sp>
    <dsp:sp modelId="{4300ABF0-77E9-4F8D-B427-2AA9BEDBBC98}">
      <dsp:nvSpPr>
        <dsp:cNvPr id="0" name=""/>
        <dsp:cNvSpPr/>
      </dsp:nvSpPr>
      <dsp:spPr>
        <a:xfrm>
          <a:off x="2620952" y="1393518"/>
          <a:ext cx="278211" cy="27821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2118"/>
              </a:lnTo>
              <a:lnTo>
                <a:pt x="278211" y="278211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F99BF-2E67-4D61-A5F4-62F747C27154}">
      <dsp:nvSpPr>
        <dsp:cNvPr id="0" name=""/>
        <dsp:cNvSpPr/>
      </dsp:nvSpPr>
      <dsp:spPr>
        <a:xfrm>
          <a:off x="2899164" y="3480106"/>
          <a:ext cx="2225694" cy="13910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από τις συνέπειες φυσικών ή τεχνολογικών καταστροφών σε καιρό ειρήνης</a:t>
          </a:r>
          <a:endParaRPr lang="el-GR" sz="1800" kern="1200" dirty="0"/>
        </a:p>
      </dsp:txBody>
      <dsp:txXfrm>
        <a:off x="2939907" y="3520849"/>
        <a:ext cx="2144208" cy="13095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442F6-30CA-4A31-96F0-297C091B994F}">
      <dsp:nvSpPr>
        <dsp:cNvPr id="0" name=""/>
        <dsp:cNvSpPr/>
      </dsp:nvSpPr>
      <dsp:spPr>
        <a:xfrm>
          <a:off x="4312" y="831623"/>
          <a:ext cx="3934934" cy="46293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9758AB5-EAF3-4481-A10C-1FB60546A866}">
      <dsp:nvSpPr>
        <dsp:cNvPr id="0" name=""/>
        <dsp:cNvSpPr/>
      </dsp:nvSpPr>
      <dsp:spPr>
        <a:xfrm>
          <a:off x="4312" y="1005482"/>
          <a:ext cx="289074" cy="2890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ED93298-4391-4968-8401-ED13C4DB0F23}">
      <dsp:nvSpPr>
        <dsp:cNvPr id="0" name=""/>
        <dsp:cNvSpPr/>
      </dsp:nvSpPr>
      <dsp:spPr>
        <a:xfrm>
          <a:off x="4312" y="0"/>
          <a:ext cx="3934934" cy="831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kern="1200" dirty="0" smtClean="0"/>
            <a:t>φυσικές καταστροφές</a:t>
          </a:r>
          <a:endParaRPr lang="el-GR" sz="2700" kern="1200" dirty="0"/>
        </a:p>
      </dsp:txBody>
      <dsp:txXfrm>
        <a:off x="4312" y="0"/>
        <a:ext cx="3934934" cy="831623"/>
      </dsp:txXfrm>
    </dsp:sp>
    <dsp:sp modelId="{A159A260-9209-4B20-8DC7-D11BFBCDED19}">
      <dsp:nvSpPr>
        <dsp:cNvPr id="0" name=""/>
        <dsp:cNvSpPr/>
      </dsp:nvSpPr>
      <dsp:spPr>
        <a:xfrm>
          <a:off x="4312" y="1679305"/>
          <a:ext cx="289067" cy="2890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FE774D5-299C-4CBB-A912-1AECC057896D}">
      <dsp:nvSpPr>
        <dsp:cNvPr id="0" name=""/>
        <dsp:cNvSpPr/>
      </dsp:nvSpPr>
      <dsp:spPr>
        <a:xfrm>
          <a:off x="279757" y="1486931"/>
          <a:ext cx="3659488" cy="673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γεωλογικά φαινόμενα</a:t>
          </a:r>
          <a:endParaRPr lang="el-GR" sz="2400" kern="1200" dirty="0"/>
        </a:p>
      </dsp:txBody>
      <dsp:txXfrm>
        <a:off x="279757" y="1486931"/>
        <a:ext cx="3659488" cy="673816"/>
      </dsp:txXfrm>
    </dsp:sp>
    <dsp:sp modelId="{2EE3FB7C-F67F-43BC-A787-DFCA75A5D1BC}">
      <dsp:nvSpPr>
        <dsp:cNvPr id="0" name=""/>
        <dsp:cNvSpPr/>
      </dsp:nvSpPr>
      <dsp:spPr>
        <a:xfrm>
          <a:off x="4312" y="2353122"/>
          <a:ext cx="289067" cy="2890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54FAE06-4048-44B6-9785-A20DD0AB8DC8}">
      <dsp:nvSpPr>
        <dsp:cNvPr id="0" name=""/>
        <dsp:cNvSpPr/>
      </dsp:nvSpPr>
      <dsp:spPr>
        <a:xfrm>
          <a:off x="279757" y="2160748"/>
          <a:ext cx="3659488" cy="673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δασικές πυρκαγιές</a:t>
          </a:r>
          <a:endParaRPr lang="el-GR" sz="2400" kern="1200" dirty="0"/>
        </a:p>
      </dsp:txBody>
      <dsp:txXfrm>
        <a:off x="279757" y="2160748"/>
        <a:ext cx="3659488" cy="673816"/>
      </dsp:txXfrm>
    </dsp:sp>
    <dsp:sp modelId="{850BC56F-6266-4C46-9B4E-07A9219D9B38}">
      <dsp:nvSpPr>
        <dsp:cNvPr id="0" name=""/>
        <dsp:cNvSpPr/>
      </dsp:nvSpPr>
      <dsp:spPr>
        <a:xfrm>
          <a:off x="4312" y="3026939"/>
          <a:ext cx="289067" cy="2890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D9566C7-E376-4CA2-A6A0-A6E808EFC0CC}">
      <dsp:nvSpPr>
        <dsp:cNvPr id="0" name=""/>
        <dsp:cNvSpPr/>
      </dsp:nvSpPr>
      <dsp:spPr>
        <a:xfrm>
          <a:off x="279757" y="2834564"/>
          <a:ext cx="3659488" cy="673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ακραία καιρικά φαινόμενα</a:t>
          </a:r>
          <a:endParaRPr lang="el-GR" sz="2400" kern="1200" dirty="0"/>
        </a:p>
      </dsp:txBody>
      <dsp:txXfrm>
        <a:off x="279757" y="2834564"/>
        <a:ext cx="3659488" cy="673816"/>
      </dsp:txXfrm>
    </dsp:sp>
    <dsp:sp modelId="{A6DBFF57-B971-45C3-ADDB-115328001823}">
      <dsp:nvSpPr>
        <dsp:cNvPr id="0" name=""/>
        <dsp:cNvSpPr/>
      </dsp:nvSpPr>
      <dsp:spPr>
        <a:xfrm>
          <a:off x="4135993" y="831623"/>
          <a:ext cx="3934934" cy="462933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63000"/>
                <a:satMod val="165000"/>
              </a:schemeClr>
            </a:gs>
            <a:gs pos="30000">
              <a:schemeClr val="accent3">
                <a:hueOff val="11250264"/>
                <a:satOff val="-16880"/>
                <a:lumOff val="-2745"/>
                <a:alphaOff val="0"/>
                <a:shade val="58000"/>
                <a:satMod val="165000"/>
              </a:schemeClr>
            </a:gs>
            <a:gs pos="75000">
              <a:schemeClr val="accent3">
                <a:hueOff val="11250264"/>
                <a:satOff val="-16880"/>
                <a:lumOff val="-2745"/>
                <a:alphaOff val="0"/>
                <a:shade val="30000"/>
                <a:satMod val="175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3DEF57E-EF48-4241-B379-C5459181EEF8}">
      <dsp:nvSpPr>
        <dsp:cNvPr id="0" name=""/>
        <dsp:cNvSpPr/>
      </dsp:nvSpPr>
      <dsp:spPr>
        <a:xfrm>
          <a:off x="4135993" y="1005482"/>
          <a:ext cx="289074" cy="2890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0901807-3A0C-433B-8742-713C6ED42D8B}">
      <dsp:nvSpPr>
        <dsp:cNvPr id="0" name=""/>
        <dsp:cNvSpPr/>
      </dsp:nvSpPr>
      <dsp:spPr>
        <a:xfrm>
          <a:off x="4135993" y="0"/>
          <a:ext cx="3934934" cy="831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kern="1200" dirty="0" smtClean="0"/>
            <a:t>τεχνολογικές καταστροφές</a:t>
          </a:r>
          <a:endParaRPr lang="el-GR" sz="2700" kern="1200" dirty="0"/>
        </a:p>
      </dsp:txBody>
      <dsp:txXfrm>
        <a:off x="4135993" y="0"/>
        <a:ext cx="3934934" cy="831623"/>
      </dsp:txXfrm>
    </dsp:sp>
    <dsp:sp modelId="{13346CAF-D214-47A6-BE30-59570096BD71}">
      <dsp:nvSpPr>
        <dsp:cNvPr id="0" name=""/>
        <dsp:cNvSpPr/>
      </dsp:nvSpPr>
      <dsp:spPr>
        <a:xfrm>
          <a:off x="4135993" y="1679305"/>
          <a:ext cx="289067" cy="2890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6750158"/>
              <a:satOff val="-10128"/>
              <a:lumOff val="-1647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B741D66-574B-4572-81B2-D0B105A6A256}">
      <dsp:nvSpPr>
        <dsp:cNvPr id="0" name=""/>
        <dsp:cNvSpPr/>
      </dsp:nvSpPr>
      <dsp:spPr>
        <a:xfrm>
          <a:off x="4411438" y="1486931"/>
          <a:ext cx="3659488" cy="673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προκαλούνται</a:t>
          </a:r>
          <a:endParaRPr lang="el-GR" sz="2400" kern="1200" dirty="0"/>
        </a:p>
      </dsp:txBody>
      <dsp:txXfrm>
        <a:off x="4411438" y="1486931"/>
        <a:ext cx="3659488" cy="673816"/>
      </dsp:txXfrm>
    </dsp:sp>
    <dsp:sp modelId="{133CABE3-4461-44E1-8D11-F6F5F721EF1C}">
      <dsp:nvSpPr>
        <dsp:cNvPr id="0" name=""/>
        <dsp:cNvSpPr/>
      </dsp:nvSpPr>
      <dsp:spPr>
        <a:xfrm>
          <a:off x="4135993" y="2353122"/>
          <a:ext cx="289067" cy="2890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9000211"/>
              <a:satOff val="-13504"/>
              <a:lumOff val="-2196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E855A01-A2B7-48BD-A3C3-A90640A69EE4}">
      <dsp:nvSpPr>
        <dsp:cNvPr id="0" name=""/>
        <dsp:cNvSpPr/>
      </dsp:nvSpPr>
      <dsp:spPr>
        <a:xfrm>
          <a:off x="4411438" y="2160748"/>
          <a:ext cx="3659488" cy="673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από χημικά ατυχήματα</a:t>
          </a:r>
          <a:endParaRPr lang="el-GR" sz="2400" kern="1200" dirty="0"/>
        </a:p>
      </dsp:txBody>
      <dsp:txXfrm>
        <a:off x="4411438" y="2160748"/>
        <a:ext cx="3659488" cy="673816"/>
      </dsp:txXfrm>
    </dsp:sp>
    <dsp:sp modelId="{7E9E42AB-AB6C-4FE4-B608-5BAF4534D34B}">
      <dsp:nvSpPr>
        <dsp:cNvPr id="0" name=""/>
        <dsp:cNvSpPr/>
      </dsp:nvSpPr>
      <dsp:spPr>
        <a:xfrm>
          <a:off x="4135993" y="3026939"/>
          <a:ext cx="289067" cy="28906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202BA1-62B7-452B-9CE5-25A09676D11E}">
      <dsp:nvSpPr>
        <dsp:cNvPr id="0" name=""/>
        <dsp:cNvSpPr/>
      </dsp:nvSpPr>
      <dsp:spPr>
        <a:xfrm>
          <a:off x="4411438" y="2834564"/>
          <a:ext cx="3659488" cy="673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από μεταφορά επικίνδυνων εμπορευμάτων κ.τ.λ.</a:t>
          </a:r>
          <a:endParaRPr lang="el-GR" sz="2400" kern="1200" dirty="0"/>
        </a:p>
      </dsp:txBody>
      <dsp:txXfrm>
        <a:off x="4411438" y="2834564"/>
        <a:ext cx="3659488" cy="6738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1E3B62-C654-45E2-8456-92C94BCD3F6A}">
      <dsp:nvSpPr>
        <dsp:cNvPr id="0" name=""/>
        <dsp:cNvSpPr/>
      </dsp:nvSpPr>
      <dsp:spPr>
        <a:xfrm>
          <a:off x="576059" y="0"/>
          <a:ext cx="1285292" cy="1285292"/>
        </a:xfrm>
        <a:prstGeom prst="chord">
          <a:avLst>
            <a:gd name="adj1" fmla="val 4800000"/>
            <a:gd name="adj2" fmla="val 1680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B988946-6DBE-422B-A04E-27AC42855A50}">
      <dsp:nvSpPr>
        <dsp:cNvPr id="0" name=""/>
        <dsp:cNvSpPr/>
      </dsp:nvSpPr>
      <dsp:spPr>
        <a:xfrm>
          <a:off x="704588" y="128529"/>
          <a:ext cx="1028233" cy="102823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3DD7E8B-7F54-4514-A061-5877DCA7CB55}">
      <dsp:nvSpPr>
        <dsp:cNvPr id="0" name=""/>
        <dsp:cNvSpPr/>
      </dsp:nvSpPr>
      <dsp:spPr>
        <a:xfrm rot="16200000">
          <a:off x="-902026" y="2891906"/>
          <a:ext cx="3727346" cy="771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5300" kern="1200" dirty="0" smtClean="0"/>
            <a:t>Ξενοκράτης</a:t>
          </a:r>
          <a:endParaRPr lang="el-GR" sz="5300" kern="1200" dirty="0"/>
        </a:p>
      </dsp:txBody>
      <dsp:txXfrm>
        <a:off x="-902026" y="2891906"/>
        <a:ext cx="3727346" cy="771175"/>
      </dsp:txXfrm>
    </dsp:sp>
    <dsp:sp modelId="{4F9E6292-CD0D-4315-82DF-A1EC5F4544A5}">
      <dsp:nvSpPr>
        <dsp:cNvPr id="0" name=""/>
        <dsp:cNvSpPr/>
      </dsp:nvSpPr>
      <dsp:spPr>
        <a:xfrm>
          <a:off x="1475764" y="0"/>
          <a:ext cx="5735384" cy="5141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Γενικό σχέδιο Πολιτικής Προστασίας</a:t>
          </a:r>
          <a:endParaRPr lang="el-GR" sz="3200" kern="1200" dirty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Σκοπός είναι η διαμόρφωση ενός συστήματος αποτελεσματικής αντιμετώπισης καταστροφικών φαινομένων για την προστασία της ζωής, της υγείας και της περιουσίας των πολιτών καθώς και η προστασία του φυσικού περιβάλλοντος.</a:t>
          </a:r>
          <a:endParaRPr lang="el-GR" sz="3200" kern="1200" dirty="0"/>
        </a:p>
      </dsp:txBody>
      <dsp:txXfrm>
        <a:off x="1475764" y="0"/>
        <a:ext cx="5735384" cy="51411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A9A486-E0DF-43A5-BB9F-E3A3B1CCE996}">
      <dsp:nvSpPr>
        <dsp:cNvPr id="0" name=""/>
        <dsp:cNvSpPr/>
      </dsp:nvSpPr>
      <dsp:spPr>
        <a:xfrm rot="16200000">
          <a:off x="746397" y="-746397"/>
          <a:ext cx="2436812" cy="3929608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Τα είδη των καταστροφών και τους αντίστοιχους όρους πολιτικής προστασίας.</a:t>
          </a:r>
          <a:endParaRPr lang="el-GR" sz="2000" kern="1200" dirty="0"/>
        </a:p>
      </dsp:txBody>
      <dsp:txXfrm rot="5400000">
        <a:off x="0" y="0"/>
        <a:ext cx="3929608" cy="1827609"/>
      </dsp:txXfrm>
    </dsp:sp>
    <dsp:sp modelId="{B29B918F-ABF9-4B9E-986D-CC50724D0EC0}">
      <dsp:nvSpPr>
        <dsp:cNvPr id="0" name=""/>
        <dsp:cNvSpPr/>
      </dsp:nvSpPr>
      <dsp:spPr>
        <a:xfrm>
          <a:off x="3929608" y="0"/>
          <a:ext cx="3929608" cy="2436812"/>
        </a:xfrm>
        <a:prstGeom prst="round1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35000"/>
                <a:satMod val="260000"/>
              </a:schemeClr>
            </a:gs>
            <a:gs pos="30000">
              <a:schemeClr val="accent4">
                <a:hueOff val="-1488257"/>
                <a:satOff val="8966"/>
                <a:lumOff val="719"/>
                <a:alphaOff val="0"/>
                <a:tint val="38000"/>
                <a:satMod val="260000"/>
              </a:schemeClr>
            </a:gs>
            <a:gs pos="75000">
              <a:schemeClr val="accent4">
                <a:hueOff val="-1488257"/>
                <a:satOff val="8966"/>
                <a:lumOff val="719"/>
                <a:alphaOff val="0"/>
                <a:tint val="55000"/>
                <a:satMod val="255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Τις κατευθύνσεις σχεδίασης και τη δράση σε Υπουργεία, Περιφέρειες, Δήμους, Κοινότητες.</a:t>
          </a:r>
          <a:endParaRPr lang="el-GR" sz="2000" kern="1200" dirty="0"/>
        </a:p>
      </dsp:txBody>
      <dsp:txXfrm>
        <a:off x="3929608" y="0"/>
        <a:ext cx="3929608" cy="1827609"/>
      </dsp:txXfrm>
    </dsp:sp>
    <dsp:sp modelId="{84387F23-0A9C-411D-9FB9-994D2C5CBEFE}">
      <dsp:nvSpPr>
        <dsp:cNvPr id="0" name=""/>
        <dsp:cNvSpPr/>
      </dsp:nvSpPr>
      <dsp:spPr>
        <a:xfrm rot="10800000">
          <a:off x="0" y="2436812"/>
          <a:ext cx="3929608" cy="2436812"/>
        </a:xfrm>
        <a:prstGeom prst="round1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35000"/>
                <a:satMod val="260000"/>
              </a:schemeClr>
            </a:gs>
            <a:gs pos="30000">
              <a:schemeClr val="accent4">
                <a:hueOff val="-2976513"/>
                <a:satOff val="17933"/>
                <a:lumOff val="1437"/>
                <a:alphaOff val="0"/>
                <a:tint val="38000"/>
                <a:satMod val="260000"/>
              </a:schemeClr>
            </a:gs>
            <a:gs pos="75000">
              <a:schemeClr val="accent4">
                <a:hueOff val="-2976513"/>
                <a:satOff val="17933"/>
                <a:lumOff val="1437"/>
                <a:alphaOff val="0"/>
                <a:tint val="55000"/>
                <a:satMod val="255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Την έγκαιρη κινητοποίηση και τον συντονισμό του ανθρώπινου δυναμικού και των μέσων.</a:t>
          </a:r>
          <a:endParaRPr lang="el-GR" sz="2000" kern="1200" dirty="0"/>
        </a:p>
      </dsp:txBody>
      <dsp:txXfrm rot="10800000">
        <a:off x="0" y="3046015"/>
        <a:ext cx="3929608" cy="1827609"/>
      </dsp:txXfrm>
    </dsp:sp>
    <dsp:sp modelId="{ADC0A42B-84E6-4F38-A1F9-997FC45FD5DC}">
      <dsp:nvSpPr>
        <dsp:cNvPr id="0" name=""/>
        <dsp:cNvSpPr/>
      </dsp:nvSpPr>
      <dsp:spPr>
        <a:xfrm rot="5400000">
          <a:off x="4676005" y="1690414"/>
          <a:ext cx="2436812" cy="3929608"/>
        </a:xfrm>
        <a:prstGeom prst="round1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35000"/>
                <a:satMod val="260000"/>
              </a:schemeClr>
            </a:gs>
            <a:gs pos="30000">
              <a:schemeClr val="accent4">
                <a:hueOff val="-4464770"/>
                <a:satOff val="26899"/>
                <a:lumOff val="2156"/>
                <a:alphaOff val="0"/>
                <a:tint val="38000"/>
                <a:satMod val="260000"/>
              </a:schemeClr>
            </a:gs>
            <a:gs pos="75000">
              <a:schemeClr val="accent4">
                <a:hueOff val="-4464770"/>
                <a:satOff val="26899"/>
                <a:lumOff val="2156"/>
                <a:alphaOff val="0"/>
                <a:tint val="55000"/>
                <a:satMod val="255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Τη δημιουργία διοικητικής μέριμνας για την αντιμετώπιση προβλημάτων τόσο των επιχειρησιακών δυνάμεων, όσο και των πληγέντων πολιτών.</a:t>
          </a:r>
          <a:endParaRPr lang="el-GR" sz="2000" kern="1200" dirty="0"/>
        </a:p>
      </dsp:txBody>
      <dsp:txXfrm rot="-5400000">
        <a:off x="3929608" y="3046015"/>
        <a:ext cx="3929608" cy="1827609"/>
      </dsp:txXfrm>
    </dsp:sp>
    <dsp:sp modelId="{F20F2679-2896-47A2-A9F6-F61AFB2F649D}">
      <dsp:nvSpPr>
        <dsp:cNvPr id="0" name=""/>
        <dsp:cNvSpPr/>
      </dsp:nvSpPr>
      <dsp:spPr>
        <a:xfrm>
          <a:off x="2750725" y="1827609"/>
          <a:ext cx="2357764" cy="1218406"/>
        </a:xfrm>
        <a:prstGeom prst="roundRect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tint val="4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tint val="4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ο Ξενοκράτης καθορίζει:</a:t>
          </a:r>
          <a:endParaRPr lang="el-GR" sz="2000" kern="1200" dirty="0"/>
        </a:p>
      </dsp:txBody>
      <dsp:txXfrm>
        <a:off x="2810203" y="1887087"/>
        <a:ext cx="2238808" cy="10994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66C2E2-1124-452B-A3E6-E6009D209FCB}">
      <dsp:nvSpPr>
        <dsp:cNvPr id="0" name=""/>
        <dsp:cNvSpPr/>
      </dsp:nvSpPr>
      <dsp:spPr>
        <a:xfrm>
          <a:off x="3733800" y="2082188"/>
          <a:ext cx="1401610" cy="1013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3212"/>
              </a:lnTo>
              <a:lnTo>
                <a:pt x="1401610" y="101321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14547A-64FA-4A8C-9D87-8FA260741595}">
      <dsp:nvSpPr>
        <dsp:cNvPr id="0" name=""/>
        <dsp:cNvSpPr/>
      </dsp:nvSpPr>
      <dsp:spPr>
        <a:xfrm>
          <a:off x="2332189" y="2082188"/>
          <a:ext cx="1401610" cy="1013212"/>
        </a:xfrm>
        <a:custGeom>
          <a:avLst/>
          <a:gdLst/>
          <a:ahLst/>
          <a:cxnLst/>
          <a:rect l="0" t="0" r="0" b="0"/>
          <a:pathLst>
            <a:path>
              <a:moveTo>
                <a:pt x="1401610" y="0"/>
              </a:moveTo>
              <a:lnTo>
                <a:pt x="1401610" y="1013212"/>
              </a:lnTo>
              <a:lnTo>
                <a:pt x="0" y="101321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E8C2D-76E4-4969-8BC3-EC9765ADAC76}">
      <dsp:nvSpPr>
        <dsp:cNvPr id="0" name=""/>
        <dsp:cNvSpPr/>
      </dsp:nvSpPr>
      <dsp:spPr>
        <a:xfrm>
          <a:off x="2889456" y="393500"/>
          <a:ext cx="1688687" cy="1688687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F97FD3-8E1B-4918-B82D-BE1272811B20}">
      <dsp:nvSpPr>
        <dsp:cNvPr id="0" name=""/>
        <dsp:cNvSpPr/>
      </dsp:nvSpPr>
      <dsp:spPr>
        <a:xfrm>
          <a:off x="2889456" y="393500"/>
          <a:ext cx="1688687" cy="1688687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7924BD-0581-4B5F-982E-D23C198183E7}">
      <dsp:nvSpPr>
        <dsp:cNvPr id="0" name=""/>
        <dsp:cNvSpPr/>
      </dsp:nvSpPr>
      <dsp:spPr>
        <a:xfrm>
          <a:off x="2045112" y="697464"/>
          <a:ext cx="3377375" cy="108076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οι υπηρεσίες της Πολιτικής Άμυνας και Προστασίας δρουν</a:t>
          </a:r>
          <a:endParaRPr lang="el-GR" sz="1700" kern="1200" dirty="0"/>
        </a:p>
      </dsp:txBody>
      <dsp:txXfrm>
        <a:off x="2045112" y="697464"/>
        <a:ext cx="3377375" cy="1080760"/>
      </dsp:txXfrm>
    </dsp:sp>
    <dsp:sp modelId="{4A409C2C-751C-4D33-A41B-362FB0E243BF}">
      <dsp:nvSpPr>
        <dsp:cNvPr id="0" name=""/>
        <dsp:cNvSpPr/>
      </dsp:nvSpPr>
      <dsp:spPr>
        <a:xfrm>
          <a:off x="846144" y="2791436"/>
          <a:ext cx="1688687" cy="1688687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31639-B9A8-4CE8-B945-C09333042246}">
      <dsp:nvSpPr>
        <dsp:cNvPr id="0" name=""/>
        <dsp:cNvSpPr/>
      </dsp:nvSpPr>
      <dsp:spPr>
        <a:xfrm>
          <a:off x="846144" y="2791436"/>
          <a:ext cx="1688687" cy="1688687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4F83B1-B270-4EBE-BA19-2A81CB6419E5}">
      <dsp:nvSpPr>
        <dsp:cNvPr id="0" name=""/>
        <dsp:cNvSpPr/>
      </dsp:nvSpPr>
      <dsp:spPr>
        <a:xfrm>
          <a:off x="1800" y="3095400"/>
          <a:ext cx="3377375" cy="108076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προληπτικά: κατάρτιση σχεδίων, ενημέρωση πληθυσμού, κατασκευή καταφυγίων, αντιπλημμυρικών έργων κ.α.</a:t>
          </a:r>
          <a:endParaRPr lang="el-GR" sz="1700" kern="1200" dirty="0"/>
        </a:p>
      </dsp:txBody>
      <dsp:txXfrm>
        <a:off x="1800" y="3095400"/>
        <a:ext cx="3377375" cy="1080760"/>
      </dsp:txXfrm>
    </dsp:sp>
    <dsp:sp modelId="{701A1DA7-8CE6-4980-A443-2C2F98074A09}">
      <dsp:nvSpPr>
        <dsp:cNvPr id="0" name=""/>
        <dsp:cNvSpPr/>
      </dsp:nvSpPr>
      <dsp:spPr>
        <a:xfrm>
          <a:off x="4932768" y="2791436"/>
          <a:ext cx="1688687" cy="1688687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97F0EF-F67C-4B11-8231-AF766B2443F5}">
      <dsp:nvSpPr>
        <dsp:cNvPr id="0" name=""/>
        <dsp:cNvSpPr/>
      </dsp:nvSpPr>
      <dsp:spPr>
        <a:xfrm>
          <a:off x="4932768" y="2791436"/>
          <a:ext cx="1688687" cy="1688687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89B240-5D20-494B-BDB3-28B8E5C8ED0D}">
      <dsp:nvSpPr>
        <dsp:cNvPr id="0" name=""/>
        <dsp:cNvSpPr/>
      </dsp:nvSpPr>
      <dsp:spPr>
        <a:xfrm>
          <a:off x="4088424" y="3095400"/>
          <a:ext cx="3377375" cy="108076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κατασταλτικά: αντιμετώπιση προβλημάτων ύστερα από πόλεμο ή φυσική και τεχνολογική καταστροφή.</a:t>
          </a:r>
          <a:endParaRPr lang="el-GR" sz="1700" kern="1200" dirty="0"/>
        </a:p>
      </dsp:txBody>
      <dsp:txXfrm>
        <a:off x="4088424" y="3095400"/>
        <a:ext cx="3377375" cy="10807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D496F-C752-4623-BF99-5D4D27125E26}">
      <dsp:nvSpPr>
        <dsp:cNvPr id="0" name=""/>
        <dsp:cNvSpPr/>
      </dsp:nvSpPr>
      <dsp:spPr>
        <a:xfrm>
          <a:off x="3825227" y="2934184"/>
          <a:ext cx="1148182" cy="546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376"/>
              </a:lnTo>
              <a:lnTo>
                <a:pt x="1148182" y="372376"/>
              </a:lnTo>
              <a:lnTo>
                <a:pt x="1148182" y="5464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203BA-B708-4B8E-A6A4-C1151365FABC}">
      <dsp:nvSpPr>
        <dsp:cNvPr id="0" name=""/>
        <dsp:cNvSpPr/>
      </dsp:nvSpPr>
      <dsp:spPr>
        <a:xfrm>
          <a:off x="2677045" y="2934184"/>
          <a:ext cx="1148182" cy="546430"/>
        </a:xfrm>
        <a:custGeom>
          <a:avLst/>
          <a:gdLst/>
          <a:ahLst/>
          <a:cxnLst/>
          <a:rect l="0" t="0" r="0" b="0"/>
          <a:pathLst>
            <a:path>
              <a:moveTo>
                <a:pt x="1148182" y="0"/>
              </a:moveTo>
              <a:lnTo>
                <a:pt x="1148182" y="372376"/>
              </a:lnTo>
              <a:lnTo>
                <a:pt x="0" y="372376"/>
              </a:lnTo>
              <a:lnTo>
                <a:pt x="0" y="5464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235311-5526-43CA-9E0D-C0C5F48C3E52}">
      <dsp:nvSpPr>
        <dsp:cNvPr id="0" name=""/>
        <dsp:cNvSpPr/>
      </dsp:nvSpPr>
      <dsp:spPr>
        <a:xfrm>
          <a:off x="3779507" y="1194687"/>
          <a:ext cx="91440" cy="5464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643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B974EF-C9A7-466A-AA65-2D0FD83C0630}">
      <dsp:nvSpPr>
        <dsp:cNvPr id="0" name=""/>
        <dsp:cNvSpPr/>
      </dsp:nvSpPr>
      <dsp:spPr>
        <a:xfrm>
          <a:off x="2885805" y="1622"/>
          <a:ext cx="1878843" cy="1193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0C141B-C769-4869-A65E-3719626CBC58}">
      <dsp:nvSpPr>
        <dsp:cNvPr id="0" name=""/>
        <dsp:cNvSpPr/>
      </dsp:nvSpPr>
      <dsp:spPr>
        <a:xfrm>
          <a:off x="3094566" y="199944"/>
          <a:ext cx="1878843" cy="11930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Υπουργείο Εσωτερικών</a:t>
          </a:r>
          <a:endParaRPr lang="el-GR" sz="1700" kern="1200" dirty="0"/>
        </a:p>
      </dsp:txBody>
      <dsp:txXfrm>
        <a:off x="3129510" y="234888"/>
        <a:ext cx="1808955" cy="1123177"/>
      </dsp:txXfrm>
    </dsp:sp>
    <dsp:sp modelId="{4C7B0C65-0655-431C-B512-1C5F4AAA233B}">
      <dsp:nvSpPr>
        <dsp:cNvPr id="0" name=""/>
        <dsp:cNvSpPr/>
      </dsp:nvSpPr>
      <dsp:spPr>
        <a:xfrm>
          <a:off x="2885805" y="1741118"/>
          <a:ext cx="1878843" cy="1193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D1EF09-DEF3-4196-9631-B8C6535F64FA}">
      <dsp:nvSpPr>
        <dsp:cNvPr id="0" name=""/>
        <dsp:cNvSpPr/>
      </dsp:nvSpPr>
      <dsp:spPr>
        <a:xfrm>
          <a:off x="3094566" y="1939440"/>
          <a:ext cx="1878843" cy="11930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Γενική Γραμματεία Πολιτικής Προστασίας</a:t>
          </a:r>
          <a:endParaRPr lang="el-GR" sz="1700" kern="1200" dirty="0"/>
        </a:p>
      </dsp:txBody>
      <dsp:txXfrm>
        <a:off x="3129510" y="1974384"/>
        <a:ext cx="1808955" cy="1123177"/>
      </dsp:txXfrm>
    </dsp:sp>
    <dsp:sp modelId="{A685A1F5-DE18-4170-80E5-FCC65E5626A1}">
      <dsp:nvSpPr>
        <dsp:cNvPr id="0" name=""/>
        <dsp:cNvSpPr/>
      </dsp:nvSpPr>
      <dsp:spPr>
        <a:xfrm>
          <a:off x="1737623" y="3480614"/>
          <a:ext cx="1878843" cy="1193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E0EE51-9876-4B50-876E-A116019EEE2C}">
      <dsp:nvSpPr>
        <dsp:cNvPr id="0" name=""/>
        <dsp:cNvSpPr/>
      </dsp:nvSpPr>
      <dsp:spPr>
        <a:xfrm>
          <a:off x="1946383" y="3678937"/>
          <a:ext cx="1878843" cy="11930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αρμόδια υπηρεσία για την πολιτική προστασία</a:t>
          </a:r>
          <a:endParaRPr lang="el-GR" sz="1700" kern="1200" dirty="0"/>
        </a:p>
      </dsp:txBody>
      <dsp:txXfrm>
        <a:off x="1981327" y="3713881"/>
        <a:ext cx="1808955" cy="1123177"/>
      </dsp:txXfrm>
    </dsp:sp>
    <dsp:sp modelId="{6F496648-897D-44F9-BEBD-2B0885B88FAD}">
      <dsp:nvSpPr>
        <dsp:cNvPr id="0" name=""/>
        <dsp:cNvSpPr/>
      </dsp:nvSpPr>
      <dsp:spPr>
        <a:xfrm>
          <a:off x="4033988" y="3480614"/>
          <a:ext cx="1878843" cy="1193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A15115-68DC-4E82-972C-A0E80E4F5A09}">
      <dsp:nvSpPr>
        <dsp:cNvPr id="0" name=""/>
        <dsp:cNvSpPr/>
      </dsp:nvSpPr>
      <dsp:spPr>
        <a:xfrm>
          <a:off x="4242748" y="3678937"/>
          <a:ext cx="1878843" cy="11930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χρειάζεται συνεργασία πολιτείας και πολιτών</a:t>
          </a:r>
          <a:endParaRPr lang="el-GR" sz="1700" kern="1200" dirty="0"/>
        </a:p>
      </dsp:txBody>
      <dsp:txXfrm>
        <a:off x="4277692" y="3713881"/>
        <a:ext cx="1808955" cy="112317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ADB729-E351-46F9-9C9B-C44D9CF1217F}">
      <dsp:nvSpPr>
        <dsp:cNvPr id="0" name=""/>
        <dsp:cNvSpPr/>
      </dsp:nvSpPr>
      <dsp:spPr>
        <a:xfrm>
          <a:off x="0" y="3249002"/>
          <a:ext cx="7467600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EEFD35-78D9-4D32-9E8C-1E80718F76AD}">
      <dsp:nvSpPr>
        <dsp:cNvPr id="0" name=""/>
        <dsp:cNvSpPr/>
      </dsp:nvSpPr>
      <dsp:spPr>
        <a:xfrm>
          <a:off x="1941575" y="1624622"/>
          <a:ext cx="5526024" cy="1624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διευκολύνει τη συνεργασία για την αντιμετώπιση καταστροφών μεταξύ ευρωπαϊκών κρατών.</a:t>
          </a:r>
          <a:endParaRPr lang="el-GR" sz="2400" kern="1200" dirty="0"/>
        </a:p>
      </dsp:txBody>
      <dsp:txXfrm>
        <a:off x="1941575" y="1624622"/>
        <a:ext cx="5526024" cy="1624379"/>
      </dsp:txXfrm>
    </dsp:sp>
    <dsp:sp modelId="{A76F6C40-3CFE-430D-A743-222E8720DC43}">
      <dsp:nvSpPr>
        <dsp:cNvPr id="0" name=""/>
        <dsp:cNvSpPr/>
      </dsp:nvSpPr>
      <dsp:spPr>
        <a:xfrm>
          <a:off x="0" y="1624622"/>
          <a:ext cx="1941576" cy="1624379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Ευρωπαϊκός μηχανισμός Πολιτικής Προστασίας</a:t>
          </a:r>
          <a:endParaRPr lang="el-GR" sz="2400" kern="1200" dirty="0"/>
        </a:p>
      </dsp:txBody>
      <dsp:txXfrm>
        <a:off x="79310" y="1703932"/>
        <a:ext cx="1782956" cy="1545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1/layout/TabList">
  <dgm:title val="Λίστα καρτελών"/>
  <dgm:desc val="Χρησιμοποιείται για την εμφάνιση μη διαδοχικών ή ομαδοποιημένων μπλοκ πληροφοριών. Ιδανική για λίστες με μικρό μέρος κειμένου Επιπέδου 1. Το πρώτο κείμενο Επιπέδου 2 εμφανίζεται δίπλα στο κείμενο Επιπέδου 1 και το υπόλοιπο κείμενο Επιπέδου 2 εμφανίζεται κάτω από το κείμενο Επιπέδου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02694044-D13B-4D39-BEB2-27FEAFE3481D}" type="datetimeFigureOut">
              <a:rPr lang="el-GR" smtClean="0"/>
              <a:t>23/2/2017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B32CDA59-D86A-4935-B4CB-DA3804E702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9221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F0056615-6A10-4415-980F-F35B1D204D34}" type="datetimeFigureOut">
              <a:rPr lang="el-GR" smtClean="0"/>
              <a:t>23/2/2017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A7F4BAB0-04E1-4607-B9C3-E41E5466C2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619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A0C4AFF-B74A-4690-A85A-08BD0A76F149}" type="datetime1">
              <a:rPr lang="el-GR" smtClean="0"/>
              <a:t>23/2/2017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10" name="Ορθογώνιο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Ορθογώνιο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Ορθογώνιο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Ευθεία γραμμή σύνδεσης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Ευθεία γραμμή σύνδεσης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Ορθογώνιο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Έλλειψη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Έλλειψη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Έλλειψη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28D0-C239-4E40-BBA4-2BDB824DB18D}" type="datetime1">
              <a:rPr lang="el-GR" smtClean="0"/>
              <a:t>23/2/2017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2346-9F56-4A63-ACE1-D005BD4E8C5A}" type="datetime1">
              <a:rPr lang="el-GR" smtClean="0"/>
              <a:t>23/2/2017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A97F26-87CE-4F59-900A-DC489F6CDFB1}" type="datetime1">
              <a:rPr lang="el-GR" smtClean="0"/>
              <a:t>23/2/2017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893E650-11A3-45E8-8379-57EF1565DF0B}" type="datetime1">
              <a:rPr lang="el-GR" smtClean="0"/>
              <a:t>23/2/2017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Ορθογώνιο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Ευθεία γραμμή σύνδεσης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Ευθεία γραμμή σύνδεσης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Ορθογώνιο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Έλλειψη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Έλλειψη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Έλλειψη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Ευθεία γραμμή σύνδεσης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77E4C-5BCF-4CDC-BA80-0B633C589514}" type="datetime1">
              <a:rPr lang="el-GR" smtClean="0"/>
              <a:t>23/2/2017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5D52-CEE1-4A7C-92CA-DD9929BC8A99}" type="datetime1">
              <a:rPr lang="el-GR" smtClean="0"/>
              <a:t>23/2/2017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κειμένου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6" name="Θέση ημερομηνίας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8CA0A0-602B-443E-B555-645A30E7F693}" type="datetime1">
              <a:rPr lang="el-GR" smtClean="0"/>
              <a:t>23/2/2017</a:t>
            </a:fld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81E7-6C4F-4089-9F76-A18CC2490D3B}" type="datetime1">
              <a:rPr lang="el-GR" smtClean="0"/>
              <a:t>23/2/2017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Θέση περιεχομένου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761015-5720-482E-A27D-02034CEB82E7}" type="datetime1">
              <a:rPr lang="el-GR" smtClean="0"/>
              <a:t>23/2/2017</a:t>
            </a:fld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Θέση υποσέλιδου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Ευθεία γραμμή σύνδεσης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Θέση ημερομηνίας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6D96B2-6AC0-4CC7-B0D4-6438181DC956}" type="datetime1">
              <a:rPr lang="el-GR" smtClean="0"/>
              <a:t>23/2/2017</a:t>
            </a:fld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AC86A1-2D46-41B7-9973-1B61AB948342}" type="datetime1">
              <a:rPr lang="el-GR" smtClean="0"/>
              <a:t>23/2/2017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jp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ΚΕΦΑΛΑΙΟ 7ο-Ο ΕΛΕΥΘΕΡΟΣ ΥΠΕΥΘΥΝΟΣ ΚΑΙ ΕΝΕΡΓΟΣ ΠΟΛΙΤΗΣ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– ΠΟΛΙΤΙΚΗ ΑΜΥΝΑ ΚΑΙ ΠΟΛΙΤΙΚΗ ΠΡΟΣΤΑΣΙΑ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9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35191864"/>
              </p:ext>
            </p:extLst>
          </p:nvPr>
        </p:nvGraphicFramePr>
        <p:xfrm>
          <a:off x="539552" y="126876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10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951" y="4912546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57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30363017"/>
              </p:ext>
            </p:extLst>
          </p:nvPr>
        </p:nvGraphicFramePr>
        <p:xfrm>
          <a:off x="457200" y="1600200"/>
          <a:ext cx="8147248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11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336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  <p:graphicFrame>
        <p:nvGraphicFramePr>
          <p:cNvPr id="6" name="Θέση περιεχομένου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8394944"/>
              </p:ext>
            </p:extLst>
          </p:nvPr>
        </p:nvGraphicFramePr>
        <p:xfrm>
          <a:off x="457200" y="1600200"/>
          <a:ext cx="7859216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743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8935BEF-E018-443F-87E6-CDF9CCBAD1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C8935BEF-E018-443F-87E6-CDF9CCBAD1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C8935BEF-E018-443F-87E6-CDF9CCBAD1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C8935BEF-E018-443F-87E6-CDF9CCBAD1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82E649E-3CBA-414A-934A-37AEAB508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382E649E-3CBA-414A-934A-37AEAB5081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382E649E-3CBA-414A-934A-37AEAB508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382E649E-3CBA-414A-934A-37AEAB508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04FB997-98D3-4E21-B768-24548B1648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graphicEl>
                                              <a:dgm id="{E04FB997-98D3-4E21-B768-24548B1648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E04FB997-98D3-4E21-B768-24548B1648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E04FB997-98D3-4E21-B768-24548B1648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0E76990-3D24-448A-98E7-89DF841B4E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graphicEl>
                                              <a:dgm id="{A0E76990-3D24-448A-98E7-89DF841B4E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graphicEl>
                                              <a:dgm id="{A0E76990-3D24-448A-98E7-89DF841B4E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A0E76990-3D24-448A-98E7-89DF841B4E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3F85230-6CB3-4E97-9374-E77420881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graphicEl>
                                              <a:dgm id="{13F85230-6CB3-4E97-9374-E77420881D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graphicEl>
                                              <a:dgm id="{13F85230-6CB3-4E97-9374-E77420881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graphicEl>
                                              <a:dgm id="{13F85230-6CB3-4E97-9374-E77420881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F20D7BD-A171-492F-BD0E-F655B2EF0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graphicEl>
                                              <a:dgm id="{6F20D7BD-A171-492F-BD0E-F655B2EF07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graphicEl>
                                              <a:dgm id="{6F20D7BD-A171-492F-BD0E-F655B2EF0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graphicEl>
                                              <a:dgm id="{6F20D7BD-A171-492F-BD0E-F655B2EF0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DF5485D-FD67-4C84-A224-B53EE6B6AF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graphicEl>
                                              <a:dgm id="{7DF5485D-FD67-4C84-A224-B53EE6B6AF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graphicEl>
                                              <a:dgm id="{7DF5485D-FD67-4C84-A224-B53EE6B6AF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graphicEl>
                                              <a:dgm id="{7DF5485D-FD67-4C84-A224-B53EE6B6AF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4E6880E-2233-4C4C-A94C-A60365CA24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graphicEl>
                                              <a:dgm id="{B4E6880E-2233-4C4C-A94C-A60365CA24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graphicEl>
                                              <a:dgm id="{B4E6880E-2233-4C4C-A94C-A60365CA24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graphicEl>
                                              <a:dgm id="{B4E6880E-2233-4C4C-A94C-A60365CA24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B031486-5293-47C5-BFF7-FDA6583CAD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graphicEl>
                                              <a:dgm id="{0B031486-5293-47C5-BFF7-FDA6583CAD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graphicEl>
                                              <a:dgm id="{0B031486-5293-47C5-BFF7-FDA6583CAD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graphicEl>
                                              <a:dgm id="{0B031486-5293-47C5-BFF7-FDA6583CAD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85864D5-57BC-4DA5-A748-F917D6219C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graphicEl>
                                              <a:dgm id="{E85864D5-57BC-4DA5-A748-F917D6219C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graphicEl>
                                              <a:dgm id="{E85864D5-57BC-4DA5-A748-F917D6219C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graphicEl>
                                              <a:dgm id="{E85864D5-57BC-4DA5-A748-F917D6219C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1506828"/>
              </p:ext>
            </p:extLst>
          </p:nvPr>
        </p:nvGraphicFramePr>
        <p:xfrm>
          <a:off x="457200" y="1600200"/>
          <a:ext cx="807524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3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66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95091808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4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20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C0A84A5-1F56-450F-A7CB-005FC6D8C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3C0A84A5-1F56-450F-A7CB-005FC6D8CA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3C0A84A5-1F56-450F-A7CB-005FC6D8C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3C0A84A5-1F56-450F-A7CB-005FC6D8CA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221AA0B-B6BB-4550-AD90-BD12B27175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D221AA0B-B6BB-4550-AD90-BD12B27175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D221AA0B-B6BB-4550-AD90-BD12B27175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D221AA0B-B6BB-4550-AD90-BD12B27175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D2F05C-2696-49E6-8BB1-16EF54F99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1ED2F05C-2696-49E6-8BB1-16EF54F99C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1ED2F05C-2696-49E6-8BB1-16EF54F99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1ED2F05C-2696-49E6-8BB1-16EF54F99C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00ABF0-77E9-4F8D-B427-2AA9BEDBB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dgm id="{4300ABF0-77E9-4F8D-B427-2AA9BEDBBC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graphicEl>
                                              <a:dgm id="{4300ABF0-77E9-4F8D-B427-2AA9BEDBB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graphicEl>
                                              <a:dgm id="{4300ABF0-77E9-4F8D-B427-2AA9BEDBBC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F9F99BF-2E67-4D61-A5F4-62F747C271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1F9F99BF-2E67-4D61-A5F4-62F747C271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1F9F99BF-2E67-4D61-A5F4-62F747C271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1F9F99BF-2E67-4D61-A5F4-62F747C271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07639270"/>
              </p:ext>
            </p:extLst>
          </p:nvPr>
        </p:nvGraphicFramePr>
        <p:xfrm>
          <a:off x="457200" y="1600200"/>
          <a:ext cx="807524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5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128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9758AB5-EAF3-4481-A10C-1FB60546A8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09758AB5-EAF3-4481-A10C-1FB60546A8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09758AB5-EAF3-4481-A10C-1FB60546A8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09758AB5-EAF3-4481-A10C-1FB60546A8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79442F6-30CA-4A31-96F0-297C091B9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179442F6-30CA-4A31-96F0-297C091B99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179442F6-30CA-4A31-96F0-297C091B9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179442F6-30CA-4A31-96F0-297C091B9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ED93298-4391-4968-8401-ED13C4DB0F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graphicEl>
                                              <a:dgm id="{BED93298-4391-4968-8401-ED13C4DB0F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graphicEl>
                                              <a:dgm id="{BED93298-4391-4968-8401-ED13C4DB0F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graphicEl>
                                              <a:dgm id="{BED93298-4391-4968-8401-ED13C4DB0F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159A260-9209-4B20-8DC7-D11BFBCDED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A159A260-9209-4B20-8DC7-D11BFBCDED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A159A260-9209-4B20-8DC7-D11BFBCDED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A159A260-9209-4B20-8DC7-D11BFBCDED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FE774D5-299C-4CBB-A912-1AECC05789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graphicEl>
                                              <a:dgm id="{5FE774D5-299C-4CBB-A912-1AECC05789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5FE774D5-299C-4CBB-A912-1AECC05789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5FE774D5-299C-4CBB-A912-1AECC05789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E3FB7C-F67F-43BC-A787-DFCA75A5D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graphicEl>
                                              <a:dgm id="{2EE3FB7C-F67F-43BC-A787-DFCA75A5D1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2EE3FB7C-F67F-43BC-A787-DFCA75A5D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graphicEl>
                                              <a:dgm id="{2EE3FB7C-F67F-43BC-A787-DFCA75A5D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54FAE06-4048-44B6-9785-A20DD0AB8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graphicEl>
                                              <a:dgm id="{D54FAE06-4048-44B6-9785-A20DD0AB8D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graphicEl>
                                              <a:dgm id="{D54FAE06-4048-44B6-9785-A20DD0AB8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D54FAE06-4048-44B6-9785-A20DD0AB8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50BC56F-6266-4C46-9B4E-07A9219D9B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>
                                            <p:graphicEl>
                                              <a:dgm id="{850BC56F-6266-4C46-9B4E-07A9219D9B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graphicEl>
                                              <a:dgm id="{850BC56F-6266-4C46-9B4E-07A9219D9B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graphicEl>
                                              <a:dgm id="{850BC56F-6266-4C46-9B4E-07A9219D9B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D9566C7-E376-4CA2-A6A0-A6E808EFC0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>
                                            <p:graphicEl>
                                              <a:dgm id="{BD9566C7-E376-4CA2-A6A0-A6E808EFC0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graphicEl>
                                              <a:dgm id="{BD9566C7-E376-4CA2-A6A0-A6E808EFC0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graphicEl>
                                              <a:dgm id="{BD9566C7-E376-4CA2-A6A0-A6E808EFC0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3DEF57E-EF48-4241-B379-C5459181EE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graphicEl>
                                              <a:dgm id="{C3DEF57E-EF48-4241-B379-C5459181EE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graphicEl>
                                              <a:dgm id="{C3DEF57E-EF48-4241-B379-C5459181EE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graphicEl>
                                              <a:dgm id="{C3DEF57E-EF48-4241-B379-C5459181EE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6DBFF57-B971-45C3-ADDB-1153280018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>
                                            <p:graphicEl>
                                              <a:dgm id="{A6DBFF57-B971-45C3-ADDB-1153280018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graphicEl>
                                              <a:dgm id="{A6DBFF57-B971-45C3-ADDB-1153280018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graphicEl>
                                              <a:dgm id="{A6DBFF57-B971-45C3-ADDB-1153280018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0901807-3A0C-433B-8742-713C6ED42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>
                                            <p:graphicEl>
                                              <a:dgm id="{00901807-3A0C-433B-8742-713C6ED42D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graphicEl>
                                              <a:dgm id="{00901807-3A0C-433B-8742-713C6ED42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graphicEl>
                                              <a:dgm id="{00901807-3A0C-433B-8742-713C6ED42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3346CAF-D214-47A6-BE30-59570096B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">
                                            <p:graphicEl>
                                              <a:dgm id="{13346CAF-D214-47A6-BE30-59570096BD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graphicEl>
                                              <a:dgm id="{13346CAF-D214-47A6-BE30-59570096B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graphicEl>
                                              <a:dgm id="{13346CAF-D214-47A6-BE30-59570096B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B741D66-574B-4572-81B2-D0B105A6A2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>
                                            <p:graphicEl>
                                              <a:dgm id="{6B741D66-574B-4572-81B2-D0B105A6A2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>
                                            <p:graphicEl>
                                              <a:dgm id="{6B741D66-574B-4572-81B2-D0B105A6A2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>
                                            <p:graphicEl>
                                              <a:dgm id="{6B741D66-574B-4572-81B2-D0B105A6A2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33CABE3-4461-44E1-8D11-F6F5F721EF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">
                                            <p:graphicEl>
                                              <a:dgm id="{133CABE3-4461-44E1-8D11-F6F5F721EF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>
                                            <p:graphicEl>
                                              <a:dgm id="{133CABE3-4461-44E1-8D11-F6F5F721EF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>
                                            <p:graphicEl>
                                              <a:dgm id="{133CABE3-4461-44E1-8D11-F6F5F721EF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E855A01-A2B7-48BD-A3C3-A90640A69E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">
                                            <p:graphicEl>
                                              <a:dgm id="{3E855A01-A2B7-48BD-A3C3-A90640A69E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">
                                            <p:graphicEl>
                                              <a:dgm id="{3E855A01-A2B7-48BD-A3C3-A90640A69E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">
                                            <p:graphicEl>
                                              <a:dgm id="{3E855A01-A2B7-48BD-A3C3-A90640A69E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E9E42AB-AB6C-4FE4-B608-5BAF4534D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7">
                                            <p:graphicEl>
                                              <a:dgm id="{7E9E42AB-AB6C-4FE4-B608-5BAF4534D3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">
                                            <p:graphicEl>
                                              <a:dgm id="{7E9E42AB-AB6C-4FE4-B608-5BAF4534D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">
                                            <p:graphicEl>
                                              <a:dgm id="{7E9E42AB-AB6C-4FE4-B608-5BAF4534D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B202BA1-62B7-452B-9CE5-25A09676D1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">
                                            <p:graphicEl>
                                              <a:dgm id="{FB202BA1-62B7-452B-9CE5-25A09676D1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">
                                            <p:graphicEl>
                                              <a:dgm id="{FB202BA1-62B7-452B-9CE5-25A09676D1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">
                                            <p:graphicEl>
                                              <a:dgm id="{FB202BA1-62B7-452B-9CE5-25A09676D1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21526573"/>
              </p:ext>
            </p:extLst>
          </p:nvPr>
        </p:nvGraphicFramePr>
        <p:xfrm>
          <a:off x="457200" y="1600200"/>
          <a:ext cx="7787208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6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491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B1E3B62-C654-45E2-8456-92C94BCD3F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FB1E3B62-C654-45E2-8456-92C94BCD3F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FB1E3B62-C654-45E2-8456-92C94BCD3F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FB1E3B62-C654-45E2-8456-92C94BCD3F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B988946-6DBE-422B-A04E-27AC42855A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5B988946-6DBE-422B-A04E-27AC42855A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5B988946-6DBE-422B-A04E-27AC42855A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5B988946-6DBE-422B-A04E-27AC42855A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3DD7E8B-7F54-4514-A061-5877DCA7CB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graphicEl>
                                              <a:dgm id="{D3DD7E8B-7F54-4514-A061-5877DCA7CB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graphicEl>
                                              <a:dgm id="{D3DD7E8B-7F54-4514-A061-5877DCA7CB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graphicEl>
                                              <a:dgm id="{D3DD7E8B-7F54-4514-A061-5877DCA7CB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9E6292-CD0D-4315-82DF-A1EC5F4544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4F9E6292-CD0D-4315-82DF-A1EC5F4544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4F9E6292-CD0D-4315-82DF-A1EC5F4544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4F9E6292-CD0D-4315-82DF-A1EC5F4544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57191273"/>
              </p:ext>
            </p:extLst>
          </p:nvPr>
        </p:nvGraphicFramePr>
        <p:xfrm>
          <a:off x="457200" y="1600200"/>
          <a:ext cx="7859216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7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876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0F2679-2896-47A2-A9F6-F61AFB2F64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F20F2679-2896-47A2-A9F6-F61AFB2F64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F20F2679-2896-47A2-A9F6-F61AFB2F64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F20F2679-2896-47A2-A9F6-F61AFB2F64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2A9A486-E0DF-43A5-BB9F-E3A3B1CCE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D2A9A486-E0DF-43A5-BB9F-E3A3B1CCE9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D2A9A486-E0DF-43A5-BB9F-E3A3B1CCE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D2A9A486-E0DF-43A5-BB9F-E3A3B1CCE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29B918F-ABF9-4B9E-986D-CC50724D0E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B29B918F-ABF9-4B9E-986D-CC50724D0E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B29B918F-ABF9-4B9E-986D-CC50724D0E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B29B918F-ABF9-4B9E-986D-CC50724D0E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4387F23-0A9C-411D-9FB9-994D2C5CBE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graphicEl>
                                              <a:dgm id="{84387F23-0A9C-411D-9FB9-994D2C5CBE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84387F23-0A9C-411D-9FB9-994D2C5CBE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84387F23-0A9C-411D-9FB9-994D2C5CBE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DC0A42B-84E6-4F38-A1F9-997FC45FD5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graphicEl>
                                              <a:dgm id="{ADC0A42B-84E6-4F38-A1F9-997FC45FD5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ADC0A42B-84E6-4F38-A1F9-997FC45FD5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ADC0A42B-84E6-4F38-A1F9-997FC45FD5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78802032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8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027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FDE8C2D-76E4-4969-8BC3-EC9765ADA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EFDE8C2D-76E4-4969-8BC3-EC9765ADAC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EFDE8C2D-76E4-4969-8BC3-EC9765ADA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EFDE8C2D-76E4-4969-8BC3-EC9765ADAC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9F97FD3-8E1B-4918-B82D-BE1272811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E9F97FD3-8E1B-4918-B82D-BE1272811B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E9F97FD3-8E1B-4918-B82D-BE1272811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E9F97FD3-8E1B-4918-B82D-BE1272811B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97924BD-0581-4B5F-982E-D23C198183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graphicEl>
                                              <a:dgm id="{797924BD-0581-4B5F-982E-D23C198183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graphicEl>
                                              <a:dgm id="{797924BD-0581-4B5F-982E-D23C198183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graphicEl>
                                              <a:dgm id="{797924BD-0581-4B5F-982E-D23C198183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914547A-64FA-4A8C-9D87-8FA2607415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1914547A-64FA-4A8C-9D87-8FA2607415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1914547A-64FA-4A8C-9D87-8FA2607415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1914547A-64FA-4A8C-9D87-8FA2607415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A409C2C-751C-4D33-A41B-362FB0E243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graphicEl>
                                              <a:dgm id="{4A409C2C-751C-4D33-A41B-362FB0E243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4A409C2C-751C-4D33-A41B-362FB0E243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4A409C2C-751C-4D33-A41B-362FB0E243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4E31639-B9A8-4CE8-B945-C09333042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graphicEl>
                                              <a:dgm id="{04E31639-B9A8-4CE8-B945-C093330422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graphicEl>
                                              <a:dgm id="{04E31639-B9A8-4CE8-B945-C09333042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04E31639-B9A8-4CE8-B945-C09333042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14F83B1-B270-4EBE-BA19-2A81CB6419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graphicEl>
                                              <a:dgm id="{914F83B1-B270-4EBE-BA19-2A81CB6419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graphicEl>
                                              <a:dgm id="{914F83B1-B270-4EBE-BA19-2A81CB6419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graphicEl>
                                              <a:dgm id="{914F83B1-B270-4EBE-BA19-2A81CB6419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766C2E2-1124-452B-A3E6-E6009D209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graphicEl>
                                              <a:dgm id="{6766C2E2-1124-452B-A3E6-E6009D209F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graphicEl>
                                              <a:dgm id="{6766C2E2-1124-452B-A3E6-E6009D209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graphicEl>
                                              <a:dgm id="{6766C2E2-1124-452B-A3E6-E6009D209F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C97F0EF-F67C-4B11-8231-AF766B244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">
                                            <p:graphicEl>
                                              <a:dgm id="{3C97F0EF-F67C-4B11-8231-AF766B2443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graphicEl>
                                              <a:dgm id="{3C97F0EF-F67C-4B11-8231-AF766B244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graphicEl>
                                              <a:dgm id="{3C97F0EF-F67C-4B11-8231-AF766B244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01A1DA7-8CE6-4980-A443-2C2F98074A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graphicEl>
                                              <a:dgm id="{701A1DA7-8CE6-4980-A443-2C2F98074A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graphicEl>
                                              <a:dgm id="{701A1DA7-8CE6-4980-A443-2C2F98074A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graphicEl>
                                              <a:dgm id="{701A1DA7-8CE6-4980-A443-2C2F98074A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C89B240-5D20-494B-BDB3-28B8E5C8E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>
                                            <p:graphicEl>
                                              <a:dgm id="{6C89B240-5D20-494B-BDB3-28B8E5C8ED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graphicEl>
                                              <a:dgm id="{6C89B240-5D20-494B-BDB3-28B8E5C8E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graphicEl>
                                              <a:dgm id="{6C89B240-5D20-494B-BDB3-28B8E5C8E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33369503"/>
              </p:ext>
            </p:extLst>
          </p:nvPr>
        </p:nvGraphicFramePr>
        <p:xfrm>
          <a:off x="457200" y="1600200"/>
          <a:ext cx="7859216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9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7.9 Η ασφαλεια του πολιτη  - Πολιτικη αμυνα και πολιτικη προστασια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323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litiki_prostas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politiki_prostasia</Template>
  <TotalTime>2</TotalTime>
  <Words>460</Words>
  <Application>Microsoft Office PowerPoint</Application>
  <PresentationFormat>Προβολή στην οθόνη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politiki_prostasia</vt:lpstr>
      <vt:lpstr>ΚΕΦΑΛΑΙΟ 7ο-Ο ΕΛΕΥΘΕΡΟΣ ΥΠΕΥΘΥΝΟΣ ΚΑΙ ΕΝΕΡΓΟΣ ΠΟΛΙΤΗΣ</vt:lpstr>
      <vt:lpstr>7.9 Η ασφαλεια του πολιτη  - Πολιτικη αμυνα και πολιτικη προστασια</vt:lpstr>
      <vt:lpstr>7.9 Η ασφαλεια του πολιτη  - Πολιτικη αμυνα και πολιτικη προστασια</vt:lpstr>
      <vt:lpstr>7.9 Η ασφαλεια του πολιτη  - Πολιτικη αμυνα και πολιτικη προστασια</vt:lpstr>
      <vt:lpstr>7.9 Η ασφαλεια του πολιτη  - Πολιτικη αμυνα και πολιτικη προστασια</vt:lpstr>
      <vt:lpstr>7.9 Η ασφαλεια του πολιτη  - Πολιτικη αμυνα και πολιτικη προστασια</vt:lpstr>
      <vt:lpstr>7.9 Η ασφαλεια του πολιτη  - Πολιτικη αμυνα και πολιτικη προστασια</vt:lpstr>
      <vt:lpstr>7.9 Η ασφαλεια του πολιτη  - Πολιτικη αμυνα και πολιτικη προστασια</vt:lpstr>
      <vt:lpstr>7.9 Η ασφαλεια του πολιτη  - Πολιτικη αμυνα και πολιτικη προστασια</vt:lpstr>
      <vt:lpstr>7.9 Η ασφαλεια του πολιτη  - Πολιτικη αμυνα και πολιτικη προστασια</vt:lpstr>
      <vt:lpstr>7.9 Η ασφαλεια του πολιτη  - Πολιτικη αμυνα και πολιτικη προστασια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ΚΕΦΑΛΑΙΟ 7ο-Ο ΕΛΕΥΘΕΡΟΣ ΥΠΕΥΘΥΝΟΣ ΚΑΙ ΕΝΕΡΓΟΣ ΠΟΛΙΤΗΣ</dc:title>
  <dc:creator>user</dc:creator>
  <cp:lastModifiedBy>user</cp:lastModifiedBy>
  <cp:revision>1</cp:revision>
  <cp:lastPrinted>2014-11-21T17:44:54Z</cp:lastPrinted>
  <dcterms:created xsi:type="dcterms:W3CDTF">2017-02-23T17:39:03Z</dcterms:created>
  <dcterms:modified xsi:type="dcterms:W3CDTF">2017-02-23T17:41:27Z</dcterms:modified>
</cp:coreProperties>
</file>