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539" r:id="rId2"/>
    <p:sldId id="540" r:id="rId3"/>
    <p:sldId id="541" r:id="rId4"/>
    <p:sldId id="542" r:id="rId5"/>
    <p:sldId id="543" r:id="rId6"/>
    <p:sldId id="544" r:id="rId7"/>
  </p:sldIdLst>
  <p:sldSz cx="9144000" cy="6858000" type="screen4x3"/>
  <p:notesSz cx="6881813" cy="100028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Μεσαίο στυλ 3 - Έμφαση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Μεσαίο στυλ 3 - Έμφαση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image" Target="../media/image7.jpg"/><Relationship Id="rId4" Type="http://schemas.openxmlformats.org/officeDocument/2006/relationships/image" Target="../media/image10.jp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9.png"/><Relationship Id="rId1" Type="http://schemas.openxmlformats.org/officeDocument/2006/relationships/image" Target="../media/image10.jpg"/><Relationship Id="rId4" Type="http://schemas.openxmlformats.org/officeDocument/2006/relationships/image" Target="../media/image7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928566-5E3E-4DB6-A46D-1036A3A83AD4}" type="doc">
      <dgm:prSet loTypeId="urn:microsoft.com/office/officeart/2005/8/layout/arrow6" loCatId="relationship" qsTypeId="urn:microsoft.com/office/officeart/2005/8/quickstyle/simple3" qsCatId="simple" csTypeId="urn:microsoft.com/office/officeart/2005/8/colors/accent5_4" csCatId="accent5" phldr="1"/>
      <dgm:spPr/>
      <dgm:t>
        <a:bodyPr/>
        <a:lstStyle/>
        <a:p>
          <a:endParaRPr lang="el-GR"/>
        </a:p>
      </dgm:t>
    </dgm:pt>
    <dgm:pt modelId="{616CE8E2-3B96-42B9-9D66-F8AF197BBA1E}">
      <dgm:prSet phldrT="[Κείμενο]"/>
      <dgm:spPr/>
      <dgm:t>
        <a:bodyPr/>
        <a:lstStyle/>
        <a:p>
          <a:r>
            <a:rPr lang="el-GR" dirty="0" smtClean="0"/>
            <a:t>Εθελοντισμός</a:t>
          </a:r>
          <a:endParaRPr lang="el-GR" dirty="0"/>
        </a:p>
      </dgm:t>
    </dgm:pt>
    <dgm:pt modelId="{4B46CDFE-79ED-4F8C-AD58-6425D6421348}" type="parTrans" cxnId="{86DC30C9-CCB0-4316-88B2-8754356B7FB9}">
      <dgm:prSet/>
      <dgm:spPr/>
      <dgm:t>
        <a:bodyPr/>
        <a:lstStyle/>
        <a:p>
          <a:endParaRPr lang="el-GR"/>
        </a:p>
      </dgm:t>
    </dgm:pt>
    <dgm:pt modelId="{98F0DA85-DC2F-4838-A6A8-CE0F102B10D9}" type="sibTrans" cxnId="{86DC30C9-CCB0-4316-88B2-8754356B7FB9}">
      <dgm:prSet/>
      <dgm:spPr/>
      <dgm:t>
        <a:bodyPr/>
        <a:lstStyle/>
        <a:p>
          <a:endParaRPr lang="el-GR"/>
        </a:p>
      </dgm:t>
    </dgm:pt>
    <dgm:pt modelId="{3B862041-6C59-475D-BC12-9958893CFDB4}">
      <dgm:prSet phldrT="[Κείμενο]"/>
      <dgm:spPr/>
      <dgm:t>
        <a:bodyPr/>
        <a:lstStyle/>
        <a:p>
          <a:r>
            <a:rPr lang="el-GR" dirty="0" smtClean="0"/>
            <a:t>Η προσφορά υπηρεσιών στο κοινωνικό σύνολο, σε διάφορους τομείς, χωρίς την απαίτηση συναλλάγματος.</a:t>
          </a:r>
          <a:endParaRPr lang="el-GR" dirty="0"/>
        </a:p>
      </dgm:t>
    </dgm:pt>
    <dgm:pt modelId="{B67DD4A2-87EF-4C7D-9051-8F2F393E7939}" type="parTrans" cxnId="{D65CAA6E-9751-4694-A4A1-2BFB8C32C622}">
      <dgm:prSet/>
      <dgm:spPr/>
      <dgm:t>
        <a:bodyPr/>
        <a:lstStyle/>
        <a:p>
          <a:endParaRPr lang="el-GR"/>
        </a:p>
      </dgm:t>
    </dgm:pt>
    <dgm:pt modelId="{B7002738-6EE7-41C9-A473-4CDB0D582512}" type="sibTrans" cxnId="{D65CAA6E-9751-4694-A4A1-2BFB8C32C622}">
      <dgm:prSet/>
      <dgm:spPr/>
      <dgm:t>
        <a:bodyPr/>
        <a:lstStyle/>
        <a:p>
          <a:endParaRPr lang="el-GR"/>
        </a:p>
      </dgm:t>
    </dgm:pt>
    <dgm:pt modelId="{E3AF1235-32A2-461C-89BF-DBF4A036E69D}" type="pres">
      <dgm:prSet presAssocID="{A0928566-5E3E-4DB6-A46D-1036A3A83AD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CDB1D6F-F693-4914-A424-C757414B0AA9}" type="pres">
      <dgm:prSet presAssocID="{A0928566-5E3E-4DB6-A46D-1036A3A83AD4}" presName="ribbon" presStyleLbl="node1" presStyleIdx="0" presStyleCnt="1"/>
      <dgm:spPr/>
    </dgm:pt>
    <dgm:pt modelId="{33D9DCD9-4803-40CC-A8BF-1CD436EDF841}" type="pres">
      <dgm:prSet presAssocID="{A0928566-5E3E-4DB6-A46D-1036A3A83AD4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7045148-09AF-455F-9DE3-F7BE98977107}" type="pres">
      <dgm:prSet presAssocID="{A0928566-5E3E-4DB6-A46D-1036A3A83AD4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6DC30C9-CCB0-4316-88B2-8754356B7FB9}" srcId="{A0928566-5E3E-4DB6-A46D-1036A3A83AD4}" destId="{616CE8E2-3B96-42B9-9D66-F8AF197BBA1E}" srcOrd="0" destOrd="0" parTransId="{4B46CDFE-79ED-4F8C-AD58-6425D6421348}" sibTransId="{98F0DA85-DC2F-4838-A6A8-CE0F102B10D9}"/>
    <dgm:cxn modelId="{004B294F-6F54-4A69-AC64-F900A6220A8E}" type="presOf" srcId="{A0928566-5E3E-4DB6-A46D-1036A3A83AD4}" destId="{E3AF1235-32A2-461C-89BF-DBF4A036E69D}" srcOrd="0" destOrd="0" presId="urn:microsoft.com/office/officeart/2005/8/layout/arrow6"/>
    <dgm:cxn modelId="{D65CAA6E-9751-4694-A4A1-2BFB8C32C622}" srcId="{A0928566-5E3E-4DB6-A46D-1036A3A83AD4}" destId="{3B862041-6C59-475D-BC12-9958893CFDB4}" srcOrd="1" destOrd="0" parTransId="{B67DD4A2-87EF-4C7D-9051-8F2F393E7939}" sibTransId="{B7002738-6EE7-41C9-A473-4CDB0D582512}"/>
    <dgm:cxn modelId="{B8CC716D-8B6D-4042-95F4-2115BB9CB8EE}" type="presOf" srcId="{616CE8E2-3B96-42B9-9D66-F8AF197BBA1E}" destId="{33D9DCD9-4803-40CC-A8BF-1CD436EDF841}" srcOrd="0" destOrd="0" presId="urn:microsoft.com/office/officeart/2005/8/layout/arrow6"/>
    <dgm:cxn modelId="{8E1073BE-8461-45D0-9704-9AE7EFE62058}" type="presOf" srcId="{3B862041-6C59-475D-BC12-9958893CFDB4}" destId="{57045148-09AF-455F-9DE3-F7BE98977107}" srcOrd="0" destOrd="0" presId="urn:microsoft.com/office/officeart/2005/8/layout/arrow6"/>
    <dgm:cxn modelId="{AA76398F-703F-4252-819C-B4E3D6E87DE1}" type="presParOf" srcId="{E3AF1235-32A2-461C-89BF-DBF4A036E69D}" destId="{9CDB1D6F-F693-4914-A424-C757414B0AA9}" srcOrd="0" destOrd="0" presId="urn:microsoft.com/office/officeart/2005/8/layout/arrow6"/>
    <dgm:cxn modelId="{E85B3EC8-0F36-42CB-9648-CD469443C4A1}" type="presParOf" srcId="{E3AF1235-32A2-461C-89BF-DBF4A036E69D}" destId="{33D9DCD9-4803-40CC-A8BF-1CD436EDF841}" srcOrd="1" destOrd="0" presId="urn:microsoft.com/office/officeart/2005/8/layout/arrow6"/>
    <dgm:cxn modelId="{5C627EEE-A49C-4AB2-A7F0-4C1485296C3E}" type="presParOf" srcId="{E3AF1235-32A2-461C-89BF-DBF4A036E69D}" destId="{57045148-09AF-455F-9DE3-F7BE98977107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9C35D1-5B4B-4AA5-ACFD-BAD516B43BFA}" type="doc">
      <dgm:prSet loTypeId="urn:microsoft.com/office/officeart/2008/layout/AlternatingPictureBlocks" loCatId="picture" qsTypeId="urn:microsoft.com/office/officeart/2005/8/quickstyle/simple3" qsCatId="simple" csTypeId="urn:microsoft.com/office/officeart/2005/8/colors/accent2_2" csCatId="accent2" phldr="1"/>
      <dgm:spPr/>
    </dgm:pt>
    <dgm:pt modelId="{8D547DBC-17A0-4689-B841-6AB7E829A251}">
      <dgm:prSet phldrT="[Κείμενο]"/>
      <dgm:spPr/>
      <dgm:t>
        <a:bodyPr/>
        <a:lstStyle/>
        <a:p>
          <a:r>
            <a:rPr lang="el-GR" dirty="0" smtClean="0"/>
            <a:t>Αιμοδοσία </a:t>
          </a:r>
          <a:endParaRPr lang="el-GR" dirty="0"/>
        </a:p>
      </dgm:t>
    </dgm:pt>
    <dgm:pt modelId="{7964D580-2455-44CD-999E-4D09D4913A8B}" type="parTrans" cxnId="{EFE4A092-0446-4D77-B61F-C1DF1A0E20EB}">
      <dgm:prSet/>
      <dgm:spPr/>
      <dgm:t>
        <a:bodyPr/>
        <a:lstStyle/>
        <a:p>
          <a:endParaRPr lang="el-GR"/>
        </a:p>
      </dgm:t>
    </dgm:pt>
    <dgm:pt modelId="{CF9C6092-8ABB-4005-91D6-FA9FDF206D07}" type="sibTrans" cxnId="{EFE4A092-0446-4D77-B61F-C1DF1A0E20EB}">
      <dgm:prSet/>
      <dgm:spPr/>
      <dgm:t>
        <a:bodyPr/>
        <a:lstStyle/>
        <a:p>
          <a:endParaRPr lang="el-GR"/>
        </a:p>
      </dgm:t>
    </dgm:pt>
    <dgm:pt modelId="{6BD48C8C-9936-41B1-99A9-604F41DF13D4}">
      <dgm:prSet phldrT="[Κείμενο]"/>
      <dgm:spPr/>
      <dgm:t>
        <a:bodyPr/>
        <a:lstStyle/>
        <a:p>
          <a:r>
            <a:rPr lang="el-GR" dirty="0" smtClean="0"/>
            <a:t>Κορυφαία μορφή εθελοντισμού</a:t>
          </a:r>
          <a:endParaRPr lang="el-GR" dirty="0"/>
        </a:p>
      </dgm:t>
    </dgm:pt>
    <dgm:pt modelId="{738B4486-CC65-485B-B71A-BA0ECD559756}" type="parTrans" cxnId="{8F77342A-2FEE-4F36-AD16-5B809CF5E97E}">
      <dgm:prSet/>
      <dgm:spPr/>
      <dgm:t>
        <a:bodyPr/>
        <a:lstStyle/>
        <a:p>
          <a:endParaRPr lang="el-GR"/>
        </a:p>
      </dgm:t>
    </dgm:pt>
    <dgm:pt modelId="{72C4280C-3EBE-4B1A-8686-03E4F669E9BB}" type="sibTrans" cxnId="{8F77342A-2FEE-4F36-AD16-5B809CF5E97E}">
      <dgm:prSet/>
      <dgm:spPr/>
      <dgm:t>
        <a:bodyPr/>
        <a:lstStyle/>
        <a:p>
          <a:endParaRPr lang="el-GR"/>
        </a:p>
      </dgm:t>
    </dgm:pt>
    <dgm:pt modelId="{A67FA0B0-3761-43C8-9E2C-D89B7EC8FF3C}" type="pres">
      <dgm:prSet presAssocID="{1A9C35D1-5B4B-4AA5-ACFD-BAD516B43BFA}" presName="linearFlow" presStyleCnt="0">
        <dgm:presLayoutVars>
          <dgm:dir/>
          <dgm:resizeHandles val="exact"/>
        </dgm:presLayoutVars>
      </dgm:prSet>
      <dgm:spPr/>
    </dgm:pt>
    <dgm:pt modelId="{6400B4FB-AA2A-4DB0-A0C2-C327F36E386A}" type="pres">
      <dgm:prSet presAssocID="{8D547DBC-17A0-4689-B841-6AB7E829A251}" presName="comp" presStyleCnt="0"/>
      <dgm:spPr/>
    </dgm:pt>
    <dgm:pt modelId="{0C5D7ABD-B681-4929-B3DC-3E364E26B832}" type="pres">
      <dgm:prSet presAssocID="{8D547DBC-17A0-4689-B841-6AB7E829A251}" presName="rect2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A9C9278-51C1-49B4-86D5-2E64112CED54}" type="pres">
      <dgm:prSet presAssocID="{8D547DBC-17A0-4689-B841-6AB7E829A251}" presName="rect1" presStyleLbl="ln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10C57B2-DD2C-4DF4-AE6C-418AEB4B1482}" type="pres">
      <dgm:prSet presAssocID="{CF9C6092-8ABB-4005-91D6-FA9FDF206D07}" presName="sibTrans" presStyleCnt="0"/>
      <dgm:spPr/>
    </dgm:pt>
    <dgm:pt modelId="{AD882624-BF93-44F3-BFD9-7CDF7E33ED93}" type="pres">
      <dgm:prSet presAssocID="{6BD48C8C-9936-41B1-99A9-604F41DF13D4}" presName="comp" presStyleCnt="0"/>
      <dgm:spPr/>
    </dgm:pt>
    <dgm:pt modelId="{C968EA48-D93A-412A-8531-9E3654469BC8}" type="pres">
      <dgm:prSet presAssocID="{6BD48C8C-9936-41B1-99A9-604F41DF13D4}" presName="rect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DCD7BD3-1B8E-46E0-9B11-61AC5BA78748}" type="pres">
      <dgm:prSet presAssocID="{6BD48C8C-9936-41B1-99A9-604F41DF13D4}" presName="rect1" presStyleLbl="lnNod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</dgm:spPr>
    </dgm:pt>
  </dgm:ptLst>
  <dgm:cxnLst>
    <dgm:cxn modelId="{3B085E35-7D17-49E8-83C2-9AC91314D8E3}" type="presOf" srcId="{6BD48C8C-9936-41B1-99A9-604F41DF13D4}" destId="{C968EA48-D93A-412A-8531-9E3654469BC8}" srcOrd="0" destOrd="0" presId="urn:microsoft.com/office/officeart/2008/layout/AlternatingPictureBlocks"/>
    <dgm:cxn modelId="{8F77342A-2FEE-4F36-AD16-5B809CF5E97E}" srcId="{1A9C35D1-5B4B-4AA5-ACFD-BAD516B43BFA}" destId="{6BD48C8C-9936-41B1-99A9-604F41DF13D4}" srcOrd="1" destOrd="0" parTransId="{738B4486-CC65-485B-B71A-BA0ECD559756}" sibTransId="{72C4280C-3EBE-4B1A-8686-03E4F669E9BB}"/>
    <dgm:cxn modelId="{3C566167-4349-4007-95C7-0C483710BEAD}" type="presOf" srcId="{1A9C35D1-5B4B-4AA5-ACFD-BAD516B43BFA}" destId="{A67FA0B0-3761-43C8-9E2C-D89B7EC8FF3C}" srcOrd="0" destOrd="0" presId="urn:microsoft.com/office/officeart/2008/layout/AlternatingPictureBlocks"/>
    <dgm:cxn modelId="{EFE4A092-0446-4D77-B61F-C1DF1A0E20EB}" srcId="{1A9C35D1-5B4B-4AA5-ACFD-BAD516B43BFA}" destId="{8D547DBC-17A0-4689-B841-6AB7E829A251}" srcOrd="0" destOrd="0" parTransId="{7964D580-2455-44CD-999E-4D09D4913A8B}" sibTransId="{CF9C6092-8ABB-4005-91D6-FA9FDF206D07}"/>
    <dgm:cxn modelId="{3A634354-4A4B-4CDB-809A-EEEE29946063}" type="presOf" srcId="{8D547DBC-17A0-4689-B841-6AB7E829A251}" destId="{0C5D7ABD-B681-4929-B3DC-3E364E26B832}" srcOrd="0" destOrd="0" presId="urn:microsoft.com/office/officeart/2008/layout/AlternatingPictureBlocks"/>
    <dgm:cxn modelId="{28743BDF-9166-46CF-B7E5-374CB7162B91}" type="presParOf" srcId="{A67FA0B0-3761-43C8-9E2C-D89B7EC8FF3C}" destId="{6400B4FB-AA2A-4DB0-A0C2-C327F36E386A}" srcOrd="0" destOrd="0" presId="urn:microsoft.com/office/officeart/2008/layout/AlternatingPictureBlocks"/>
    <dgm:cxn modelId="{761C6B20-569F-4681-9351-E526D22C3B11}" type="presParOf" srcId="{6400B4FB-AA2A-4DB0-A0C2-C327F36E386A}" destId="{0C5D7ABD-B681-4929-B3DC-3E364E26B832}" srcOrd="0" destOrd="0" presId="urn:microsoft.com/office/officeart/2008/layout/AlternatingPictureBlocks"/>
    <dgm:cxn modelId="{96C85471-CB01-447E-A163-F49F641FADF8}" type="presParOf" srcId="{6400B4FB-AA2A-4DB0-A0C2-C327F36E386A}" destId="{EA9C9278-51C1-49B4-86D5-2E64112CED54}" srcOrd="1" destOrd="0" presId="urn:microsoft.com/office/officeart/2008/layout/AlternatingPictureBlocks"/>
    <dgm:cxn modelId="{B0547AFE-02B3-4E44-85AD-438AD16D5390}" type="presParOf" srcId="{A67FA0B0-3761-43C8-9E2C-D89B7EC8FF3C}" destId="{310C57B2-DD2C-4DF4-AE6C-418AEB4B1482}" srcOrd="1" destOrd="0" presId="urn:microsoft.com/office/officeart/2008/layout/AlternatingPictureBlocks"/>
    <dgm:cxn modelId="{B9E67E2A-F63F-41DD-BBC5-DFB216A2EA9F}" type="presParOf" srcId="{A67FA0B0-3761-43C8-9E2C-D89B7EC8FF3C}" destId="{AD882624-BF93-44F3-BFD9-7CDF7E33ED93}" srcOrd="2" destOrd="0" presId="urn:microsoft.com/office/officeart/2008/layout/AlternatingPictureBlocks"/>
    <dgm:cxn modelId="{D0F0E931-1F3A-40D2-9F6D-111353CBBCA8}" type="presParOf" srcId="{AD882624-BF93-44F3-BFD9-7CDF7E33ED93}" destId="{C968EA48-D93A-412A-8531-9E3654469BC8}" srcOrd="0" destOrd="0" presId="urn:microsoft.com/office/officeart/2008/layout/AlternatingPictureBlocks"/>
    <dgm:cxn modelId="{A07BD6A1-6766-4DB5-A4B4-DED92FA58D54}" type="presParOf" srcId="{AD882624-BF93-44F3-BFD9-7CDF7E33ED93}" destId="{FDCD7BD3-1B8E-46E0-9B11-61AC5BA78748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8DB7C6-C339-48F4-A80C-07998125EC01}" type="doc">
      <dgm:prSet loTypeId="urn:microsoft.com/office/officeart/2005/8/layout/hList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AEB5D2C9-98E0-466A-ACA9-DA2D6BE7C03D}">
      <dgm:prSet phldrT="[Κείμενο]"/>
      <dgm:spPr/>
      <dgm:t>
        <a:bodyPr/>
        <a:lstStyle/>
        <a:p>
          <a:r>
            <a:rPr lang="el-GR" dirty="0" smtClean="0"/>
            <a:t>Εθελοντισμός </a:t>
          </a:r>
          <a:endParaRPr lang="el-GR" dirty="0"/>
        </a:p>
      </dgm:t>
    </dgm:pt>
    <dgm:pt modelId="{71FBF27A-C98E-4618-9647-336B604B9011}" type="parTrans" cxnId="{7EE8A01F-D2D7-4F69-B16F-76447978E236}">
      <dgm:prSet/>
      <dgm:spPr/>
      <dgm:t>
        <a:bodyPr/>
        <a:lstStyle/>
        <a:p>
          <a:endParaRPr lang="el-GR"/>
        </a:p>
      </dgm:t>
    </dgm:pt>
    <dgm:pt modelId="{33953249-20AE-4A3F-878F-F1B947850E9A}" type="sibTrans" cxnId="{7EE8A01F-D2D7-4F69-B16F-76447978E236}">
      <dgm:prSet/>
      <dgm:spPr/>
      <dgm:t>
        <a:bodyPr/>
        <a:lstStyle/>
        <a:p>
          <a:endParaRPr lang="el-GR"/>
        </a:p>
      </dgm:t>
    </dgm:pt>
    <dgm:pt modelId="{927B3FB4-D0EE-477A-AD64-494D98A762BF}">
      <dgm:prSet phldrT="[Κείμενο]"/>
      <dgm:spPr/>
      <dgm:t>
        <a:bodyPr/>
        <a:lstStyle/>
        <a:p>
          <a:r>
            <a:rPr lang="el-GR" dirty="0" smtClean="0"/>
            <a:t>Συμμετοχή στα κοινά.</a:t>
          </a:r>
          <a:endParaRPr lang="el-GR" dirty="0"/>
        </a:p>
      </dgm:t>
    </dgm:pt>
    <dgm:pt modelId="{E389EDEE-1FA3-46D1-8562-37ACF788794A}" type="parTrans" cxnId="{8773ADB5-8995-43C0-AA42-C98B787EAD3B}">
      <dgm:prSet/>
      <dgm:spPr/>
      <dgm:t>
        <a:bodyPr/>
        <a:lstStyle/>
        <a:p>
          <a:endParaRPr lang="el-GR"/>
        </a:p>
      </dgm:t>
    </dgm:pt>
    <dgm:pt modelId="{B4148EE7-BB9F-4A93-8E72-102F41F9128F}" type="sibTrans" cxnId="{8773ADB5-8995-43C0-AA42-C98B787EAD3B}">
      <dgm:prSet/>
      <dgm:spPr/>
      <dgm:t>
        <a:bodyPr/>
        <a:lstStyle/>
        <a:p>
          <a:endParaRPr lang="el-GR"/>
        </a:p>
      </dgm:t>
    </dgm:pt>
    <dgm:pt modelId="{74ABB4F2-9D43-4F3A-8D8A-FEEC5E7DF495}">
      <dgm:prSet phldrT="[Κείμενο]"/>
      <dgm:spPr/>
      <dgm:t>
        <a:bodyPr/>
        <a:lstStyle/>
        <a:p>
          <a:r>
            <a:rPr lang="el-GR" dirty="0" smtClean="0"/>
            <a:t>Π.χ. </a:t>
          </a:r>
          <a:r>
            <a:rPr lang="el-GR" dirty="0" err="1" smtClean="0"/>
            <a:t>δεντροφυτεύσεις</a:t>
          </a:r>
          <a:r>
            <a:rPr lang="el-GR" dirty="0" smtClean="0"/>
            <a:t>, διαμορφώσεις δημόσιων χώρων, καθαρισμός ακτών.</a:t>
          </a:r>
          <a:endParaRPr lang="el-GR" dirty="0"/>
        </a:p>
      </dgm:t>
    </dgm:pt>
    <dgm:pt modelId="{9C75F2EF-46D8-409A-BC35-65FEA1838DC7}" type="parTrans" cxnId="{25C8F13E-88CE-4045-8401-C9F957DDF881}">
      <dgm:prSet/>
      <dgm:spPr/>
      <dgm:t>
        <a:bodyPr/>
        <a:lstStyle/>
        <a:p>
          <a:endParaRPr lang="el-GR"/>
        </a:p>
      </dgm:t>
    </dgm:pt>
    <dgm:pt modelId="{B6EB0975-053C-4C79-8591-CD4620351F31}" type="sibTrans" cxnId="{25C8F13E-88CE-4045-8401-C9F957DDF881}">
      <dgm:prSet/>
      <dgm:spPr/>
      <dgm:t>
        <a:bodyPr/>
        <a:lstStyle/>
        <a:p>
          <a:endParaRPr lang="el-GR"/>
        </a:p>
      </dgm:t>
    </dgm:pt>
    <dgm:pt modelId="{75A481C7-BD19-4051-A580-F88B2413F75D}" type="pres">
      <dgm:prSet presAssocID="{018DB7C6-C339-48F4-A80C-07998125EC01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3402009-B766-4791-987E-A7314DB84CEA}" type="pres">
      <dgm:prSet presAssocID="{AEB5D2C9-98E0-466A-ACA9-DA2D6BE7C03D}" presName="compositeNode" presStyleCnt="0">
        <dgm:presLayoutVars>
          <dgm:bulletEnabled val="1"/>
        </dgm:presLayoutVars>
      </dgm:prSet>
      <dgm:spPr/>
    </dgm:pt>
    <dgm:pt modelId="{4AE2280B-4667-45F8-B13A-8A21936B530A}" type="pres">
      <dgm:prSet presAssocID="{AEB5D2C9-98E0-466A-ACA9-DA2D6BE7C03D}" presName="image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</dgm:spPr>
    </dgm:pt>
    <dgm:pt modelId="{14A42B1E-8D4B-4B66-9DCC-2325A1C3C778}" type="pres">
      <dgm:prSet presAssocID="{AEB5D2C9-98E0-466A-ACA9-DA2D6BE7C03D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19881C9-1E7F-47DD-B15E-8E52846BEAC9}" type="pres">
      <dgm:prSet presAssocID="{AEB5D2C9-98E0-466A-ACA9-DA2D6BE7C03D}" presName="parentNode" presStyleLbl="revTx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5C8F13E-88CE-4045-8401-C9F957DDF881}" srcId="{AEB5D2C9-98E0-466A-ACA9-DA2D6BE7C03D}" destId="{74ABB4F2-9D43-4F3A-8D8A-FEEC5E7DF495}" srcOrd="1" destOrd="0" parTransId="{9C75F2EF-46D8-409A-BC35-65FEA1838DC7}" sibTransId="{B6EB0975-053C-4C79-8591-CD4620351F31}"/>
    <dgm:cxn modelId="{7EE8A01F-D2D7-4F69-B16F-76447978E236}" srcId="{018DB7C6-C339-48F4-A80C-07998125EC01}" destId="{AEB5D2C9-98E0-466A-ACA9-DA2D6BE7C03D}" srcOrd="0" destOrd="0" parTransId="{71FBF27A-C98E-4618-9647-336B604B9011}" sibTransId="{33953249-20AE-4A3F-878F-F1B947850E9A}"/>
    <dgm:cxn modelId="{58463502-56A2-4D96-BB99-B88135778FAF}" type="presOf" srcId="{018DB7C6-C339-48F4-A80C-07998125EC01}" destId="{75A481C7-BD19-4051-A580-F88B2413F75D}" srcOrd="0" destOrd="0" presId="urn:microsoft.com/office/officeart/2005/8/layout/hList2"/>
    <dgm:cxn modelId="{6952410B-8E30-4398-966C-D5E4ABE27D8A}" type="presOf" srcId="{927B3FB4-D0EE-477A-AD64-494D98A762BF}" destId="{14A42B1E-8D4B-4B66-9DCC-2325A1C3C778}" srcOrd="0" destOrd="0" presId="urn:microsoft.com/office/officeart/2005/8/layout/hList2"/>
    <dgm:cxn modelId="{168F0494-2498-4882-A584-77E474F296D4}" type="presOf" srcId="{74ABB4F2-9D43-4F3A-8D8A-FEEC5E7DF495}" destId="{14A42B1E-8D4B-4B66-9DCC-2325A1C3C778}" srcOrd="0" destOrd="1" presId="urn:microsoft.com/office/officeart/2005/8/layout/hList2"/>
    <dgm:cxn modelId="{C3A265A0-CDE2-41FD-B5D5-B597CA6866EF}" type="presOf" srcId="{AEB5D2C9-98E0-466A-ACA9-DA2D6BE7C03D}" destId="{D19881C9-1E7F-47DD-B15E-8E52846BEAC9}" srcOrd="0" destOrd="0" presId="urn:microsoft.com/office/officeart/2005/8/layout/hList2"/>
    <dgm:cxn modelId="{8773ADB5-8995-43C0-AA42-C98B787EAD3B}" srcId="{AEB5D2C9-98E0-466A-ACA9-DA2D6BE7C03D}" destId="{927B3FB4-D0EE-477A-AD64-494D98A762BF}" srcOrd="0" destOrd="0" parTransId="{E389EDEE-1FA3-46D1-8562-37ACF788794A}" sibTransId="{B4148EE7-BB9F-4A93-8E72-102F41F9128F}"/>
    <dgm:cxn modelId="{77CFA7C3-A9DE-4287-98A9-1B58BFB291B6}" type="presParOf" srcId="{75A481C7-BD19-4051-A580-F88B2413F75D}" destId="{D3402009-B766-4791-987E-A7314DB84CEA}" srcOrd="0" destOrd="0" presId="urn:microsoft.com/office/officeart/2005/8/layout/hList2"/>
    <dgm:cxn modelId="{23D40005-237D-47EC-98FC-67A3072EE4B4}" type="presParOf" srcId="{D3402009-B766-4791-987E-A7314DB84CEA}" destId="{4AE2280B-4667-45F8-B13A-8A21936B530A}" srcOrd="0" destOrd="0" presId="urn:microsoft.com/office/officeart/2005/8/layout/hList2"/>
    <dgm:cxn modelId="{A2527560-4C9C-4BD5-85C5-60191011DADA}" type="presParOf" srcId="{D3402009-B766-4791-987E-A7314DB84CEA}" destId="{14A42B1E-8D4B-4B66-9DCC-2325A1C3C778}" srcOrd="1" destOrd="0" presId="urn:microsoft.com/office/officeart/2005/8/layout/hList2"/>
    <dgm:cxn modelId="{A9BB97D1-D9C2-4B93-BB64-C028DD374413}" type="presParOf" srcId="{D3402009-B766-4791-987E-A7314DB84CEA}" destId="{D19881C9-1E7F-47DD-B15E-8E52846BEAC9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B6A42C-E23F-4698-B68E-5E19BE624B16}" type="doc">
      <dgm:prSet loTypeId="urn:microsoft.com/office/officeart/2011/layout/Picture Fram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EA9A4C6-DE61-453F-AA29-7FCB5C23CB60}">
      <dgm:prSet phldrT="[Κείμενο]"/>
      <dgm:spPr/>
      <dgm:t>
        <a:bodyPr/>
        <a:lstStyle/>
        <a:p>
          <a:r>
            <a:rPr lang="el-GR" dirty="0" smtClean="0"/>
            <a:t>Αθήνα 2004: Οι αιτήσεις των εθελοντών ξεπέρασαν κάθε προσδοκία</a:t>
          </a:r>
          <a:r>
            <a:rPr lang="en-US" dirty="0" smtClean="0"/>
            <a:t> (168.001)</a:t>
          </a:r>
          <a:endParaRPr lang="el-GR" dirty="0"/>
        </a:p>
      </dgm:t>
    </dgm:pt>
    <dgm:pt modelId="{F0D8A899-E81B-43FC-9932-1F34C5327982}" type="parTrans" cxnId="{BB46E4D8-6370-4447-A462-83B4F0BDF79F}">
      <dgm:prSet/>
      <dgm:spPr/>
      <dgm:t>
        <a:bodyPr/>
        <a:lstStyle/>
        <a:p>
          <a:endParaRPr lang="el-GR"/>
        </a:p>
      </dgm:t>
    </dgm:pt>
    <dgm:pt modelId="{2CA6C393-1E51-436D-A358-4A0B15B984E1}" type="sibTrans" cxnId="{BB46E4D8-6370-4447-A462-83B4F0BDF79F}">
      <dgm:prSet/>
      <dgm:spPr/>
      <dgm:t>
        <a:bodyPr/>
        <a:lstStyle/>
        <a:p>
          <a:endParaRPr lang="el-GR"/>
        </a:p>
      </dgm:t>
    </dgm:pt>
    <dgm:pt modelId="{CF9974F2-2E28-4A25-92F5-1877A3E54C2E}" type="pres">
      <dgm:prSet presAssocID="{10B6A42C-E23F-4698-B68E-5E19BE624B16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l-GR"/>
        </a:p>
      </dgm:t>
    </dgm:pt>
    <dgm:pt modelId="{E29B2535-8254-474F-93F7-76606F610BBC}" type="pres">
      <dgm:prSet presAssocID="{BEA9A4C6-DE61-453F-AA29-7FCB5C23CB60}" presName="composite" presStyleCnt="0"/>
      <dgm:spPr/>
    </dgm:pt>
    <dgm:pt modelId="{00591841-F61D-4A24-800D-780851DABE78}" type="pres">
      <dgm:prSet presAssocID="{BEA9A4C6-DE61-453F-AA29-7FCB5C23CB60}" presName="Parent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E4C57C2-2DEA-4DFE-B906-260FF0DC55FD}" type="pres">
      <dgm:prSet presAssocID="{BEA9A4C6-DE61-453F-AA29-7FCB5C23CB60}" presName="Accent1" presStyleLbl="parChTrans1D1" presStyleIdx="0" presStyleCnt="1"/>
      <dgm:spPr/>
    </dgm:pt>
    <dgm:pt modelId="{9C2DE5BD-CB10-4742-8A6E-5BFFF9EB0B27}" type="pres">
      <dgm:prSet presAssocID="{BEA9A4C6-DE61-453F-AA29-7FCB5C23CB60}" presName="Image" presStyleLbl="align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</dgm:spPr>
    </dgm:pt>
  </dgm:ptLst>
  <dgm:cxnLst>
    <dgm:cxn modelId="{E42190A3-2A6C-4F71-8BD3-F4DFF55D9E5D}" type="presOf" srcId="{BEA9A4C6-DE61-453F-AA29-7FCB5C23CB60}" destId="{00591841-F61D-4A24-800D-780851DABE78}" srcOrd="0" destOrd="0" presId="urn:microsoft.com/office/officeart/2011/layout/Picture Frame"/>
    <dgm:cxn modelId="{F8A347A2-D6BB-43F8-850F-AB297E556366}" type="presOf" srcId="{10B6A42C-E23F-4698-B68E-5E19BE624B16}" destId="{CF9974F2-2E28-4A25-92F5-1877A3E54C2E}" srcOrd="0" destOrd="0" presId="urn:microsoft.com/office/officeart/2011/layout/Picture Frame"/>
    <dgm:cxn modelId="{BB46E4D8-6370-4447-A462-83B4F0BDF79F}" srcId="{10B6A42C-E23F-4698-B68E-5E19BE624B16}" destId="{BEA9A4C6-DE61-453F-AA29-7FCB5C23CB60}" srcOrd="0" destOrd="0" parTransId="{F0D8A899-E81B-43FC-9932-1F34C5327982}" sibTransId="{2CA6C393-1E51-436D-A358-4A0B15B984E1}"/>
    <dgm:cxn modelId="{FD57BBED-2550-4083-909D-F7A09638E35F}" type="presParOf" srcId="{CF9974F2-2E28-4A25-92F5-1877A3E54C2E}" destId="{E29B2535-8254-474F-93F7-76606F610BBC}" srcOrd="0" destOrd="0" presId="urn:microsoft.com/office/officeart/2011/layout/Picture Frame"/>
    <dgm:cxn modelId="{70CED30A-0723-4E7F-8033-ABFBA9F952F5}" type="presParOf" srcId="{E29B2535-8254-474F-93F7-76606F610BBC}" destId="{00591841-F61D-4A24-800D-780851DABE78}" srcOrd="0" destOrd="0" presId="urn:microsoft.com/office/officeart/2011/layout/Picture Frame"/>
    <dgm:cxn modelId="{93C6F587-E5B1-4A5E-A36B-219790DA7FA0}" type="presParOf" srcId="{E29B2535-8254-474F-93F7-76606F610BBC}" destId="{9E4C57C2-2DEA-4DFE-B906-260FF0DC55FD}" srcOrd="1" destOrd="0" presId="urn:microsoft.com/office/officeart/2011/layout/Picture Frame"/>
    <dgm:cxn modelId="{CBD38919-6445-4144-AA61-E96148E4D600}" type="presParOf" srcId="{E29B2535-8254-474F-93F7-76606F610BBC}" destId="{9C2DE5BD-CB10-4742-8A6E-5BFFF9EB0B27}" srcOrd="2" destOrd="0" presId="urn:microsoft.com/office/officeart/2011/layout/Picture Fram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D43697-F804-48E6-8BD4-449195D41B48}" type="doc">
      <dgm:prSet loTypeId="urn:microsoft.com/office/officeart/2011/layout/Picture Frame" loCatId="pictur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D8A5F2C5-7C53-4DF7-8413-8C57B0E5E92B}">
      <dgm:prSet phldrT="[Κείμενο]"/>
      <dgm:spPr/>
      <dgm:t>
        <a:bodyPr/>
        <a:lstStyle/>
        <a:p>
          <a:r>
            <a:rPr lang="el-GR" dirty="0" smtClean="0"/>
            <a:t>Γιατροί χωρίς σύνορα</a:t>
          </a:r>
          <a:endParaRPr lang="el-GR" dirty="0"/>
        </a:p>
      </dgm:t>
    </dgm:pt>
    <dgm:pt modelId="{CE6B1CD5-D483-4272-A031-BDCACFC7FAE3}" type="parTrans" cxnId="{B9A5C509-369F-4AAB-85E6-C6A5E82FA9D2}">
      <dgm:prSet/>
      <dgm:spPr/>
      <dgm:t>
        <a:bodyPr/>
        <a:lstStyle/>
        <a:p>
          <a:endParaRPr lang="el-GR"/>
        </a:p>
      </dgm:t>
    </dgm:pt>
    <dgm:pt modelId="{C2E62752-7BBC-4BFB-AD7E-4625E99F5C95}" type="sibTrans" cxnId="{B9A5C509-369F-4AAB-85E6-C6A5E82FA9D2}">
      <dgm:prSet/>
      <dgm:spPr/>
      <dgm:t>
        <a:bodyPr/>
        <a:lstStyle/>
        <a:p>
          <a:endParaRPr lang="el-GR"/>
        </a:p>
      </dgm:t>
    </dgm:pt>
    <dgm:pt modelId="{EEA2FF71-4B08-411D-95C7-3BEE34469AAD}">
      <dgm:prSet phldrT="[Κείμενο]"/>
      <dgm:spPr/>
      <dgm:t>
        <a:bodyPr/>
        <a:lstStyle/>
        <a:p>
          <a:r>
            <a:rPr lang="el-GR" dirty="0" smtClean="0"/>
            <a:t>Γιατροί του κόσμου</a:t>
          </a:r>
          <a:endParaRPr lang="el-GR" dirty="0"/>
        </a:p>
      </dgm:t>
    </dgm:pt>
    <dgm:pt modelId="{3669091F-D927-4233-B47F-9CDFAA7B7FB7}" type="parTrans" cxnId="{AF277D79-294E-4369-A1A3-30438E46606F}">
      <dgm:prSet/>
      <dgm:spPr/>
      <dgm:t>
        <a:bodyPr/>
        <a:lstStyle/>
        <a:p>
          <a:endParaRPr lang="el-GR"/>
        </a:p>
      </dgm:t>
    </dgm:pt>
    <dgm:pt modelId="{55ADF191-3E6A-459C-B065-E408E4943E68}" type="sibTrans" cxnId="{AF277D79-294E-4369-A1A3-30438E46606F}">
      <dgm:prSet/>
      <dgm:spPr/>
      <dgm:t>
        <a:bodyPr/>
        <a:lstStyle/>
        <a:p>
          <a:endParaRPr lang="el-GR"/>
        </a:p>
      </dgm:t>
    </dgm:pt>
    <dgm:pt modelId="{6DFE2604-05CA-44CE-940F-BCC20CD2CD22}">
      <dgm:prSet phldrT="[Κείμενο]"/>
      <dgm:spPr/>
      <dgm:t>
        <a:bodyPr/>
        <a:lstStyle/>
        <a:p>
          <a:r>
            <a:rPr lang="el-GR" dirty="0" smtClean="0"/>
            <a:t>Το χαμόγελο του παιδιού</a:t>
          </a:r>
          <a:endParaRPr lang="el-GR" dirty="0"/>
        </a:p>
      </dgm:t>
    </dgm:pt>
    <dgm:pt modelId="{77FA37E6-7409-4152-B330-F74F8DECAFD6}" type="parTrans" cxnId="{05E77301-15A3-44D3-AC4A-A55675039598}">
      <dgm:prSet/>
      <dgm:spPr/>
      <dgm:t>
        <a:bodyPr/>
        <a:lstStyle/>
        <a:p>
          <a:endParaRPr lang="el-GR"/>
        </a:p>
      </dgm:t>
    </dgm:pt>
    <dgm:pt modelId="{163D8608-9B5C-42F5-9476-F62CB234AECF}" type="sibTrans" cxnId="{05E77301-15A3-44D3-AC4A-A55675039598}">
      <dgm:prSet/>
      <dgm:spPr/>
      <dgm:t>
        <a:bodyPr/>
        <a:lstStyle/>
        <a:p>
          <a:endParaRPr lang="el-GR"/>
        </a:p>
      </dgm:t>
    </dgm:pt>
    <dgm:pt modelId="{7EB34E8A-C5C8-4E05-80A7-71D502BD6985}">
      <dgm:prSet phldrT="[Κείμενο]"/>
      <dgm:spPr/>
      <dgm:t>
        <a:bodyPr/>
        <a:lstStyle/>
        <a:p>
          <a:r>
            <a:rPr lang="el-GR" dirty="0" smtClean="0"/>
            <a:t>Παιδικά χωριά </a:t>
          </a:r>
          <a:r>
            <a:rPr lang="en-US" dirty="0" smtClean="0"/>
            <a:t>SOS</a:t>
          </a:r>
          <a:endParaRPr lang="el-GR" dirty="0"/>
        </a:p>
      </dgm:t>
    </dgm:pt>
    <dgm:pt modelId="{8A4143C2-DA50-4509-9572-A36A8C52906A}" type="parTrans" cxnId="{C8AC22D4-965A-437B-90B2-273EEC7D3D5A}">
      <dgm:prSet/>
      <dgm:spPr/>
      <dgm:t>
        <a:bodyPr/>
        <a:lstStyle/>
        <a:p>
          <a:endParaRPr lang="el-GR"/>
        </a:p>
      </dgm:t>
    </dgm:pt>
    <dgm:pt modelId="{85D4982F-C58D-4E3B-8FAE-25B2A64B27B6}" type="sibTrans" cxnId="{C8AC22D4-965A-437B-90B2-273EEC7D3D5A}">
      <dgm:prSet/>
      <dgm:spPr/>
      <dgm:t>
        <a:bodyPr/>
        <a:lstStyle/>
        <a:p>
          <a:endParaRPr lang="el-GR"/>
        </a:p>
      </dgm:t>
    </dgm:pt>
    <dgm:pt modelId="{04B3A552-1235-421D-8E10-5E3902486133}" type="pres">
      <dgm:prSet presAssocID="{BDD43697-F804-48E6-8BD4-449195D41B48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l-GR"/>
        </a:p>
      </dgm:t>
    </dgm:pt>
    <dgm:pt modelId="{FADB025E-FDA2-428A-9E60-2007DBB4DA0C}" type="pres">
      <dgm:prSet presAssocID="{D8A5F2C5-7C53-4DF7-8413-8C57B0E5E92B}" presName="composite" presStyleCnt="0"/>
      <dgm:spPr/>
    </dgm:pt>
    <dgm:pt modelId="{2894F6B5-5C3A-416E-96DF-FB80A2638FC4}" type="pres">
      <dgm:prSet presAssocID="{D8A5F2C5-7C53-4DF7-8413-8C57B0E5E92B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E36E989-CC24-47EC-870B-CFC184B6AA07}" type="pres">
      <dgm:prSet presAssocID="{D8A5F2C5-7C53-4DF7-8413-8C57B0E5E92B}" presName="Accent1" presStyleLbl="parChTrans1D1" presStyleIdx="0" presStyleCnt="4"/>
      <dgm:spPr/>
    </dgm:pt>
    <dgm:pt modelId="{8BADF106-5758-4706-92BA-6734F0378AA9}" type="pres">
      <dgm:prSet presAssocID="{D8A5F2C5-7C53-4DF7-8413-8C57B0E5E92B}" presName="Image" presStyleLbl="align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</dgm:pt>
    <dgm:pt modelId="{AABAFF32-8D6F-4BFA-B3C8-33DFC06149E0}" type="pres">
      <dgm:prSet presAssocID="{C2E62752-7BBC-4BFB-AD7E-4625E99F5C95}" presName="sibTrans" presStyleCnt="0"/>
      <dgm:spPr/>
    </dgm:pt>
    <dgm:pt modelId="{20547F17-7D90-495F-8222-F9EF1130FD61}" type="pres">
      <dgm:prSet presAssocID="{EEA2FF71-4B08-411D-95C7-3BEE34469AAD}" presName="composite" presStyleCnt="0"/>
      <dgm:spPr/>
    </dgm:pt>
    <dgm:pt modelId="{9694101B-4D58-41D5-BBB5-1DAE70855ED0}" type="pres">
      <dgm:prSet presAssocID="{EEA2FF71-4B08-411D-95C7-3BEE34469AAD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509CCB5-045F-4321-8433-49F2B3212C59}" type="pres">
      <dgm:prSet presAssocID="{EEA2FF71-4B08-411D-95C7-3BEE34469AAD}" presName="Accent1" presStyleLbl="parChTrans1D1" presStyleIdx="1" presStyleCnt="4"/>
      <dgm:spPr/>
    </dgm:pt>
    <dgm:pt modelId="{B2D648C8-73B5-4BBE-8722-7AE6C452166B}" type="pres">
      <dgm:prSet presAssocID="{EEA2FF71-4B08-411D-95C7-3BEE34469AAD}" presName="Image" presStyleLbl="align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1000" b="-31000"/>
          </a:stretch>
        </a:blipFill>
      </dgm:spPr>
    </dgm:pt>
    <dgm:pt modelId="{27EAC2F7-478F-4605-93BD-8ABB08424792}" type="pres">
      <dgm:prSet presAssocID="{55ADF191-3E6A-459C-B065-E408E4943E68}" presName="sibTrans" presStyleCnt="0"/>
      <dgm:spPr/>
    </dgm:pt>
    <dgm:pt modelId="{83F0A443-A03F-48B0-B3A4-E0A08E2415D5}" type="pres">
      <dgm:prSet presAssocID="{6DFE2604-05CA-44CE-940F-BCC20CD2CD22}" presName="composite" presStyleCnt="0"/>
      <dgm:spPr/>
    </dgm:pt>
    <dgm:pt modelId="{3D18999F-D7B2-4144-A4EF-967D51DBC9F3}" type="pres">
      <dgm:prSet presAssocID="{6DFE2604-05CA-44CE-940F-BCC20CD2CD22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DBB6AA8-BBAF-4AA8-94A2-170BC3E86852}" type="pres">
      <dgm:prSet presAssocID="{6DFE2604-05CA-44CE-940F-BCC20CD2CD22}" presName="Accent1" presStyleLbl="parChTrans1D1" presStyleIdx="2" presStyleCnt="4"/>
      <dgm:spPr/>
    </dgm:pt>
    <dgm:pt modelId="{52EE7D23-E629-4293-A3C6-C3A5BC7F4320}" type="pres">
      <dgm:prSet presAssocID="{6DFE2604-05CA-44CE-940F-BCC20CD2CD22}" presName="Image" presStyleLbl="align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1000" b="-31000"/>
          </a:stretch>
        </a:blipFill>
      </dgm:spPr>
    </dgm:pt>
    <dgm:pt modelId="{0F98C270-792D-4F14-B094-44A689160C6A}" type="pres">
      <dgm:prSet presAssocID="{163D8608-9B5C-42F5-9476-F62CB234AECF}" presName="sibTrans" presStyleCnt="0"/>
      <dgm:spPr/>
    </dgm:pt>
    <dgm:pt modelId="{37B32254-5E30-4BF0-9C7D-DE8E24B243C6}" type="pres">
      <dgm:prSet presAssocID="{7EB34E8A-C5C8-4E05-80A7-71D502BD6985}" presName="composite" presStyleCnt="0"/>
      <dgm:spPr/>
    </dgm:pt>
    <dgm:pt modelId="{007D3518-8FCA-40B4-9F7F-E8533AF3293B}" type="pres">
      <dgm:prSet presAssocID="{7EB34E8A-C5C8-4E05-80A7-71D502BD6985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E5A5C8B-CF99-4E1D-ACD4-709F8D8F1271}" type="pres">
      <dgm:prSet presAssocID="{7EB34E8A-C5C8-4E05-80A7-71D502BD6985}" presName="Accent1" presStyleLbl="parChTrans1D1" presStyleIdx="3" presStyleCnt="4"/>
      <dgm:spPr/>
    </dgm:pt>
    <dgm:pt modelId="{446CAF37-4261-47AD-9BD6-8A2F49C15097}" type="pres">
      <dgm:prSet presAssocID="{7EB34E8A-C5C8-4E05-80A7-71D502BD6985}" presName="Image" presStyleLbl="align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7000" b="-57000"/>
          </a:stretch>
        </a:blipFill>
      </dgm:spPr>
    </dgm:pt>
  </dgm:ptLst>
  <dgm:cxnLst>
    <dgm:cxn modelId="{AF277D79-294E-4369-A1A3-30438E46606F}" srcId="{BDD43697-F804-48E6-8BD4-449195D41B48}" destId="{EEA2FF71-4B08-411D-95C7-3BEE34469AAD}" srcOrd="1" destOrd="0" parTransId="{3669091F-D927-4233-B47F-9CDFAA7B7FB7}" sibTransId="{55ADF191-3E6A-459C-B065-E408E4943E68}"/>
    <dgm:cxn modelId="{C8AC22D4-965A-437B-90B2-273EEC7D3D5A}" srcId="{BDD43697-F804-48E6-8BD4-449195D41B48}" destId="{7EB34E8A-C5C8-4E05-80A7-71D502BD6985}" srcOrd="3" destOrd="0" parTransId="{8A4143C2-DA50-4509-9572-A36A8C52906A}" sibTransId="{85D4982F-C58D-4E3B-8FAE-25B2A64B27B6}"/>
    <dgm:cxn modelId="{DAF51D8D-8E15-4EDA-A7C0-F0C27329792A}" type="presOf" srcId="{6DFE2604-05CA-44CE-940F-BCC20CD2CD22}" destId="{3D18999F-D7B2-4144-A4EF-967D51DBC9F3}" srcOrd="0" destOrd="0" presId="urn:microsoft.com/office/officeart/2011/layout/Picture Frame"/>
    <dgm:cxn modelId="{7C8F3DA2-86F4-494B-AD7E-CF8F9CC83B88}" type="presOf" srcId="{EEA2FF71-4B08-411D-95C7-3BEE34469AAD}" destId="{9694101B-4D58-41D5-BBB5-1DAE70855ED0}" srcOrd="0" destOrd="0" presId="urn:microsoft.com/office/officeart/2011/layout/Picture Frame"/>
    <dgm:cxn modelId="{05E77301-15A3-44D3-AC4A-A55675039598}" srcId="{BDD43697-F804-48E6-8BD4-449195D41B48}" destId="{6DFE2604-05CA-44CE-940F-BCC20CD2CD22}" srcOrd="2" destOrd="0" parTransId="{77FA37E6-7409-4152-B330-F74F8DECAFD6}" sibTransId="{163D8608-9B5C-42F5-9476-F62CB234AECF}"/>
    <dgm:cxn modelId="{0A1D50C3-3E04-46A4-AD9A-70088B976D39}" type="presOf" srcId="{D8A5F2C5-7C53-4DF7-8413-8C57B0E5E92B}" destId="{2894F6B5-5C3A-416E-96DF-FB80A2638FC4}" srcOrd="0" destOrd="0" presId="urn:microsoft.com/office/officeart/2011/layout/Picture Frame"/>
    <dgm:cxn modelId="{64E5CC19-9862-4337-9ADF-A2986283BAAB}" type="presOf" srcId="{7EB34E8A-C5C8-4E05-80A7-71D502BD6985}" destId="{007D3518-8FCA-40B4-9F7F-E8533AF3293B}" srcOrd="0" destOrd="0" presId="urn:microsoft.com/office/officeart/2011/layout/Picture Frame"/>
    <dgm:cxn modelId="{7DA9EDBB-A710-4361-A3ED-ADB090AF99FA}" type="presOf" srcId="{BDD43697-F804-48E6-8BD4-449195D41B48}" destId="{04B3A552-1235-421D-8E10-5E3902486133}" srcOrd="0" destOrd="0" presId="urn:microsoft.com/office/officeart/2011/layout/Picture Frame"/>
    <dgm:cxn modelId="{B9A5C509-369F-4AAB-85E6-C6A5E82FA9D2}" srcId="{BDD43697-F804-48E6-8BD4-449195D41B48}" destId="{D8A5F2C5-7C53-4DF7-8413-8C57B0E5E92B}" srcOrd="0" destOrd="0" parTransId="{CE6B1CD5-D483-4272-A031-BDCACFC7FAE3}" sibTransId="{C2E62752-7BBC-4BFB-AD7E-4625E99F5C95}"/>
    <dgm:cxn modelId="{9E36D79E-8FC3-437D-BE50-15FA6D739E78}" type="presParOf" srcId="{04B3A552-1235-421D-8E10-5E3902486133}" destId="{FADB025E-FDA2-428A-9E60-2007DBB4DA0C}" srcOrd="0" destOrd="0" presId="urn:microsoft.com/office/officeart/2011/layout/Picture Frame"/>
    <dgm:cxn modelId="{C6F900DE-90F0-47B4-AECD-5B2D6E55B643}" type="presParOf" srcId="{FADB025E-FDA2-428A-9E60-2007DBB4DA0C}" destId="{2894F6B5-5C3A-416E-96DF-FB80A2638FC4}" srcOrd="0" destOrd="0" presId="urn:microsoft.com/office/officeart/2011/layout/Picture Frame"/>
    <dgm:cxn modelId="{2EDC02B8-944D-464A-8CD5-22F09C33FDE8}" type="presParOf" srcId="{FADB025E-FDA2-428A-9E60-2007DBB4DA0C}" destId="{8E36E989-CC24-47EC-870B-CFC184B6AA07}" srcOrd="1" destOrd="0" presId="urn:microsoft.com/office/officeart/2011/layout/Picture Frame"/>
    <dgm:cxn modelId="{F7478572-BE64-490E-B786-AF357E67AE4B}" type="presParOf" srcId="{FADB025E-FDA2-428A-9E60-2007DBB4DA0C}" destId="{8BADF106-5758-4706-92BA-6734F0378AA9}" srcOrd="2" destOrd="0" presId="urn:microsoft.com/office/officeart/2011/layout/Picture Frame"/>
    <dgm:cxn modelId="{D7B1B385-D40B-46F2-8128-7C161A231C6A}" type="presParOf" srcId="{04B3A552-1235-421D-8E10-5E3902486133}" destId="{AABAFF32-8D6F-4BFA-B3C8-33DFC06149E0}" srcOrd="1" destOrd="0" presId="urn:microsoft.com/office/officeart/2011/layout/Picture Frame"/>
    <dgm:cxn modelId="{0A2F3CE0-869F-4BC5-B15E-BF2374DF08E4}" type="presParOf" srcId="{04B3A552-1235-421D-8E10-5E3902486133}" destId="{20547F17-7D90-495F-8222-F9EF1130FD61}" srcOrd="2" destOrd="0" presId="urn:microsoft.com/office/officeart/2011/layout/Picture Frame"/>
    <dgm:cxn modelId="{8CCD354B-D5A4-458E-97A5-11852B24AFA3}" type="presParOf" srcId="{20547F17-7D90-495F-8222-F9EF1130FD61}" destId="{9694101B-4D58-41D5-BBB5-1DAE70855ED0}" srcOrd="0" destOrd="0" presId="urn:microsoft.com/office/officeart/2011/layout/Picture Frame"/>
    <dgm:cxn modelId="{DB1249AB-4F7D-4CCD-BED8-BCC89699ABA6}" type="presParOf" srcId="{20547F17-7D90-495F-8222-F9EF1130FD61}" destId="{D509CCB5-045F-4321-8433-49F2B3212C59}" srcOrd="1" destOrd="0" presId="urn:microsoft.com/office/officeart/2011/layout/Picture Frame"/>
    <dgm:cxn modelId="{F0042C76-29EA-4809-AC1C-2F0C88CD8FEB}" type="presParOf" srcId="{20547F17-7D90-495F-8222-F9EF1130FD61}" destId="{B2D648C8-73B5-4BBE-8722-7AE6C452166B}" srcOrd="2" destOrd="0" presId="urn:microsoft.com/office/officeart/2011/layout/Picture Frame"/>
    <dgm:cxn modelId="{AAAF1D14-24DC-44F8-A642-A93F4C3B9B53}" type="presParOf" srcId="{04B3A552-1235-421D-8E10-5E3902486133}" destId="{27EAC2F7-478F-4605-93BD-8ABB08424792}" srcOrd="3" destOrd="0" presId="urn:microsoft.com/office/officeart/2011/layout/Picture Frame"/>
    <dgm:cxn modelId="{A7A2F988-FB0D-4029-A546-ECF1F954A42A}" type="presParOf" srcId="{04B3A552-1235-421D-8E10-5E3902486133}" destId="{83F0A443-A03F-48B0-B3A4-E0A08E2415D5}" srcOrd="4" destOrd="0" presId="urn:microsoft.com/office/officeart/2011/layout/Picture Frame"/>
    <dgm:cxn modelId="{A66D7021-BA7A-421A-B26A-DBAEC23F9B83}" type="presParOf" srcId="{83F0A443-A03F-48B0-B3A4-E0A08E2415D5}" destId="{3D18999F-D7B2-4144-A4EF-967D51DBC9F3}" srcOrd="0" destOrd="0" presId="urn:microsoft.com/office/officeart/2011/layout/Picture Frame"/>
    <dgm:cxn modelId="{848FD97B-EE38-4CC8-AD82-256D58F9E301}" type="presParOf" srcId="{83F0A443-A03F-48B0-B3A4-E0A08E2415D5}" destId="{0DBB6AA8-BBAF-4AA8-94A2-170BC3E86852}" srcOrd="1" destOrd="0" presId="urn:microsoft.com/office/officeart/2011/layout/Picture Frame"/>
    <dgm:cxn modelId="{C9B6126D-5040-4A01-9F76-3F19D3EFA6B4}" type="presParOf" srcId="{83F0A443-A03F-48B0-B3A4-E0A08E2415D5}" destId="{52EE7D23-E629-4293-A3C6-C3A5BC7F4320}" srcOrd="2" destOrd="0" presId="urn:microsoft.com/office/officeart/2011/layout/Picture Frame"/>
    <dgm:cxn modelId="{41E69446-B416-4A2F-A137-1FA898056AF0}" type="presParOf" srcId="{04B3A552-1235-421D-8E10-5E3902486133}" destId="{0F98C270-792D-4F14-B094-44A689160C6A}" srcOrd="5" destOrd="0" presId="urn:microsoft.com/office/officeart/2011/layout/Picture Frame"/>
    <dgm:cxn modelId="{BBEAD0C7-7064-4F2A-8399-D06CF146A04A}" type="presParOf" srcId="{04B3A552-1235-421D-8E10-5E3902486133}" destId="{37B32254-5E30-4BF0-9C7D-DE8E24B243C6}" srcOrd="6" destOrd="0" presId="urn:microsoft.com/office/officeart/2011/layout/Picture Frame"/>
    <dgm:cxn modelId="{8F950741-3ECE-4141-91B6-ADEB22EEE8C1}" type="presParOf" srcId="{37B32254-5E30-4BF0-9C7D-DE8E24B243C6}" destId="{007D3518-8FCA-40B4-9F7F-E8533AF3293B}" srcOrd="0" destOrd="0" presId="urn:microsoft.com/office/officeart/2011/layout/Picture Frame"/>
    <dgm:cxn modelId="{42E6F05D-BF8D-455A-8B49-CAB6C8CC5135}" type="presParOf" srcId="{37B32254-5E30-4BF0-9C7D-DE8E24B243C6}" destId="{BE5A5C8B-CF99-4E1D-ACD4-709F8D8F1271}" srcOrd="1" destOrd="0" presId="urn:microsoft.com/office/officeart/2011/layout/Picture Frame"/>
    <dgm:cxn modelId="{F36F4269-E56E-4633-925F-38676F088680}" type="presParOf" srcId="{37B32254-5E30-4BF0-9C7D-DE8E24B243C6}" destId="{446CAF37-4261-47AD-9BD6-8A2F49C15097}" srcOrd="2" destOrd="0" presId="urn:microsoft.com/office/officeart/2011/layout/Picture Fram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B1D6F-F693-4914-A424-C757414B0AA9}">
      <dsp:nvSpPr>
        <dsp:cNvPr id="0" name=""/>
        <dsp:cNvSpPr/>
      </dsp:nvSpPr>
      <dsp:spPr>
        <a:xfrm>
          <a:off x="0" y="785862"/>
          <a:ext cx="8003232" cy="3201292"/>
        </a:xfrm>
        <a:prstGeom prst="leftRightRibbon">
          <a:avLst/>
        </a:prstGeom>
        <a:gradFill rotWithShape="0">
          <a:gsLst>
            <a:gs pos="0">
              <a:schemeClr val="accent5">
                <a:shade val="5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5">
                <a:shade val="5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5">
                <a:shade val="5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5">
                <a:shade val="5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3D9DCD9-4803-40CC-A8BF-1CD436EDF841}">
      <dsp:nvSpPr>
        <dsp:cNvPr id="0" name=""/>
        <dsp:cNvSpPr/>
      </dsp:nvSpPr>
      <dsp:spPr>
        <a:xfrm>
          <a:off x="960387" y="1346088"/>
          <a:ext cx="2641066" cy="1568633"/>
        </a:xfrm>
        <a:prstGeom prst="rect">
          <a:avLst/>
        </a:prstGeom>
        <a:noFill/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71120" rIns="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Εθελοντισμός</a:t>
          </a:r>
          <a:endParaRPr lang="el-GR" sz="2000" kern="1200" dirty="0"/>
        </a:p>
      </dsp:txBody>
      <dsp:txXfrm>
        <a:off x="960387" y="1346088"/>
        <a:ext cx="2641066" cy="1568633"/>
      </dsp:txXfrm>
    </dsp:sp>
    <dsp:sp modelId="{57045148-09AF-455F-9DE3-F7BE98977107}">
      <dsp:nvSpPr>
        <dsp:cNvPr id="0" name=""/>
        <dsp:cNvSpPr/>
      </dsp:nvSpPr>
      <dsp:spPr>
        <a:xfrm>
          <a:off x="4001616" y="1858295"/>
          <a:ext cx="3121260" cy="1568633"/>
        </a:xfrm>
        <a:prstGeom prst="rect">
          <a:avLst/>
        </a:prstGeom>
        <a:noFill/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71120" rIns="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Η προσφορά υπηρεσιών στο κοινωνικό σύνολο, σε διάφορους τομείς, χωρίς την απαίτηση συναλλάγματος.</a:t>
          </a:r>
          <a:endParaRPr lang="el-GR" sz="2000" kern="1200" dirty="0"/>
        </a:p>
      </dsp:txBody>
      <dsp:txXfrm>
        <a:off x="4001616" y="1858295"/>
        <a:ext cx="3121260" cy="1568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D7ABD-B681-4929-B3DC-3E364E26B832}">
      <dsp:nvSpPr>
        <dsp:cNvPr id="0" name=""/>
        <dsp:cNvSpPr/>
      </dsp:nvSpPr>
      <dsp:spPr>
        <a:xfrm>
          <a:off x="2631832" y="2111"/>
          <a:ext cx="4972862" cy="22491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700" kern="1200" dirty="0" smtClean="0"/>
            <a:t>Αιμοδοσία </a:t>
          </a:r>
          <a:endParaRPr lang="el-GR" sz="4700" kern="1200" dirty="0"/>
        </a:p>
      </dsp:txBody>
      <dsp:txXfrm>
        <a:off x="2631832" y="2111"/>
        <a:ext cx="4972862" cy="2249146"/>
      </dsp:txXfrm>
    </dsp:sp>
    <dsp:sp modelId="{EA9C9278-51C1-49B4-86D5-2E64112CED54}">
      <dsp:nvSpPr>
        <dsp:cNvPr id="0" name=""/>
        <dsp:cNvSpPr/>
      </dsp:nvSpPr>
      <dsp:spPr>
        <a:xfrm>
          <a:off x="182512" y="2111"/>
          <a:ext cx="2226654" cy="224914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C968EA48-D93A-412A-8531-9E3654469BC8}">
      <dsp:nvSpPr>
        <dsp:cNvPr id="0" name=""/>
        <dsp:cNvSpPr/>
      </dsp:nvSpPr>
      <dsp:spPr>
        <a:xfrm>
          <a:off x="182512" y="2622367"/>
          <a:ext cx="4972862" cy="22491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700" kern="1200" dirty="0" smtClean="0"/>
            <a:t>Κορυφαία μορφή εθελοντισμού</a:t>
          </a:r>
          <a:endParaRPr lang="el-GR" sz="4700" kern="1200" dirty="0"/>
        </a:p>
      </dsp:txBody>
      <dsp:txXfrm>
        <a:off x="182512" y="2622367"/>
        <a:ext cx="4972862" cy="2249146"/>
      </dsp:txXfrm>
    </dsp:sp>
    <dsp:sp modelId="{FDCD7BD3-1B8E-46E0-9B11-61AC5BA78748}">
      <dsp:nvSpPr>
        <dsp:cNvPr id="0" name=""/>
        <dsp:cNvSpPr/>
      </dsp:nvSpPr>
      <dsp:spPr>
        <a:xfrm>
          <a:off x="5378040" y="2622367"/>
          <a:ext cx="2226654" cy="2249146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9881C9-1E7F-47DD-B15E-8E52846BEAC9}">
      <dsp:nvSpPr>
        <dsp:cNvPr id="0" name=""/>
        <dsp:cNvSpPr/>
      </dsp:nvSpPr>
      <dsp:spPr>
        <a:xfrm rot="16200000">
          <a:off x="-1356284" y="2626231"/>
          <a:ext cx="3891451" cy="823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726009" bIns="0" numCol="1" spcCol="1270" anchor="t" anchorCtr="0">
          <a:noAutofit/>
        </a:bodyPr>
        <a:lstStyle/>
        <a:p>
          <a:pPr lvl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000" kern="1200" dirty="0" smtClean="0"/>
            <a:t>Εθελοντισμός </a:t>
          </a:r>
          <a:endParaRPr lang="el-GR" sz="4000" kern="1200" dirty="0"/>
        </a:p>
      </dsp:txBody>
      <dsp:txXfrm>
        <a:off x="-1356284" y="2626231"/>
        <a:ext cx="3891451" cy="823191"/>
      </dsp:txXfrm>
    </dsp:sp>
    <dsp:sp modelId="{14A42B1E-8D4B-4B66-9DCC-2325A1C3C778}">
      <dsp:nvSpPr>
        <dsp:cNvPr id="0" name=""/>
        <dsp:cNvSpPr/>
      </dsp:nvSpPr>
      <dsp:spPr>
        <a:xfrm>
          <a:off x="1001037" y="1092101"/>
          <a:ext cx="6680333" cy="389145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0" tIns="726009" rIns="355600" bIns="35560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900" kern="1200" dirty="0" smtClean="0"/>
            <a:t>Συμμετοχή στα κοινά.</a:t>
          </a:r>
          <a:endParaRPr lang="el-GR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900" kern="1200" dirty="0" smtClean="0"/>
            <a:t>Π.χ. </a:t>
          </a:r>
          <a:r>
            <a:rPr lang="el-GR" sz="3900" kern="1200" dirty="0" err="1" smtClean="0"/>
            <a:t>δεντροφυτεύσεις</a:t>
          </a:r>
          <a:r>
            <a:rPr lang="el-GR" sz="3900" kern="1200" dirty="0" smtClean="0"/>
            <a:t>, διαμορφώσεις δημόσιων χώρων, καθαρισμός ακτών.</a:t>
          </a:r>
          <a:endParaRPr lang="el-GR" sz="3900" kern="1200" dirty="0"/>
        </a:p>
      </dsp:txBody>
      <dsp:txXfrm>
        <a:off x="1001037" y="1092101"/>
        <a:ext cx="6680333" cy="3891451"/>
      </dsp:txXfrm>
    </dsp:sp>
    <dsp:sp modelId="{4AE2280B-4667-45F8-B13A-8A21936B530A}">
      <dsp:nvSpPr>
        <dsp:cNvPr id="0" name=""/>
        <dsp:cNvSpPr/>
      </dsp:nvSpPr>
      <dsp:spPr>
        <a:xfrm>
          <a:off x="177845" y="5487"/>
          <a:ext cx="1646383" cy="16463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DE5BD-CB10-4742-8A6E-5BFFF9EB0B27}">
      <dsp:nvSpPr>
        <dsp:cNvPr id="0" name=""/>
        <dsp:cNvSpPr/>
      </dsp:nvSpPr>
      <dsp:spPr>
        <a:xfrm>
          <a:off x="660978" y="0"/>
          <a:ext cx="7009939" cy="43271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591841-F61D-4A24-800D-780851DABE78}">
      <dsp:nvSpPr>
        <dsp:cNvPr id="0" name=""/>
        <dsp:cNvSpPr/>
      </dsp:nvSpPr>
      <dsp:spPr>
        <a:xfrm>
          <a:off x="116290" y="4301891"/>
          <a:ext cx="6995585" cy="740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0" rIns="99060" bIns="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Αθήνα 2004: Οι αιτήσεις των εθελοντών ξεπέρασαν κάθε προσδοκία</a:t>
          </a:r>
          <a:r>
            <a:rPr lang="en-US" sz="2600" kern="1200" dirty="0" smtClean="0"/>
            <a:t> (168.001)</a:t>
          </a:r>
          <a:endParaRPr lang="el-GR" sz="2600" kern="1200" dirty="0"/>
        </a:p>
      </dsp:txBody>
      <dsp:txXfrm>
        <a:off x="116290" y="4301891"/>
        <a:ext cx="6995585" cy="740431"/>
      </dsp:txXfrm>
    </dsp:sp>
    <dsp:sp modelId="{9E4C57C2-2DEA-4DFE-B906-260FF0DC55FD}">
      <dsp:nvSpPr>
        <dsp:cNvPr id="0" name=""/>
        <dsp:cNvSpPr/>
      </dsp:nvSpPr>
      <dsp:spPr>
        <a:xfrm>
          <a:off x="116290" y="558739"/>
          <a:ext cx="7007672" cy="4502309"/>
        </a:xfrm>
        <a:prstGeom prst="rect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6CAF37-4261-47AD-9BD6-8A2F49C15097}">
      <dsp:nvSpPr>
        <dsp:cNvPr id="0" name=""/>
        <dsp:cNvSpPr/>
      </dsp:nvSpPr>
      <dsp:spPr>
        <a:xfrm>
          <a:off x="4426866" y="2589367"/>
          <a:ext cx="3096503" cy="19114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7000" b="-5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EE7D23-E629-4293-A3C6-C3A5BC7F4320}">
      <dsp:nvSpPr>
        <dsp:cNvPr id="0" name=""/>
        <dsp:cNvSpPr/>
      </dsp:nvSpPr>
      <dsp:spPr>
        <a:xfrm>
          <a:off x="720467" y="2589367"/>
          <a:ext cx="3096503" cy="1911454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1000" b="-3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D648C8-73B5-4BBE-8722-7AE6C452166B}">
      <dsp:nvSpPr>
        <dsp:cNvPr id="0" name=""/>
        <dsp:cNvSpPr/>
      </dsp:nvSpPr>
      <dsp:spPr>
        <a:xfrm>
          <a:off x="4426866" y="20037"/>
          <a:ext cx="3096503" cy="19114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1000" b="-3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ADF106-5758-4706-92BA-6734F0378AA9}">
      <dsp:nvSpPr>
        <dsp:cNvPr id="0" name=""/>
        <dsp:cNvSpPr/>
      </dsp:nvSpPr>
      <dsp:spPr>
        <a:xfrm>
          <a:off x="720467" y="20037"/>
          <a:ext cx="3096503" cy="1911454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4F6B5-5C3A-416E-96DF-FB80A2638FC4}">
      <dsp:nvSpPr>
        <dsp:cNvPr id="0" name=""/>
        <dsp:cNvSpPr/>
      </dsp:nvSpPr>
      <dsp:spPr>
        <a:xfrm>
          <a:off x="479861" y="1920314"/>
          <a:ext cx="3090163" cy="327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76200" bIns="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Γιατροί χωρίς σύνορα</a:t>
          </a:r>
          <a:endParaRPr lang="el-GR" sz="2000" kern="1200" dirty="0"/>
        </a:p>
      </dsp:txBody>
      <dsp:txXfrm>
        <a:off x="479861" y="1920314"/>
        <a:ext cx="3090163" cy="327071"/>
      </dsp:txXfrm>
    </dsp:sp>
    <dsp:sp modelId="{8E36E989-CC24-47EC-870B-CFC184B6AA07}">
      <dsp:nvSpPr>
        <dsp:cNvPr id="0" name=""/>
        <dsp:cNvSpPr/>
      </dsp:nvSpPr>
      <dsp:spPr>
        <a:xfrm>
          <a:off x="479861" y="266849"/>
          <a:ext cx="3095502" cy="1988807"/>
        </a:xfrm>
        <a:prstGeom prst="rect">
          <a:avLst/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4101B-4D58-41D5-BBB5-1DAE70855ED0}">
      <dsp:nvSpPr>
        <dsp:cNvPr id="0" name=""/>
        <dsp:cNvSpPr/>
      </dsp:nvSpPr>
      <dsp:spPr>
        <a:xfrm>
          <a:off x="4186260" y="1920314"/>
          <a:ext cx="3090163" cy="327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76200" bIns="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Γιατροί του κόσμου</a:t>
          </a:r>
          <a:endParaRPr lang="el-GR" sz="2000" kern="1200" dirty="0"/>
        </a:p>
      </dsp:txBody>
      <dsp:txXfrm>
        <a:off x="4186260" y="1920314"/>
        <a:ext cx="3090163" cy="327071"/>
      </dsp:txXfrm>
    </dsp:sp>
    <dsp:sp modelId="{D509CCB5-045F-4321-8433-49F2B3212C59}">
      <dsp:nvSpPr>
        <dsp:cNvPr id="0" name=""/>
        <dsp:cNvSpPr/>
      </dsp:nvSpPr>
      <dsp:spPr>
        <a:xfrm>
          <a:off x="4186260" y="266849"/>
          <a:ext cx="3095502" cy="1988807"/>
        </a:xfrm>
        <a:prstGeom prst="rect">
          <a:avLst/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8999F-D7B2-4144-A4EF-967D51DBC9F3}">
      <dsp:nvSpPr>
        <dsp:cNvPr id="0" name=""/>
        <dsp:cNvSpPr/>
      </dsp:nvSpPr>
      <dsp:spPr>
        <a:xfrm>
          <a:off x="479861" y="4489644"/>
          <a:ext cx="3090163" cy="327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76200" bIns="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Το χαμόγελο του παιδιού</a:t>
          </a:r>
          <a:endParaRPr lang="el-GR" sz="2000" kern="1200" dirty="0"/>
        </a:p>
      </dsp:txBody>
      <dsp:txXfrm>
        <a:off x="479861" y="4489644"/>
        <a:ext cx="3090163" cy="327071"/>
      </dsp:txXfrm>
    </dsp:sp>
    <dsp:sp modelId="{0DBB6AA8-BBAF-4AA8-94A2-170BC3E86852}">
      <dsp:nvSpPr>
        <dsp:cNvPr id="0" name=""/>
        <dsp:cNvSpPr/>
      </dsp:nvSpPr>
      <dsp:spPr>
        <a:xfrm>
          <a:off x="479861" y="2836180"/>
          <a:ext cx="3095502" cy="1988807"/>
        </a:xfrm>
        <a:prstGeom prst="rect">
          <a:avLst/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D3518-8FCA-40B4-9F7F-E8533AF3293B}">
      <dsp:nvSpPr>
        <dsp:cNvPr id="0" name=""/>
        <dsp:cNvSpPr/>
      </dsp:nvSpPr>
      <dsp:spPr>
        <a:xfrm>
          <a:off x="4186260" y="4489644"/>
          <a:ext cx="3090163" cy="327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76200" bIns="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Παιδικά χωριά </a:t>
          </a:r>
          <a:r>
            <a:rPr lang="en-US" sz="2000" kern="1200" dirty="0" smtClean="0"/>
            <a:t>SOS</a:t>
          </a:r>
          <a:endParaRPr lang="el-GR" sz="2000" kern="1200" dirty="0"/>
        </a:p>
      </dsp:txBody>
      <dsp:txXfrm>
        <a:off x="4186260" y="4489644"/>
        <a:ext cx="3090163" cy="327071"/>
      </dsp:txXfrm>
    </dsp:sp>
    <dsp:sp modelId="{BE5A5C8B-CF99-4E1D-ACD4-709F8D8F1271}">
      <dsp:nvSpPr>
        <dsp:cNvPr id="0" name=""/>
        <dsp:cNvSpPr/>
      </dsp:nvSpPr>
      <dsp:spPr>
        <a:xfrm>
          <a:off x="4186260" y="2836180"/>
          <a:ext cx="3095502" cy="1988807"/>
        </a:xfrm>
        <a:prstGeom prst="rect">
          <a:avLst/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Picture Frame">
  <dgm:title val="Πλαίσιο εικόνας"/>
  <dgm:desc val="Χρησιμοποιείται για την εμφάνιση εικόνων και του αντίστοιχου κειμένου Επιπέδου 1, όπου και τα δύο εμφανίζονται σε ένα μετατοπισμένο πλαίσιο. Λειτουργεί καλύτερα μόνο με κείμενο Επιπέδου 1."/>
  <dgm:catLst>
    <dgm:cat type="picture" pri="6500"/>
    <dgm:cat type="officeonline" pri="10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4927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Text" refType="w" fact="0"/>
              <dgm:constr type="t" for="ch" forName="ParentText" refType="h" fact="0.85"/>
              <dgm:constr type="w" for="ch" forName="ParentText" refType="w" fact="0.926"/>
              <dgm:constr type="h" for="ch" forName="ParentText" refType="h" fact="0.1463"/>
              <dgm:constr type="l" for="ch" forName="Accent1" refType="w" fact="0"/>
              <dgm:constr type="t" for="ch" forName="Accent1" refType="h" fact="0.1104"/>
              <dgm:constr type="w" for="ch" forName="Accent1" refType="w" fact="0.9276"/>
              <dgm:constr type="h" for="ch" forName="Accent1" refType="h" fact="0.8896"/>
              <dgm:constr type="l" for="ch" forName="Image" refType="w" fact="0.0721"/>
              <dgm:constr type="t" for="ch" forName="Image" refType="h" fact="0"/>
              <dgm:constr type="w" for="ch" forName="Image" refType="w" fact="0.9279"/>
              <dgm:constr type="h" for="ch" forName="Image" refType="h" fact="0.855"/>
            </dgm:constrLst>
          </dgm:if>
          <dgm:else name="Name6">
            <dgm:constrLst>
              <dgm:constr type="l" for="ch" forName="ParentText" refType="w" fact="0.0837"/>
              <dgm:constr type="t" for="ch" forName="ParentText" refType="h" fact="0.84"/>
              <dgm:constr type="w" for="ch" forName="ParentText" refType="w" fact="0.9163"/>
              <dgm:constr type="h" for="ch" forName="ParentText" refType="h" fact="0.1463"/>
              <dgm:constr type="l" for="ch" forName="Accent1" refType="w" fact="0.0724"/>
              <dgm:constr type="t" for="ch" forName="Accent1" refType="h" fact="0.1104"/>
              <dgm:constr type="w" for="ch" forName="Accent1" refType="w" fact="0.9276"/>
              <dgm:constr type="h" for="ch" forName="Accent1" refType="h" fact="0.8896"/>
              <dgm:constr type="l" for="ch" forName="Image" refType="w" fact="0"/>
              <dgm:constr type="t" for="ch" forName="Image" refType="h" fact="0"/>
              <dgm:constr type="w" for="ch" forName="Image" refType="w" fact="0.9279"/>
              <dgm:constr type="h" for="ch" forName="Image" refType="h" fact="0.855"/>
            </dgm:constrLst>
          </dgm:else>
        </dgm:choos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l"/>
            <dgm:param type="txAnchorVert" val="b"/>
            <dgm:param type="txAnchorVertCh" val="b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Accent1" styleLbl="parChTrans1D1">
          <dgm:alg type="sp"/>
          <dgm:shape xmlns:r="http://schemas.openxmlformats.org/officeDocument/2006/relationships" type="rect" r:blip="" zOrderOff="10">
            <dgm:adjLst/>
          </dgm:shape>
          <dgm:presOf/>
        </dgm:layoutNode>
        <dgm:layoutNode name="Image" styleLbl="alignImgPlace1">
          <dgm:alg type="sp"/>
          <dgm:shape xmlns:r="http://schemas.openxmlformats.org/officeDocument/2006/relationships" type="rect" r:blip="" zOrderOff="-15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Picture Frame">
  <dgm:title val="Πλαίσιο εικόνας"/>
  <dgm:desc val="Χρησιμοποιείται για την εμφάνιση εικόνων και του αντίστοιχου κειμένου Επιπέδου 1, όπου και τα δύο εμφανίζονται σε ένα μετατοπισμένο πλαίσιο. Λειτουργεί καλύτερα μόνο με κείμενο Επιπέδου 1."/>
  <dgm:catLst>
    <dgm:cat type="picture" pri="6500"/>
    <dgm:cat type="officeonline" pri="10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4927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Text" refType="w" fact="0"/>
              <dgm:constr type="t" for="ch" forName="ParentText" refType="h" fact="0.85"/>
              <dgm:constr type="w" for="ch" forName="ParentText" refType="w" fact="0.926"/>
              <dgm:constr type="h" for="ch" forName="ParentText" refType="h" fact="0.1463"/>
              <dgm:constr type="l" for="ch" forName="Accent1" refType="w" fact="0"/>
              <dgm:constr type="t" for="ch" forName="Accent1" refType="h" fact="0.1104"/>
              <dgm:constr type="w" for="ch" forName="Accent1" refType="w" fact="0.9276"/>
              <dgm:constr type="h" for="ch" forName="Accent1" refType="h" fact="0.8896"/>
              <dgm:constr type="l" for="ch" forName="Image" refType="w" fact="0.0721"/>
              <dgm:constr type="t" for="ch" forName="Image" refType="h" fact="0"/>
              <dgm:constr type="w" for="ch" forName="Image" refType="w" fact="0.9279"/>
              <dgm:constr type="h" for="ch" forName="Image" refType="h" fact="0.855"/>
            </dgm:constrLst>
          </dgm:if>
          <dgm:else name="Name6">
            <dgm:constrLst>
              <dgm:constr type="l" for="ch" forName="ParentText" refType="w" fact="0.0837"/>
              <dgm:constr type="t" for="ch" forName="ParentText" refType="h" fact="0.84"/>
              <dgm:constr type="w" for="ch" forName="ParentText" refType="w" fact="0.9163"/>
              <dgm:constr type="h" for="ch" forName="ParentText" refType="h" fact="0.1463"/>
              <dgm:constr type="l" for="ch" forName="Accent1" refType="w" fact="0.0724"/>
              <dgm:constr type="t" for="ch" forName="Accent1" refType="h" fact="0.1104"/>
              <dgm:constr type="w" for="ch" forName="Accent1" refType="w" fact="0.9276"/>
              <dgm:constr type="h" for="ch" forName="Accent1" refType="h" fact="0.8896"/>
              <dgm:constr type="l" for="ch" forName="Image" refType="w" fact="0"/>
              <dgm:constr type="t" for="ch" forName="Image" refType="h" fact="0"/>
              <dgm:constr type="w" for="ch" forName="Image" refType="w" fact="0.9279"/>
              <dgm:constr type="h" for="ch" forName="Image" refType="h" fact="0.855"/>
            </dgm:constrLst>
          </dgm:else>
        </dgm:choos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l"/>
            <dgm:param type="txAnchorVert" val="b"/>
            <dgm:param type="txAnchorVertCh" val="b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Accent1" styleLbl="parChTrans1D1">
          <dgm:alg type="sp"/>
          <dgm:shape xmlns:r="http://schemas.openxmlformats.org/officeDocument/2006/relationships" type="rect" r:blip="" zOrderOff="10">
            <dgm:adjLst/>
          </dgm:shape>
          <dgm:presOf/>
        </dgm:layoutNode>
        <dgm:layoutNode name="Image" styleLbl="alignImgPlace1">
          <dgm:alg type="sp"/>
          <dgm:shape xmlns:r="http://schemas.openxmlformats.org/officeDocument/2006/relationships" type="rect" r:blip="" zOrderOff="-15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98103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02694044-D13B-4D39-BEB2-27FEAFE3481D}" type="datetimeFigureOut">
              <a:rPr lang="el-GR" smtClean="0"/>
              <a:t>11/1/2017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1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98103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B32CDA59-D86A-4935-B4CB-DA3804E702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9221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98103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F0056615-6A10-4415-980F-F35B1D204D34}" type="datetimeFigureOut">
              <a:rPr lang="el-GR" smtClean="0"/>
              <a:t>11/1/2017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9300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1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98103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A7F4BAB0-04E1-4607-B9C3-E41E5466C2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6193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A0C4AFF-B74A-4690-A85A-08BD0A76F149}" type="datetime1">
              <a:rPr lang="el-GR" smtClean="0"/>
              <a:t>11/1/2017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10" name="Ορθογώνιο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Ορθογώνιο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Ορθογώνιο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Ευθεία γραμμή σύνδεσης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Ευθεία γραμμή σύνδεσης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Ορθογώνιο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Έλλειψη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Έλλειψη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Έλλειψη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28D0-C239-4E40-BBA4-2BDB824DB18D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2346-9F56-4A63-ACE1-D005BD4E8C5A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A97F26-87CE-4F59-900A-DC489F6CDFB1}" type="datetime1">
              <a:rPr lang="el-GR" smtClean="0"/>
              <a:t>11/1/2017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893E650-11A3-45E8-8379-57EF1565DF0B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9" name="Ορθογώνιο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Ευθεία γραμμή σύνδεσης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Ευθεία γραμμή σύνδεσης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Ορθογώνιο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Έλλειψη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Έλλειψη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Έλλειψη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Ευθεία γραμμή σύνδεσης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77E4C-5BCF-4CDC-BA80-0B633C589514}" type="datetime1">
              <a:rPr lang="el-GR" smtClean="0"/>
              <a:t>11/1/2017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5D52-CEE1-4A7C-92CA-DD9929BC8A99}" type="datetime1">
              <a:rPr lang="el-GR" smtClean="0"/>
              <a:t>11/1/2017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4" name="Θέση κειμένου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6" name="Θέση ημερομηνίας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8CA0A0-602B-443E-B555-645A30E7F693}" type="datetime1">
              <a:rPr lang="el-GR" smtClean="0"/>
              <a:t>11/1/2017</a:t>
            </a:fld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81E7-6C4F-4089-9F76-A18CC2490D3B}" type="datetime1">
              <a:rPr lang="el-GR" smtClean="0"/>
              <a:t>11/1/2017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Θέση περιεχομένου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Θέση ημερομηνίας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5761015-5720-482E-A27D-02034CEB82E7}" type="datetime1">
              <a:rPr lang="el-GR" smtClean="0"/>
              <a:t>11/1/2017</a:t>
            </a:fld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Θέση υποσέλιδου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Ευθεία γραμμή σύνδεσης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Ευθεία γραμμή σύνδεσης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Θέση ημερομηνίας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6D96B2-6AC0-4CC7-B0D4-6438181DC956}" type="datetime1">
              <a:rPr lang="el-GR" smtClean="0"/>
              <a:t>11/1/2017</a:t>
            </a:fld>
            <a:endParaRPr lang="el-GR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Θέση υποσέλιδου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5AC86A1-2D46-41B7-9973-1B61AB948342}" type="datetime1">
              <a:rPr lang="el-GR" smtClean="0"/>
              <a:t>11/1/2017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ΚΕΦΑΛΑΙΟ 7ο-Ο ΕΛΕΥΘΕΡΟΣ ΥΠΕΥΘΥΝΟΣ ΚΑΙ ΕΝΕΡΓΟΣ ΠΟΛΙΤΗΣ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7.8 Ο ΕΘΕΛΟΝΤΙΣΜΟΣ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428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7.8 Ο </a:t>
            </a:r>
            <a:r>
              <a:rPr lang="el-GR" dirty="0" err="1" smtClean="0"/>
              <a:t>Εθελοντισμοσ</a:t>
            </a:r>
            <a:endParaRPr lang="el-GR" dirty="0"/>
          </a:p>
        </p:txBody>
      </p:sp>
      <p:graphicFrame>
        <p:nvGraphicFramePr>
          <p:cNvPr id="6" name="Θέση περιεχομένου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78760911"/>
              </p:ext>
            </p:extLst>
          </p:nvPr>
        </p:nvGraphicFramePr>
        <p:xfrm>
          <a:off x="467544" y="908720"/>
          <a:ext cx="8003232" cy="4773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2</a:t>
            </a:fld>
            <a:endParaRPr lang="el-GR"/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725144"/>
            <a:ext cx="2296296" cy="2069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76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23765619"/>
              </p:ext>
            </p:extLst>
          </p:nvPr>
        </p:nvGraphicFramePr>
        <p:xfrm>
          <a:off x="457200" y="1600200"/>
          <a:ext cx="7787208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3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7.8 Ο </a:t>
            </a:r>
            <a:r>
              <a:rPr lang="el-GR" dirty="0" err="1" smtClean="0"/>
              <a:t>Εθελοντισμοσ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0592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A9C9278-51C1-49B4-86D5-2E64112CED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EA9C9278-51C1-49B4-86D5-2E64112CED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EA9C9278-51C1-49B4-86D5-2E64112CED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EA9C9278-51C1-49B4-86D5-2E64112CED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C5D7ABD-B681-4929-B3DC-3E364E26B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0C5D7ABD-B681-4929-B3DC-3E364E26B8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0C5D7ABD-B681-4929-B3DC-3E364E26B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0C5D7ABD-B681-4929-B3DC-3E364E26B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DCD7BD3-1B8E-46E0-9B11-61AC5BA787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FDCD7BD3-1B8E-46E0-9B11-61AC5BA787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FDCD7BD3-1B8E-46E0-9B11-61AC5BA787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FDCD7BD3-1B8E-46E0-9B11-61AC5BA787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968EA48-D93A-412A-8531-9E3654469B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C968EA48-D93A-412A-8531-9E3654469B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C968EA48-D93A-412A-8531-9E3654469B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C968EA48-D93A-412A-8531-9E3654469B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42302031"/>
              </p:ext>
            </p:extLst>
          </p:nvPr>
        </p:nvGraphicFramePr>
        <p:xfrm>
          <a:off x="457200" y="1484784"/>
          <a:ext cx="7859216" cy="4989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4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7.8 Ο </a:t>
            </a:r>
            <a:r>
              <a:rPr lang="el-GR" dirty="0" err="1" smtClean="0"/>
              <a:t>Εθελοντισμοσ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325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97312442"/>
              </p:ext>
            </p:extLst>
          </p:nvPr>
        </p:nvGraphicFramePr>
        <p:xfrm>
          <a:off x="457200" y="1412776"/>
          <a:ext cx="7787208" cy="5061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5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7.8 Ο </a:t>
            </a:r>
            <a:r>
              <a:rPr lang="el-GR" dirty="0" err="1" smtClean="0"/>
              <a:t>Εθελοντισμοσ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426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67809651"/>
              </p:ext>
            </p:extLst>
          </p:nvPr>
        </p:nvGraphicFramePr>
        <p:xfrm>
          <a:off x="457200" y="1628800"/>
          <a:ext cx="8003232" cy="4845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6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7.8 Ο </a:t>
            </a:r>
            <a:r>
              <a:rPr lang="el-GR" dirty="0" err="1" smtClean="0"/>
              <a:t>Εθελοντισμοσ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443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36E989-CC24-47EC-870B-CFC184B6AA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8E36E989-CC24-47EC-870B-CFC184B6AA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BADF106-5758-4706-92BA-6734F0378A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dgm id="{8BADF106-5758-4706-92BA-6734F0378A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894F6B5-5C3A-416E-96DF-FB80A2638F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>
                                            <p:graphicEl>
                                              <a:dgm id="{2894F6B5-5C3A-416E-96DF-FB80A2638F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2D648C8-73B5-4BBE-8722-7AE6C4521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>
                                            <p:graphicEl>
                                              <a:dgm id="{B2D648C8-73B5-4BBE-8722-7AE6C45216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509CCB5-045F-4321-8433-49F2B3212C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>
                                            <p:graphicEl>
                                              <a:dgm id="{D509CCB5-045F-4321-8433-49F2B3212C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694101B-4D58-41D5-BBB5-1DAE70855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>
                                            <p:graphicEl>
                                              <a:dgm id="{9694101B-4D58-41D5-BBB5-1DAE70855E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EE7D23-E629-4293-A3C6-C3A5BC7F43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>
                                            <p:graphicEl>
                                              <a:dgm id="{52EE7D23-E629-4293-A3C6-C3A5BC7F43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DBB6AA8-BBAF-4AA8-94A2-170BC3E868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0DBB6AA8-BBAF-4AA8-94A2-170BC3E868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D18999F-D7B2-4144-A4EF-967D51DBC9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>
                                            <p:graphicEl>
                                              <a:dgm id="{3D18999F-D7B2-4144-A4EF-967D51DBC9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E5A5C8B-CF99-4E1D-ACD4-709F8D8F12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>
                                            <p:graphicEl>
                                              <a:dgm id="{BE5A5C8B-CF99-4E1D-ACD4-709F8D8F12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6CAF37-4261-47AD-9BD6-8A2F49C150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>
                                            <p:graphicEl>
                                              <a:dgm id="{446CAF37-4261-47AD-9BD6-8A2F49C150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7D3518-8FCA-40B4-9F7F-E8533AF329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graphicEl>
                                              <a:dgm id="{007D3518-8FCA-40B4-9F7F-E8533AF329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uaisthis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euaisthisia</Template>
  <TotalTime>4</TotalTime>
  <Words>94</Words>
  <Application>Microsoft Office PowerPoint</Application>
  <PresentationFormat>Προβολή στην οθόνη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euaisthisia</vt:lpstr>
      <vt:lpstr>ΚΕΦΑΛΑΙΟ 7ο-Ο ΕΛΕΥΘΕΡΟΣ ΥΠΕΥΘΥΝΟΣ ΚΑΙ ΕΝΕΡΓΟΣ ΠΟΛΙΤΗΣ</vt:lpstr>
      <vt:lpstr>7.8 Ο Εθελοντισμοσ</vt:lpstr>
      <vt:lpstr>7.8 Ο Εθελοντισμοσ</vt:lpstr>
      <vt:lpstr>7.8 Ο Εθελοντισμοσ</vt:lpstr>
      <vt:lpstr>7.8 Ο Εθελοντισμοσ</vt:lpstr>
      <vt:lpstr>7.8 Ο Εθελοντισμοσ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Πολιτική Παιδεια</dc:title>
  <dc:creator>user</dc:creator>
  <cp:lastModifiedBy>user</cp:lastModifiedBy>
  <cp:revision>2</cp:revision>
  <cp:lastPrinted>2014-11-21T17:44:54Z</cp:lastPrinted>
  <dcterms:created xsi:type="dcterms:W3CDTF">2017-01-11T20:20:10Z</dcterms:created>
  <dcterms:modified xsi:type="dcterms:W3CDTF">2017-01-11T20:25:40Z</dcterms:modified>
</cp:coreProperties>
</file>