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545" r:id="rId2"/>
    <p:sldId id="524" r:id="rId3"/>
    <p:sldId id="525" r:id="rId4"/>
    <p:sldId id="526" r:id="rId5"/>
    <p:sldId id="527" r:id="rId6"/>
    <p:sldId id="529" r:id="rId7"/>
    <p:sldId id="528" r:id="rId8"/>
    <p:sldId id="530" r:id="rId9"/>
    <p:sldId id="531" r:id="rId10"/>
    <p:sldId id="538" r:id="rId11"/>
    <p:sldId id="533" r:id="rId12"/>
    <p:sldId id="537" r:id="rId13"/>
    <p:sldId id="534" r:id="rId14"/>
    <p:sldId id="535" r:id="rId15"/>
    <p:sldId id="536" r:id="rId16"/>
    <p:sldId id="532" r:id="rId17"/>
    <p:sldId id="539" r:id="rId18"/>
    <p:sldId id="540" r:id="rId19"/>
    <p:sldId id="541" r:id="rId20"/>
    <p:sldId id="542" r:id="rId21"/>
    <p:sldId id="543" r:id="rId22"/>
    <p:sldId id="544" r:id="rId23"/>
  </p:sldIdLst>
  <p:sldSz cx="9144000" cy="6858000" type="screen4x3"/>
  <p:notesSz cx="6881813" cy="100028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Μεσαίο στυλ 3 - Έμφαση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Μεσαίο στυλ 3 - Έμφαση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_rels/data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jpg"/></Relationships>
</file>

<file path=ppt/diagrams/_rels/data13.xml.rels><?xml version="1.0" encoding="UTF-8" standalone="yes"?>
<Relationships xmlns="http://schemas.openxmlformats.org/package/2006/relationships"><Relationship Id="rId1" Type="http://schemas.openxmlformats.org/officeDocument/2006/relationships/image" Target="../media/image29.jpg"/></Relationships>
</file>

<file path=ppt/diagrams/_rels/data14.xml.rels><?xml version="1.0" encoding="UTF-8" standalone="yes"?>
<Relationships xmlns="http://schemas.openxmlformats.org/package/2006/relationships"><Relationship Id="rId1" Type="http://schemas.openxmlformats.org/officeDocument/2006/relationships/image" Target="../media/image30.jpg"/></Relationships>
</file>

<file path=ppt/diagrams/_rels/data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image" Target="../media/image31.jpg"/><Relationship Id="rId4" Type="http://schemas.openxmlformats.org/officeDocument/2006/relationships/image" Target="../media/image34.jpg"/></Relationships>
</file>

<file path=ppt/diagrams/_rels/data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image" Target="../media/image5.gif"/></Relationships>
</file>

<file path=ppt/diagrams/_rels/data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image" Target="../media/image7.gif"/></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Y5W9H73Za-k" TargetMode="External"/><Relationship Id="rId1" Type="http://schemas.openxmlformats.org/officeDocument/2006/relationships/image" Target="../media/image9.PNG"/><Relationship Id="rId6" Type="http://schemas.openxmlformats.org/officeDocument/2006/relationships/hyperlink" Target="https://www.youtube.com/watch?v=wqOCyEURbiE&amp;index=10&amp;list=PL63E6C344D807C536" TargetMode="External"/><Relationship Id="rId5" Type="http://schemas.openxmlformats.org/officeDocument/2006/relationships/image" Target="../media/image11.PNG"/><Relationship Id="rId4" Type="http://schemas.openxmlformats.org/officeDocument/2006/relationships/hyperlink" Target="https://www.youtube.com/watch?v=IJWKMpB30nY"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GW7NVWO7HcU" TargetMode="External"/><Relationship Id="rId1" Type="http://schemas.openxmlformats.org/officeDocument/2006/relationships/image" Target="../media/image12.PNG"/><Relationship Id="rId6" Type="http://schemas.openxmlformats.org/officeDocument/2006/relationships/hyperlink" Target="https://www.youtube.com/watch?v=mV8L9xC0ZYA" TargetMode="External"/><Relationship Id="rId5" Type="http://schemas.openxmlformats.org/officeDocument/2006/relationships/image" Target="../media/image14.PNG"/><Relationship Id="rId4" Type="http://schemas.openxmlformats.org/officeDocument/2006/relationships/hyperlink" Target="https://www.youtube.com/watch?v=swDv-6MoMCg"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zWo0aYvx7xk&amp;list=PL63E6C344D807C536&amp;index=25" TargetMode="External"/><Relationship Id="rId1" Type="http://schemas.openxmlformats.org/officeDocument/2006/relationships/image" Target="../media/image15.PNG"/><Relationship Id="rId6" Type="http://schemas.openxmlformats.org/officeDocument/2006/relationships/hyperlink" Target="https://www.youtube.com/watch?v=5sdFS2FtMo0" TargetMode="External"/><Relationship Id="rId5" Type="http://schemas.openxmlformats.org/officeDocument/2006/relationships/image" Target="../media/image17.PNG"/><Relationship Id="rId4" Type="http://schemas.openxmlformats.org/officeDocument/2006/relationships/hyperlink" Target="https://www.youtube.com/watch?v=jh9keIzm6-0&amp;list=PL63E6C344D807C536&amp;index=34"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yrAcnt6HDOw&amp;index=32&amp;list=PL63E6C344D807C536" TargetMode="External"/><Relationship Id="rId1" Type="http://schemas.openxmlformats.org/officeDocument/2006/relationships/image" Target="../media/image18.PNG"/><Relationship Id="rId6" Type="http://schemas.openxmlformats.org/officeDocument/2006/relationships/hyperlink" Target="https://www.youtube.com/watch?v=5n7X7QhfQ4o" TargetMode="External"/><Relationship Id="rId5" Type="http://schemas.openxmlformats.org/officeDocument/2006/relationships/image" Target="../media/image20.PNG"/><Relationship Id="rId4" Type="http://schemas.openxmlformats.org/officeDocument/2006/relationships/hyperlink" Target="https://www.youtube.com/watch?v=850ZNEkrpCI&amp;list=PL63E6C344D807C536&amp;index=30"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image" Target="../media/image5.gif"/></Relationships>
</file>

<file path=ppt/diagrams/_rels/drawing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image" Target="../media/image7.gif"/></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0F5A7-E959-4B3C-ABF4-0FBB53E98E70}" type="doc">
      <dgm:prSet loTypeId="urn:microsoft.com/office/officeart/2005/8/layout/vList4" loCatId="list" qsTypeId="urn:microsoft.com/office/officeart/2005/8/quickstyle/simple3" qsCatId="simple" csTypeId="urn:microsoft.com/office/officeart/2005/8/colors/colorful5" csCatId="colorful" phldr="1"/>
      <dgm:spPr/>
      <dgm:t>
        <a:bodyPr/>
        <a:lstStyle/>
        <a:p>
          <a:endParaRPr lang="el-GR"/>
        </a:p>
      </dgm:t>
    </dgm:pt>
    <dgm:pt modelId="{2083379F-12B3-4D52-9069-0106BBD024E3}">
      <dgm:prSet phldrT="[Κείμενο]" custT="1"/>
      <dgm:spPr/>
      <dgm:t>
        <a:bodyPr/>
        <a:lstStyle/>
        <a:p>
          <a:r>
            <a:rPr lang="el-GR" sz="2400" dirty="0" smtClean="0"/>
            <a:t>Το 1989 γεννήθηκε η Σύμβαση για τα Δικαιώματα του Παιδιού (</a:t>
          </a:r>
          <a:r>
            <a:rPr lang="el-GR" sz="2400" dirty="0" err="1" smtClean="0"/>
            <a:t>Convention</a:t>
          </a:r>
          <a:r>
            <a:rPr lang="el-GR" sz="2400" dirty="0" smtClean="0"/>
            <a:t> </a:t>
          </a:r>
          <a:r>
            <a:rPr lang="el-GR" sz="2400" dirty="0" err="1" smtClean="0"/>
            <a:t>on</a:t>
          </a:r>
          <a:r>
            <a:rPr lang="el-GR" sz="2400" dirty="0" smtClean="0"/>
            <a:t> </a:t>
          </a:r>
          <a:r>
            <a:rPr lang="el-GR" sz="2400" dirty="0" err="1" smtClean="0"/>
            <a:t>the</a:t>
          </a:r>
          <a:r>
            <a:rPr lang="el-GR" sz="2400" dirty="0" smtClean="0"/>
            <a:t> </a:t>
          </a:r>
          <a:r>
            <a:rPr lang="el-GR" sz="2400" dirty="0" err="1" smtClean="0"/>
            <a:t>Rights</a:t>
          </a:r>
          <a:r>
            <a:rPr lang="el-GR" sz="2400" dirty="0" smtClean="0"/>
            <a:t> </a:t>
          </a:r>
          <a:r>
            <a:rPr lang="el-GR" sz="2400" dirty="0" err="1" smtClean="0"/>
            <a:t>of</a:t>
          </a:r>
          <a:r>
            <a:rPr lang="el-GR" sz="2400" dirty="0" smtClean="0"/>
            <a:t> </a:t>
          </a:r>
          <a:r>
            <a:rPr lang="el-GR" sz="2400" dirty="0" err="1" smtClean="0"/>
            <a:t>the</a:t>
          </a:r>
          <a:r>
            <a:rPr lang="el-GR" sz="2400" dirty="0" smtClean="0"/>
            <a:t> </a:t>
          </a:r>
          <a:r>
            <a:rPr lang="el-GR" sz="2400" dirty="0" err="1" smtClean="0"/>
            <a:t>Child</a:t>
          </a:r>
          <a:r>
            <a:rPr lang="el-GR" sz="2400" dirty="0" smtClean="0"/>
            <a:t>).</a:t>
          </a:r>
          <a:endParaRPr lang="el-GR" sz="2400" dirty="0"/>
        </a:p>
      </dgm:t>
    </dgm:pt>
    <dgm:pt modelId="{B9D6B12F-2B68-49CA-9559-B75319AAA062}" type="parTrans" cxnId="{8A350E21-49CE-424D-BBDA-934378AB7530}">
      <dgm:prSet/>
      <dgm:spPr/>
      <dgm:t>
        <a:bodyPr/>
        <a:lstStyle/>
        <a:p>
          <a:endParaRPr lang="el-GR"/>
        </a:p>
      </dgm:t>
    </dgm:pt>
    <dgm:pt modelId="{3FE3D35C-C52D-4C6F-87CE-D675907B0693}" type="sibTrans" cxnId="{8A350E21-49CE-424D-BBDA-934378AB7530}">
      <dgm:prSet/>
      <dgm:spPr/>
      <dgm:t>
        <a:bodyPr/>
        <a:lstStyle/>
        <a:p>
          <a:endParaRPr lang="el-GR"/>
        </a:p>
      </dgm:t>
    </dgm:pt>
    <dgm:pt modelId="{AEE6D7EE-88C4-4A48-A04C-488394604CEA}">
      <dgm:prSet custT="1"/>
      <dgm:spPr/>
      <dgm:t>
        <a:bodyPr/>
        <a:lstStyle/>
        <a:p>
          <a:r>
            <a:rPr lang="el-GR" sz="2000" dirty="0" smtClean="0"/>
            <a:t>Η Σύμβαση είναι μια διεθνής συνθήκη ανθρωπίνων δικαιωμάτων που λέει πως όλα τα παιδιά γεννιούνται με βασικές ελευθερίες και δικαιώματα.</a:t>
          </a:r>
          <a:endParaRPr lang="el-GR" sz="2000" dirty="0"/>
        </a:p>
      </dgm:t>
    </dgm:pt>
    <dgm:pt modelId="{A82CE7BF-09CD-419F-BBB2-BAB0AB41152D}" type="parTrans" cxnId="{CA58400F-0A99-4211-AB74-5FCC8C317361}">
      <dgm:prSet/>
      <dgm:spPr/>
      <dgm:t>
        <a:bodyPr/>
        <a:lstStyle/>
        <a:p>
          <a:endParaRPr lang="el-GR"/>
        </a:p>
      </dgm:t>
    </dgm:pt>
    <dgm:pt modelId="{0B7473D3-D632-496D-82B2-9C2B8DDCB4E3}" type="sibTrans" cxnId="{CA58400F-0A99-4211-AB74-5FCC8C317361}">
      <dgm:prSet/>
      <dgm:spPr/>
      <dgm:t>
        <a:bodyPr/>
        <a:lstStyle/>
        <a:p>
          <a:endParaRPr lang="el-GR"/>
        </a:p>
      </dgm:t>
    </dgm:pt>
    <dgm:pt modelId="{B7C83D7E-B8CE-4E7B-A1EE-BF08495D41CD}">
      <dgm:prSet/>
      <dgm:spPr/>
      <dgm:t>
        <a:bodyPr/>
        <a:lstStyle/>
        <a:p>
          <a:r>
            <a:rPr lang="el-GR" dirty="0" smtClean="0"/>
            <a:t>Αποτελεί μια συμφωνία μεταξύ ανθρώπων ή κρατών όπου όλοι συμφωνούν να υπακούουν στον ίδιο νόμο. Η Σύμβαση καθορίζει το εύρος των δικαιωμάτων τα οποία οφείλουν να απολαμβάνουν τα παιδιά οπουδήποτε. Θέτει τις βασικές προϋποθέσεις για την ευημερία των παιδιών στα διάφορα στάδια της ανάπτυξής τους και είναι ο πρώτος παγκόσμιος, νομικά δεσμευτικός, κώδικας δικαιωμάτων των παιδιών στην ιστορία.</a:t>
          </a:r>
        </a:p>
      </dgm:t>
    </dgm:pt>
    <dgm:pt modelId="{42C1424A-825F-4911-94AF-7AFB020356BC}" type="parTrans" cxnId="{9B9C9965-1DFB-41C3-BFA6-30CD2393237F}">
      <dgm:prSet/>
      <dgm:spPr/>
      <dgm:t>
        <a:bodyPr/>
        <a:lstStyle/>
        <a:p>
          <a:endParaRPr lang="el-GR"/>
        </a:p>
      </dgm:t>
    </dgm:pt>
    <dgm:pt modelId="{1517FFC9-4025-40F7-8C29-E56194F7E948}" type="sibTrans" cxnId="{9B9C9965-1DFB-41C3-BFA6-30CD2393237F}">
      <dgm:prSet/>
      <dgm:spPr/>
      <dgm:t>
        <a:bodyPr/>
        <a:lstStyle/>
        <a:p>
          <a:endParaRPr lang="el-GR"/>
        </a:p>
      </dgm:t>
    </dgm:pt>
    <dgm:pt modelId="{83504A96-0BF0-4758-972D-67E5175EA7B2}" type="pres">
      <dgm:prSet presAssocID="{F710F5A7-E959-4B3C-ABF4-0FBB53E98E70}" presName="linear" presStyleCnt="0">
        <dgm:presLayoutVars>
          <dgm:dir/>
          <dgm:resizeHandles val="exact"/>
        </dgm:presLayoutVars>
      </dgm:prSet>
      <dgm:spPr/>
      <dgm:t>
        <a:bodyPr/>
        <a:lstStyle/>
        <a:p>
          <a:endParaRPr lang="el-GR"/>
        </a:p>
      </dgm:t>
    </dgm:pt>
    <dgm:pt modelId="{864B96FE-5D11-4077-9DFA-DFA1F005CB7A}" type="pres">
      <dgm:prSet presAssocID="{2083379F-12B3-4D52-9069-0106BBD024E3}" presName="comp" presStyleCnt="0"/>
      <dgm:spPr/>
    </dgm:pt>
    <dgm:pt modelId="{3C1D78E4-E4BE-44F4-8DFC-A851DD650229}" type="pres">
      <dgm:prSet presAssocID="{2083379F-12B3-4D52-9069-0106BBD024E3}" presName="box" presStyleLbl="node1" presStyleIdx="0" presStyleCnt="3"/>
      <dgm:spPr/>
      <dgm:t>
        <a:bodyPr/>
        <a:lstStyle/>
        <a:p>
          <a:endParaRPr lang="el-GR"/>
        </a:p>
      </dgm:t>
    </dgm:pt>
    <dgm:pt modelId="{33FCD765-52EC-4503-9361-22CC9D2C61B9}" type="pres">
      <dgm:prSet presAssocID="{2083379F-12B3-4D52-9069-0106BBD024E3}"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B7A666BE-464C-472A-A4F6-17CEE6237D80}" type="pres">
      <dgm:prSet presAssocID="{2083379F-12B3-4D52-9069-0106BBD024E3}" presName="text" presStyleLbl="node1" presStyleIdx="0" presStyleCnt="3">
        <dgm:presLayoutVars>
          <dgm:bulletEnabled val="1"/>
        </dgm:presLayoutVars>
      </dgm:prSet>
      <dgm:spPr/>
      <dgm:t>
        <a:bodyPr/>
        <a:lstStyle/>
        <a:p>
          <a:endParaRPr lang="el-GR"/>
        </a:p>
      </dgm:t>
    </dgm:pt>
    <dgm:pt modelId="{0288C7DE-3AED-4701-A87F-1D5AA775AFB1}" type="pres">
      <dgm:prSet presAssocID="{3FE3D35C-C52D-4C6F-87CE-D675907B0693}" presName="spacer" presStyleCnt="0"/>
      <dgm:spPr/>
    </dgm:pt>
    <dgm:pt modelId="{CE895644-18F0-46B7-BDB1-4F00EDD196E0}" type="pres">
      <dgm:prSet presAssocID="{AEE6D7EE-88C4-4A48-A04C-488394604CEA}" presName="comp" presStyleCnt="0"/>
      <dgm:spPr/>
    </dgm:pt>
    <dgm:pt modelId="{F6EA610A-DF29-41FF-822E-300224477225}" type="pres">
      <dgm:prSet presAssocID="{AEE6D7EE-88C4-4A48-A04C-488394604CEA}" presName="box" presStyleLbl="node1" presStyleIdx="1" presStyleCnt="3"/>
      <dgm:spPr/>
      <dgm:t>
        <a:bodyPr/>
        <a:lstStyle/>
        <a:p>
          <a:endParaRPr lang="el-GR"/>
        </a:p>
      </dgm:t>
    </dgm:pt>
    <dgm:pt modelId="{31853A29-EB58-4E23-B9BD-DDA338559BE3}" type="pres">
      <dgm:prSet presAssocID="{AEE6D7EE-88C4-4A48-A04C-488394604CEA}"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t>
        <a:bodyPr/>
        <a:lstStyle/>
        <a:p>
          <a:endParaRPr lang="el-GR"/>
        </a:p>
      </dgm:t>
    </dgm:pt>
    <dgm:pt modelId="{90A6B737-3288-4282-B328-B90B41F2E7F4}" type="pres">
      <dgm:prSet presAssocID="{AEE6D7EE-88C4-4A48-A04C-488394604CEA}" presName="text" presStyleLbl="node1" presStyleIdx="1" presStyleCnt="3">
        <dgm:presLayoutVars>
          <dgm:bulletEnabled val="1"/>
        </dgm:presLayoutVars>
      </dgm:prSet>
      <dgm:spPr/>
      <dgm:t>
        <a:bodyPr/>
        <a:lstStyle/>
        <a:p>
          <a:endParaRPr lang="el-GR"/>
        </a:p>
      </dgm:t>
    </dgm:pt>
    <dgm:pt modelId="{8B585CF6-7F6B-4CA9-9B43-5092EB154510}" type="pres">
      <dgm:prSet presAssocID="{0B7473D3-D632-496D-82B2-9C2B8DDCB4E3}" presName="spacer" presStyleCnt="0"/>
      <dgm:spPr/>
    </dgm:pt>
    <dgm:pt modelId="{73FC2A0E-A03E-4406-83C8-BB3494EF06D2}" type="pres">
      <dgm:prSet presAssocID="{B7C83D7E-B8CE-4E7B-A1EE-BF08495D41CD}" presName="comp" presStyleCnt="0"/>
      <dgm:spPr/>
    </dgm:pt>
    <dgm:pt modelId="{6FF19A8D-B754-4B82-9E4C-B1D72060C8FA}" type="pres">
      <dgm:prSet presAssocID="{B7C83D7E-B8CE-4E7B-A1EE-BF08495D41CD}" presName="box" presStyleLbl="node1" presStyleIdx="2" presStyleCnt="3"/>
      <dgm:spPr/>
      <dgm:t>
        <a:bodyPr/>
        <a:lstStyle/>
        <a:p>
          <a:endParaRPr lang="el-GR"/>
        </a:p>
      </dgm:t>
    </dgm:pt>
    <dgm:pt modelId="{C28E50D4-CAD0-4D48-A938-BCC1545B0F89}" type="pres">
      <dgm:prSet presAssocID="{B7C83D7E-B8CE-4E7B-A1EE-BF08495D41CD}"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E3A14040-B6D5-4CEF-AB9F-9F896FB59741}" type="pres">
      <dgm:prSet presAssocID="{B7C83D7E-B8CE-4E7B-A1EE-BF08495D41CD}" presName="text" presStyleLbl="node1" presStyleIdx="2" presStyleCnt="3">
        <dgm:presLayoutVars>
          <dgm:bulletEnabled val="1"/>
        </dgm:presLayoutVars>
      </dgm:prSet>
      <dgm:spPr/>
      <dgm:t>
        <a:bodyPr/>
        <a:lstStyle/>
        <a:p>
          <a:endParaRPr lang="el-GR"/>
        </a:p>
      </dgm:t>
    </dgm:pt>
  </dgm:ptLst>
  <dgm:cxnLst>
    <dgm:cxn modelId="{E9244006-A7D7-434A-A9F5-555555DD2860}" type="presOf" srcId="{AEE6D7EE-88C4-4A48-A04C-488394604CEA}" destId="{90A6B737-3288-4282-B328-B90B41F2E7F4}" srcOrd="1" destOrd="0" presId="urn:microsoft.com/office/officeart/2005/8/layout/vList4"/>
    <dgm:cxn modelId="{8A350E21-49CE-424D-BBDA-934378AB7530}" srcId="{F710F5A7-E959-4B3C-ABF4-0FBB53E98E70}" destId="{2083379F-12B3-4D52-9069-0106BBD024E3}" srcOrd="0" destOrd="0" parTransId="{B9D6B12F-2B68-49CA-9559-B75319AAA062}" sibTransId="{3FE3D35C-C52D-4C6F-87CE-D675907B0693}"/>
    <dgm:cxn modelId="{4EF462D0-4698-4DBD-80A9-3027DD2724F1}" type="presOf" srcId="{2083379F-12B3-4D52-9069-0106BBD024E3}" destId="{B7A666BE-464C-472A-A4F6-17CEE6237D80}" srcOrd="1" destOrd="0" presId="urn:microsoft.com/office/officeart/2005/8/layout/vList4"/>
    <dgm:cxn modelId="{4189595F-BA5A-49D3-B4EF-BD9693E2432E}" type="presOf" srcId="{AEE6D7EE-88C4-4A48-A04C-488394604CEA}" destId="{F6EA610A-DF29-41FF-822E-300224477225}" srcOrd="0" destOrd="0" presId="urn:microsoft.com/office/officeart/2005/8/layout/vList4"/>
    <dgm:cxn modelId="{AB05EF0A-5DC5-4B1E-823B-C7472D518197}" type="presOf" srcId="{B7C83D7E-B8CE-4E7B-A1EE-BF08495D41CD}" destId="{6FF19A8D-B754-4B82-9E4C-B1D72060C8FA}" srcOrd="0" destOrd="0" presId="urn:microsoft.com/office/officeart/2005/8/layout/vList4"/>
    <dgm:cxn modelId="{8ECE430A-1BF3-4425-A639-2BBAE5A934F5}" type="presOf" srcId="{2083379F-12B3-4D52-9069-0106BBD024E3}" destId="{3C1D78E4-E4BE-44F4-8DFC-A851DD650229}" srcOrd="0" destOrd="0" presId="urn:microsoft.com/office/officeart/2005/8/layout/vList4"/>
    <dgm:cxn modelId="{652F1058-38AB-4C20-A40B-A8F86646E29D}" type="presOf" srcId="{B7C83D7E-B8CE-4E7B-A1EE-BF08495D41CD}" destId="{E3A14040-B6D5-4CEF-AB9F-9F896FB59741}" srcOrd="1" destOrd="0" presId="urn:microsoft.com/office/officeart/2005/8/layout/vList4"/>
    <dgm:cxn modelId="{9B9C9965-1DFB-41C3-BFA6-30CD2393237F}" srcId="{F710F5A7-E959-4B3C-ABF4-0FBB53E98E70}" destId="{B7C83D7E-B8CE-4E7B-A1EE-BF08495D41CD}" srcOrd="2" destOrd="0" parTransId="{42C1424A-825F-4911-94AF-7AFB020356BC}" sibTransId="{1517FFC9-4025-40F7-8C29-E56194F7E948}"/>
    <dgm:cxn modelId="{05840B30-4B0A-41B2-A34E-D50ACFE637FE}" type="presOf" srcId="{F710F5A7-E959-4B3C-ABF4-0FBB53E98E70}" destId="{83504A96-0BF0-4758-972D-67E5175EA7B2}" srcOrd="0" destOrd="0" presId="urn:microsoft.com/office/officeart/2005/8/layout/vList4"/>
    <dgm:cxn modelId="{CA58400F-0A99-4211-AB74-5FCC8C317361}" srcId="{F710F5A7-E959-4B3C-ABF4-0FBB53E98E70}" destId="{AEE6D7EE-88C4-4A48-A04C-488394604CEA}" srcOrd="1" destOrd="0" parTransId="{A82CE7BF-09CD-419F-BBB2-BAB0AB41152D}" sibTransId="{0B7473D3-D632-496D-82B2-9C2B8DDCB4E3}"/>
    <dgm:cxn modelId="{64F61774-0C15-4C29-960D-A2D68BC873BD}" type="presParOf" srcId="{83504A96-0BF0-4758-972D-67E5175EA7B2}" destId="{864B96FE-5D11-4077-9DFA-DFA1F005CB7A}" srcOrd="0" destOrd="0" presId="urn:microsoft.com/office/officeart/2005/8/layout/vList4"/>
    <dgm:cxn modelId="{E65D9C99-3888-40C1-A50B-9652B6140D02}" type="presParOf" srcId="{864B96FE-5D11-4077-9DFA-DFA1F005CB7A}" destId="{3C1D78E4-E4BE-44F4-8DFC-A851DD650229}" srcOrd="0" destOrd="0" presId="urn:microsoft.com/office/officeart/2005/8/layout/vList4"/>
    <dgm:cxn modelId="{906D5084-F817-489F-804E-B7B32B5E2088}" type="presParOf" srcId="{864B96FE-5D11-4077-9DFA-DFA1F005CB7A}" destId="{33FCD765-52EC-4503-9361-22CC9D2C61B9}" srcOrd="1" destOrd="0" presId="urn:microsoft.com/office/officeart/2005/8/layout/vList4"/>
    <dgm:cxn modelId="{117F0B18-A909-4A1D-9CBC-871CFE235EEA}" type="presParOf" srcId="{864B96FE-5D11-4077-9DFA-DFA1F005CB7A}" destId="{B7A666BE-464C-472A-A4F6-17CEE6237D80}" srcOrd="2" destOrd="0" presId="urn:microsoft.com/office/officeart/2005/8/layout/vList4"/>
    <dgm:cxn modelId="{2FA50021-5F30-4E19-9752-DC47E3D4B2CC}" type="presParOf" srcId="{83504A96-0BF0-4758-972D-67E5175EA7B2}" destId="{0288C7DE-3AED-4701-A87F-1D5AA775AFB1}" srcOrd="1" destOrd="0" presId="urn:microsoft.com/office/officeart/2005/8/layout/vList4"/>
    <dgm:cxn modelId="{3F14970A-6003-46D4-9CF3-6804AFEC9742}" type="presParOf" srcId="{83504A96-0BF0-4758-972D-67E5175EA7B2}" destId="{CE895644-18F0-46B7-BDB1-4F00EDD196E0}" srcOrd="2" destOrd="0" presId="urn:microsoft.com/office/officeart/2005/8/layout/vList4"/>
    <dgm:cxn modelId="{DD266D03-F5F1-45D4-B9C9-FCBDDD71D9F2}" type="presParOf" srcId="{CE895644-18F0-46B7-BDB1-4F00EDD196E0}" destId="{F6EA610A-DF29-41FF-822E-300224477225}" srcOrd="0" destOrd="0" presId="urn:microsoft.com/office/officeart/2005/8/layout/vList4"/>
    <dgm:cxn modelId="{4E83D65B-E2AF-41B2-8DE9-04E29AD232A8}" type="presParOf" srcId="{CE895644-18F0-46B7-BDB1-4F00EDD196E0}" destId="{31853A29-EB58-4E23-B9BD-DDA338559BE3}" srcOrd="1" destOrd="0" presId="urn:microsoft.com/office/officeart/2005/8/layout/vList4"/>
    <dgm:cxn modelId="{E8C98555-5CF8-4AF8-98D9-D32DC87B4839}" type="presParOf" srcId="{CE895644-18F0-46B7-BDB1-4F00EDD196E0}" destId="{90A6B737-3288-4282-B328-B90B41F2E7F4}" srcOrd="2" destOrd="0" presId="urn:microsoft.com/office/officeart/2005/8/layout/vList4"/>
    <dgm:cxn modelId="{34E7732F-CC9E-4E8A-814B-FCA2B36DD675}" type="presParOf" srcId="{83504A96-0BF0-4758-972D-67E5175EA7B2}" destId="{8B585CF6-7F6B-4CA9-9B43-5092EB154510}" srcOrd="3" destOrd="0" presId="urn:microsoft.com/office/officeart/2005/8/layout/vList4"/>
    <dgm:cxn modelId="{6B69CA6B-6EAC-4F49-854E-C21C9A45D4F2}" type="presParOf" srcId="{83504A96-0BF0-4758-972D-67E5175EA7B2}" destId="{73FC2A0E-A03E-4406-83C8-BB3494EF06D2}" srcOrd="4" destOrd="0" presId="urn:microsoft.com/office/officeart/2005/8/layout/vList4"/>
    <dgm:cxn modelId="{0877D7B3-8B43-4C16-82C6-58954C8D5C26}" type="presParOf" srcId="{73FC2A0E-A03E-4406-83C8-BB3494EF06D2}" destId="{6FF19A8D-B754-4B82-9E4C-B1D72060C8FA}" srcOrd="0" destOrd="0" presId="urn:microsoft.com/office/officeart/2005/8/layout/vList4"/>
    <dgm:cxn modelId="{1EF1AF88-5221-44FE-8383-76252D681A44}" type="presParOf" srcId="{73FC2A0E-A03E-4406-83C8-BB3494EF06D2}" destId="{C28E50D4-CAD0-4D48-A938-BCC1545B0F89}" srcOrd="1" destOrd="0" presId="urn:microsoft.com/office/officeart/2005/8/layout/vList4"/>
    <dgm:cxn modelId="{757AA624-0049-4211-AF83-AE50EE844D08}" type="presParOf" srcId="{73FC2A0E-A03E-4406-83C8-BB3494EF06D2}" destId="{E3A14040-B6D5-4CEF-AB9F-9F896FB5974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88631B-2425-4208-92EC-6D993C29B4C3}" type="doc">
      <dgm:prSet loTypeId="urn:microsoft.com/office/officeart/2009/3/layout/StepUpProcess" loCatId="process" qsTypeId="urn:microsoft.com/office/officeart/2005/8/quickstyle/simple3" qsCatId="simple" csTypeId="urn:microsoft.com/office/officeart/2005/8/colors/colorful4" csCatId="colorful" phldr="1"/>
      <dgm:spPr/>
    </dgm:pt>
    <dgm:pt modelId="{6E40498E-4595-4491-8BCD-600B594E17C6}">
      <dgm:prSet phldrT="[Κείμενο]"/>
      <dgm:spPr/>
      <dgm:t>
        <a:bodyPr/>
        <a:lstStyle/>
        <a:p>
          <a:r>
            <a:rPr lang="el-GR" dirty="0" smtClean="0"/>
            <a:t>Ο πολιτισμός μιας κοινωνίας</a:t>
          </a:r>
          <a:endParaRPr lang="el-GR" dirty="0"/>
        </a:p>
      </dgm:t>
    </dgm:pt>
    <dgm:pt modelId="{4B8F2CF2-764F-43EF-83F6-C99F034ADAAD}" type="parTrans" cxnId="{ED391712-E9AC-41DA-A7DB-BFFF4C51D3F9}">
      <dgm:prSet/>
      <dgm:spPr/>
      <dgm:t>
        <a:bodyPr/>
        <a:lstStyle/>
        <a:p>
          <a:endParaRPr lang="el-GR"/>
        </a:p>
      </dgm:t>
    </dgm:pt>
    <dgm:pt modelId="{F911AD38-2B8F-4580-BA25-C4478B062280}" type="sibTrans" cxnId="{ED391712-E9AC-41DA-A7DB-BFFF4C51D3F9}">
      <dgm:prSet/>
      <dgm:spPr/>
      <dgm:t>
        <a:bodyPr/>
        <a:lstStyle/>
        <a:p>
          <a:endParaRPr lang="el-GR"/>
        </a:p>
      </dgm:t>
    </dgm:pt>
    <dgm:pt modelId="{F6483A0B-5699-4E72-9583-4073085D7D72}">
      <dgm:prSet phldrT="[Κείμενο]"/>
      <dgm:spPr/>
      <dgm:t>
        <a:bodyPr/>
        <a:lstStyle/>
        <a:p>
          <a:r>
            <a:rPr lang="el-GR" dirty="0" smtClean="0"/>
            <a:t>Κρίνεται από </a:t>
          </a:r>
          <a:endParaRPr lang="el-GR" dirty="0"/>
        </a:p>
      </dgm:t>
    </dgm:pt>
    <dgm:pt modelId="{560C0138-B00D-49CF-9FBD-89AEF48B164D}" type="parTrans" cxnId="{861C48F4-32C6-480E-8B26-CB12568D5823}">
      <dgm:prSet/>
      <dgm:spPr/>
      <dgm:t>
        <a:bodyPr/>
        <a:lstStyle/>
        <a:p>
          <a:endParaRPr lang="el-GR"/>
        </a:p>
      </dgm:t>
    </dgm:pt>
    <dgm:pt modelId="{FF0381A2-CA00-41C8-876B-421349C07012}" type="sibTrans" cxnId="{861C48F4-32C6-480E-8B26-CB12568D5823}">
      <dgm:prSet/>
      <dgm:spPr/>
      <dgm:t>
        <a:bodyPr/>
        <a:lstStyle/>
        <a:p>
          <a:endParaRPr lang="el-GR"/>
        </a:p>
      </dgm:t>
    </dgm:pt>
    <dgm:pt modelId="{780B3841-C1C0-4714-9A2C-1A1E5EE62C1B}">
      <dgm:prSet phldrT="[Κείμενο]"/>
      <dgm:spPr/>
      <dgm:t>
        <a:bodyPr/>
        <a:lstStyle/>
        <a:p>
          <a:r>
            <a:rPr lang="el-GR" dirty="0" smtClean="0"/>
            <a:t>Τη μέριμνά της για τους ανθρώπους που αντιμετωπίζουν προβλήματα αναπηρίας</a:t>
          </a:r>
          <a:endParaRPr lang="el-GR" dirty="0"/>
        </a:p>
      </dgm:t>
    </dgm:pt>
    <dgm:pt modelId="{1C60820F-E4B0-483A-AD4F-AB0BBB41F3B8}" type="parTrans" cxnId="{0A4993F2-8D7A-45FF-9418-B48664F6BAB4}">
      <dgm:prSet/>
      <dgm:spPr/>
      <dgm:t>
        <a:bodyPr/>
        <a:lstStyle/>
        <a:p>
          <a:endParaRPr lang="el-GR"/>
        </a:p>
      </dgm:t>
    </dgm:pt>
    <dgm:pt modelId="{08106561-B370-405C-88D8-4904B7EF6444}" type="sibTrans" cxnId="{0A4993F2-8D7A-45FF-9418-B48664F6BAB4}">
      <dgm:prSet/>
      <dgm:spPr/>
      <dgm:t>
        <a:bodyPr/>
        <a:lstStyle/>
        <a:p>
          <a:endParaRPr lang="el-GR"/>
        </a:p>
      </dgm:t>
    </dgm:pt>
    <dgm:pt modelId="{C8603AAC-159D-4C31-844C-11F3B66E9E98}" type="pres">
      <dgm:prSet presAssocID="{D088631B-2425-4208-92EC-6D993C29B4C3}" presName="rootnode" presStyleCnt="0">
        <dgm:presLayoutVars>
          <dgm:chMax/>
          <dgm:chPref/>
          <dgm:dir/>
          <dgm:animLvl val="lvl"/>
        </dgm:presLayoutVars>
      </dgm:prSet>
      <dgm:spPr/>
    </dgm:pt>
    <dgm:pt modelId="{E70CE674-035B-4632-A606-704F6EAB18A7}" type="pres">
      <dgm:prSet presAssocID="{6E40498E-4595-4491-8BCD-600B594E17C6}" presName="composite" presStyleCnt="0"/>
      <dgm:spPr/>
    </dgm:pt>
    <dgm:pt modelId="{20511C5C-780D-4A41-AD7B-EE0BB28E35FA}" type="pres">
      <dgm:prSet presAssocID="{6E40498E-4595-4491-8BCD-600B594E17C6}" presName="LShape" presStyleLbl="alignNode1" presStyleIdx="0" presStyleCnt="5"/>
      <dgm:spPr/>
    </dgm:pt>
    <dgm:pt modelId="{9BFFF039-A7F1-4E76-A0E1-5D845C7D4F41}" type="pres">
      <dgm:prSet presAssocID="{6E40498E-4595-4491-8BCD-600B594E17C6}" presName="ParentText" presStyleLbl="revTx" presStyleIdx="0" presStyleCnt="3">
        <dgm:presLayoutVars>
          <dgm:chMax val="0"/>
          <dgm:chPref val="0"/>
          <dgm:bulletEnabled val="1"/>
        </dgm:presLayoutVars>
      </dgm:prSet>
      <dgm:spPr/>
      <dgm:t>
        <a:bodyPr/>
        <a:lstStyle/>
        <a:p>
          <a:endParaRPr lang="el-GR"/>
        </a:p>
      </dgm:t>
    </dgm:pt>
    <dgm:pt modelId="{9B056ED1-4E1B-4F51-8202-F4F198E229DA}" type="pres">
      <dgm:prSet presAssocID="{6E40498E-4595-4491-8BCD-600B594E17C6}" presName="Triangle" presStyleLbl="alignNode1" presStyleIdx="1" presStyleCnt="5"/>
      <dgm:spPr/>
    </dgm:pt>
    <dgm:pt modelId="{7F71A3FB-83C8-4DEB-A276-B47CA30CC4B6}" type="pres">
      <dgm:prSet presAssocID="{F911AD38-2B8F-4580-BA25-C4478B062280}" presName="sibTrans" presStyleCnt="0"/>
      <dgm:spPr/>
    </dgm:pt>
    <dgm:pt modelId="{2D6C51E3-A560-413A-9B2D-088523959EE2}" type="pres">
      <dgm:prSet presAssocID="{F911AD38-2B8F-4580-BA25-C4478B062280}" presName="space" presStyleCnt="0"/>
      <dgm:spPr/>
    </dgm:pt>
    <dgm:pt modelId="{C8ABC1A3-26F9-4984-B686-E4D0AEC0C22F}" type="pres">
      <dgm:prSet presAssocID="{F6483A0B-5699-4E72-9583-4073085D7D72}" presName="composite" presStyleCnt="0"/>
      <dgm:spPr/>
    </dgm:pt>
    <dgm:pt modelId="{3710474A-56E6-4AE4-A048-37D870DE5E05}" type="pres">
      <dgm:prSet presAssocID="{F6483A0B-5699-4E72-9583-4073085D7D72}" presName="LShape" presStyleLbl="alignNode1" presStyleIdx="2" presStyleCnt="5"/>
      <dgm:spPr/>
    </dgm:pt>
    <dgm:pt modelId="{0D4BBE04-9E4A-4F93-8BC0-3DA12961532F}" type="pres">
      <dgm:prSet presAssocID="{F6483A0B-5699-4E72-9583-4073085D7D72}" presName="ParentText" presStyleLbl="revTx" presStyleIdx="1" presStyleCnt="3">
        <dgm:presLayoutVars>
          <dgm:chMax val="0"/>
          <dgm:chPref val="0"/>
          <dgm:bulletEnabled val="1"/>
        </dgm:presLayoutVars>
      </dgm:prSet>
      <dgm:spPr/>
      <dgm:t>
        <a:bodyPr/>
        <a:lstStyle/>
        <a:p>
          <a:endParaRPr lang="el-GR"/>
        </a:p>
      </dgm:t>
    </dgm:pt>
    <dgm:pt modelId="{FBB63730-FC46-43DB-89DB-A101427F1A85}" type="pres">
      <dgm:prSet presAssocID="{F6483A0B-5699-4E72-9583-4073085D7D72}" presName="Triangle" presStyleLbl="alignNode1" presStyleIdx="3" presStyleCnt="5"/>
      <dgm:spPr/>
    </dgm:pt>
    <dgm:pt modelId="{D7475CC4-4594-4EC8-AD9E-3499A33687BE}" type="pres">
      <dgm:prSet presAssocID="{FF0381A2-CA00-41C8-876B-421349C07012}" presName="sibTrans" presStyleCnt="0"/>
      <dgm:spPr/>
    </dgm:pt>
    <dgm:pt modelId="{2E062B69-EB94-4BFD-9C44-84EDEFAA131B}" type="pres">
      <dgm:prSet presAssocID="{FF0381A2-CA00-41C8-876B-421349C07012}" presName="space" presStyleCnt="0"/>
      <dgm:spPr/>
    </dgm:pt>
    <dgm:pt modelId="{EB7391CE-D973-4A33-83A9-4B4428FC4B76}" type="pres">
      <dgm:prSet presAssocID="{780B3841-C1C0-4714-9A2C-1A1E5EE62C1B}" presName="composite" presStyleCnt="0"/>
      <dgm:spPr/>
    </dgm:pt>
    <dgm:pt modelId="{2BCDBD52-0090-4C36-87F5-80CB1A5430E6}" type="pres">
      <dgm:prSet presAssocID="{780B3841-C1C0-4714-9A2C-1A1E5EE62C1B}" presName="LShape" presStyleLbl="alignNode1" presStyleIdx="4" presStyleCnt="5"/>
      <dgm:spPr/>
    </dgm:pt>
    <dgm:pt modelId="{DA72EC0D-C37E-4E3D-BF77-9EB4DCB9EEEE}" type="pres">
      <dgm:prSet presAssocID="{780B3841-C1C0-4714-9A2C-1A1E5EE62C1B}" presName="ParentText" presStyleLbl="revTx" presStyleIdx="2" presStyleCnt="3">
        <dgm:presLayoutVars>
          <dgm:chMax val="0"/>
          <dgm:chPref val="0"/>
          <dgm:bulletEnabled val="1"/>
        </dgm:presLayoutVars>
      </dgm:prSet>
      <dgm:spPr/>
      <dgm:t>
        <a:bodyPr/>
        <a:lstStyle/>
        <a:p>
          <a:endParaRPr lang="el-GR"/>
        </a:p>
      </dgm:t>
    </dgm:pt>
  </dgm:ptLst>
  <dgm:cxnLst>
    <dgm:cxn modelId="{861C48F4-32C6-480E-8B26-CB12568D5823}" srcId="{D088631B-2425-4208-92EC-6D993C29B4C3}" destId="{F6483A0B-5699-4E72-9583-4073085D7D72}" srcOrd="1" destOrd="0" parTransId="{560C0138-B00D-49CF-9FBD-89AEF48B164D}" sibTransId="{FF0381A2-CA00-41C8-876B-421349C07012}"/>
    <dgm:cxn modelId="{3A7465F9-2A97-47A0-ADC9-F1657134674F}" type="presOf" srcId="{780B3841-C1C0-4714-9A2C-1A1E5EE62C1B}" destId="{DA72EC0D-C37E-4E3D-BF77-9EB4DCB9EEEE}" srcOrd="0" destOrd="0" presId="urn:microsoft.com/office/officeart/2009/3/layout/StepUpProcess"/>
    <dgm:cxn modelId="{E0491687-3045-4519-A2EC-79B96276C471}" type="presOf" srcId="{F6483A0B-5699-4E72-9583-4073085D7D72}" destId="{0D4BBE04-9E4A-4F93-8BC0-3DA12961532F}" srcOrd="0" destOrd="0" presId="urn:microsoft.com/office/officeart/2009/3/layout/StepUpProcess"/>
    <dgm:cxn modelId="{4015A833-D0D5-4584-9E7B-A3FCC0AFB915}" type="presOf" srcId="{D088631B-2425-4208-92EC-6D993C29B4C3}" destId="{C8603AAC-159D-4C31-844C-11F3B66E9E98}" srcOrd="0" destOrd="0" presId="urn:microsoft.com/office/officeart/2009/3/layout/StepUpProcess"/>
    <dgm:cxn modelId="{ED391712-E9AC-41DA-A7DB-BFFF4C51D3F9}" srcId="{D088631B-2425-4208-92EC-6D993C29B4C3}" destId="{6E40498E-4595-4491-8BCD-600B594E17C6}" srcOrd="0" destOrd="0" parTransId="{4B8F2CF2-764F-43EF-83F6-C99F034ADAAD}" sibTransId="{F911AD38-2B8F-4580-BA25-C4478B062280}"/>
    <dgm:cxn modelId="{0A4993F2-8D7A-45FF-9418-B48664F6BAB4}" srcId="{D088631B-2425-4208-92EC-6D993C29B4C3}" destId="{780B3841-C1C0-4714-9A2C-1A1E5EE62C1B}" srcOrd="2" destOrd="0" parTransId="{1C60820F-E4B0-483A-AD4F-AB0BBB41F3B8}" sibTransId="{08106561-B370-405C-88D8-4904B7EF6444}"/>
    <dgm:cxn modelId="{C1811DE0-D28D-4440-A9B2-331DCED52FE4}" type="presOf" srcId="{6E40498E-4595-4491-8BCD-600B594E17C6}" destId="{9BFFF039-A7F1-4E76-A0E1-5D845C7D4F41}" srcOrd="0" destOrd="0" presId="urn:microsoft.com/office/officeart/2009/3/layout/StepUpProcess"/>
    <dgm:cxn modelId="{DCC2C1CA-9597-4B6F-A65A-EAC047953FF6}" type="presParOf" srcId="{C8603AAC-159D-4C31-844C-11F3B66E9E98}" destId="{E70CE674-035B-4632-A606-704F6EAB18A7}" srcOrd="0" destOrd="0" presId="urn:microsoft.com/office/officeart/2009/3/layout/StepUpProcess"/>
    <dgm:cxn modelId="{F10CBFEA-76D9-4562-B6A7-D78B7F62EB4B}" type="presParOf" srcId="{E70CE674-035B-4632-A606-704F6EAB18A7}" destId="{20511C5C-780D-4A41-AD7B-EE0BB28E35FA}" srcOrd="0" destOrd="0" presId="urn:microsoft.com/office/officeart/2009/3/layout/StepUpProcess"/>
    <dgm:cxn modelId="{1F4A1959-446C-415B-833D-E634A1BF1110}" type="presParOf" srcId="{E70CE674-035B-4632-A606-704F6EAB18A7}" destId="{9BFFF039-A7F1-4E76-A0E1-5D845C7D4F41}" srcOrd="1" destOrd="0" presId="urn:microsoft.com/office/officeart/2009/3/layout/StepUpProcess"/>
    <dgm:cxn modelId="{AB5C825A-D0CC-4FFB-9E93-2188B2EBA3D0}" type="presParOf" srcId="{E70CE674-035B-4632-A606-704F6EAB18A7}" destId="{9B056ED1-4E1B-4F51-8202-F4F198E229DA}" srcOrd="2" destOrd="0" presId="urn:microsoft.com/office/officeart/2009/3/layout/StepUpProcess"/>
    <dgm:cxn modelId="{17DEF16F-A906-4A81-994B-99A27C8DEDC0}" type="presParOf" srcId="{C8603AAC-159D-4C31-844C-11F3B66E9E98}" destId="{7F71A3FB-83C8-4DEB-A276-B47CA30CC4B6}" srcOrd="1" destOrd="0" presId="urn:microsoft.com/office/officeart/2009/3/layout/StepUpProcess"/>
    <dgm:cxn modelId="{676C05F2-BB58-408D-9DB9-6B32B5503058}" type="presParOf" srcId="{7F71A3FB-83C8-4DEB-A276-B47CA30CC4B6}" destId="{2D6C51E3-A560-413A-9B2D-088523959EE2}" srcOrd="0" destOrd="0" presId="urn:microsoft.com/office/officeart/2009/3/layout/StepUpProcess"/>
    <dgm:cxn modelId="{1EDED8DB-705E-4E74-86C9-5099B171D26B}" type="presParOf" srcId="{C8603AAC-159D-4C31-844C-11F3B66E9E98}" destId="{C8ABC1A3-26F9-4984-B686-E4D0AEC0C22F}" srcOrd="2" destOrd="0" presId="urn:microsoft.com/office/officeart/2009/3/layout/StepUpProcess"/>
    <dgm:cxn modelId="{775073DC-FE5B-44B8-9006-63BF9B632E0C}" type="presParOf" srcId="{C8ABC1A3-26F9-4984-B686-E4D0AEC0C22F}" destId="{3710474A-56E6-4AE4-A048-37D870DE5E05}" srcOrd="0" destOrd="0" presId="urn:microsoft.com/office/officeart/2009/3/layout/StepUpProcess"/>
    <dgm:cxn modelId="{B12B1EB9-E63C-467D-A443-B17753E65531}" type="presParOf" srcId="{C8ABC1A3-26F9-4984-B686-E4D0AEC0C22F}" destId="{0D4BBE04-9E4A-4F93-8BC0-3DA12961532F}" srcOrd="1" destOrd="0" presId="urn:microsoft.com/office/officeart/2009/3/layout/StepUpProcess"/>
    <dgm:cxn modelId="{30DFD166-33B3-4E72-A68C-71668847EA42}" type="presParOf" srcId="{C8ABC1A3-26F9-4984-B686-E4D0AEC0C22F}" destId="{FBB63730-FC46-43DB-89DB-A101427F1A85}" srcOrd="2" destOrd="0" presId="urn:microsoft.com/office/officeart/2009/3/layout/StepUpProcess"/>
    <dgm:cxn modelId="{80E6DB65-D0F5-412C-9F58-FC48ECAE43A5}" type="presParOf" srcId="{C8603AAC-159D-4C31-844C-11F3B66E9E98}" destId="{D7475CC4-4594-4EC8-AD9E-3499A33687BE}" srcOrd="3" destOrd="0" presId="urn:microsoft.com/office/officeart/2009/3/layout/StepUpProcess"/>
    <dgm:cxn modelId="{FB0C3484-0625-4CDB-AB38-CCFC2C7C7E09}" type="presParOf" srcId="{D7475CC4-4594-4EC8-AD9E-3499A33687BE}" destId="{2E062B69-EB94-4BFD-9C44-84EDEFAA131B}" srcOrd="0" destOrd="0" presId="urn:microsoft.com/office/officeart/2009/3/layout/StepUpProcess"/>
    <dgm:cxn modelId="{868372ED-1E19-4AA9-A370-E5C66C30F376}" type="presParOf" srcId="{C8603AAC-159D-4C31-844C-11F3B66E9E98}" destId="{EB7391CE-D973-4A33-83A9-4B4428FC4B76}" srcOrd="4" destOrd="0" presId="urn:microsoft.com/office/officeart/2009/3/layout/StepUpProcess"/>
    <dgm:cxn modelId="{54B11FAE-999F-4107-8F0A-5FFDD96E4C8B}" type="presParOf" srcId="{EB7391CE-D973-4A33-83A9-4B4428FC4B76}" destId="{2BCDBD52-0090-4C36-87F5-80CB1A5430E6}" srcOrd="0" destOrd="0" presId="urn:microsoft.com/office/officeart/2009/3/layout/StepUpProcess"/>
    <dgm:cxn modelId="{1E293E09-51B6-4BFD-9F4E-AD96602E5813}" type="presParOf" srcId="{EB7391CE-D973-4A33-83A9-4B4428FC4B76}" destId="{DA72EC0D-C37E-4E3D-BF77-9EB4DCB9EEE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928566-5E3E-4DB6-A46D-1036A3A83AD4}" type="doc">
      <dgm:prSet loTypeId="urn:microsoft.com/office/officeart/2005/8/layout/arrow6" loCatId="relationship" qsTypeId="urn:microsoft.com/office/officeart/2005/8/quickstyle/simple3" qsCatId="simple" csTypeId="urn:microsoft.com/office/officeart/2005/8/colors/accent5_4" csCatId="accent5" phldr="1"/>
      <dgm:spPr/>
      <dgm:t>
        <a:bodyPr/>
        <a:lstStyle/>
        <a:p>
          <a:endParaRPr lang="el-GR"/>
        </a:p>
      </dgm:t>
    </dgm:pt>
    <dgm:pt modelId="{616CE8E2-3B96-42B9-9D66-F8AF197BBA1E}">
      <dgm:prSet phldrT="[Κείμενο]"/>
      <dgm:spPr/>
      <dgm:t>
        <a:bodyPr/>
        <a:lstStyle/>
        <a:p>
          <a:r>
            <a:rPr lang="el-GR" dirty="0" smtClean="0"/>
            <a:t>Εθελοντισμός</a:t>
          </a:r>
          <a:endParaRPr lang="el-GR" dirty="0"/>
        </a:p>
      </dgm:t>
    </dgm:pt>
    <dgm:pt modelId="{4B46CDFE-79ED-4F8C-AD58-6425D6421348}" type="parTrans" cxnId="{86DC30C9-CCB0-4316-88B2-8754356B7FB9}">
      <dgm:prSet/>
      <dgm:spPr/>
      <dgm:t>
        <a:bodyPr/>
        <a:lstStyle/>
        <a:p>
          <a:endParaRPr lang="el-GR"/>
        </a:p>
      </dgm:t>
    </dgm:pt>
    <dgm:pt modelId="{98F0DA85-DC2F-4838-A6A8-CE0F102B10D9}" type="sibTrans" cxnId="{86DC30C9-CCB0-4316-88B2-8754356B7FB9}">
      <dgm:prSet/>
      <dgm:spPr/>
      <dgm:t>
        <a:bodyPr/>
        <a:lstStyle/>
        <a:p>
          <a:endParaRPr lang="el-GR"/>
        </a:p>
      </dgm:t>
    </dgm:pt>
    <dgm:pt modelId="{3B862041-6C59-475D-BC12-9958893CFDB4}">
      <dgm:prSet phldrT="[Κείμενο]"/>
      <dgm:spPr/>
      <dgm:t>
        <a:bodyPr/>
        <a:lstStyle/>
        <a:p>
          <a:r>
            <a:rPr lang="el-GR" dirty="0" smtClean="0"/>
            <a:t>Η προσφορά υπηρεσιών στο κοινωνικό σύνολο, σε διάφορους τομείς, χωρίς την απαίτηση συναλλάγματος.</a:t>
          </a:r>
          <a:endParaRPr lang="el-GR" dirty="0"/>
        </a:p>
      </dgm:t>
    </dgm:pt>
    <dgm:pt modelId="{B67DD4A2-87EF-4C7D-9051-8F2F393E7939}" type="parTrans" cxnId="{D65CAA6E-9751-4694-A4A1-2BFB8C32C622}">
      <dgm:prSet/>
      <dgm:spPr/>
      <dgm:t>
        <a:bodyPr/>
        <a:lstStyle/>
        <a:p>
          <a:endParaRPr lang="el-GR"/>
        </a:p>
      </dgm:t>
    </dgm:pt>
    <dgm:pt modelId="{B7002738-6EE7-41C9-A473-4CDB0D582512}" type="sibTrans" cxnId="{D65CAA6E-9751-4694-A4A1-2BFB8C32C622}">
      <dgm:prSet/>
      <dgm:spPr/>
      <dgm:t>
        <a:bodyPr/>
        <a:lstStyle/>
        <a:p>
          <a:endParaRPr lang="el-GR"/>
        </a:p>
      </dgm:t>
    </dgm:pt>
    <dgm:pt modelId="{E3AF1235-32A2-461C-89BF-DBF4A036E69D}" type="pres">
      <dgm:prSet presAssocID="{A0928566-5E3E-4DB6-A46D-1036A3A83AD4}" presName="compositeShape" presStyleCnt="0">
        <dgm:presLayoutVars>
          <dgm:chMax val="2"/>
          <dgm:dir/>
          <dgm:resizeHandles val="exact"/>
        </dgm:presLayoutVars>
      </dgm:prSet>
      <dgm:spPr/>
      <dgm:t>
        <a:bodyPr/>
        <a:lstStyle/>
        <a:p>
          <a:endParaRPr lang="el-GR"/>
        </a:p>
      </dgm:t>
    </dgm:pt>
    <dgm:pt modelId="{9CDB1D6F-F693-4914-A424-C757414B0AA9}" type="pres">
      <dgm:prSet presAssocID="{A0928566-5E3E-4DB6-A46D-1036A3A83AD4}" presName="ribbon" presStyleLbl="node1" presStyleIdx="0" presStyleCnt="1"/>
      <dgm:spPr/>
    </dgm:pt>
    <dgm:pt modelId="{33D9DCD9-4803-40CC-A8BF-1CD436EDF841}" type="pres">
      <dgm:prSet presAssocID="{A0928566-5E3E-4DB6-A46D-1036A3A83AD4}" presName="leftArrowText" presStyleLbl="node1" presStyleIdx="0" presStyleCnt="1">
        <dgm:presLayoutVars>
          <dgm:chMax val="0"/>
          <dgm:bulletEnabled val="1"/>
        </dgm:presLayoutVars>
      </dgm:prSet>
      <dgm:spPr/>
      <dgm:t>
        <a:bodyPr/>
        <a:lstStyle/>
        <a:p>
          <a:endParaRPr lang="el-GR"/>
        </a:p>
      </dgm:t>
    </dgm:pt>
    <dgm:pt modelId="{57045148-09AF-455F-9DE3-F7BE98977107}" type="pres">
      <dgm:prSet presAssocID="{A0928566-5E3E-4DB6-A46D-1036A3A83AD4}" presName="rightArrowText" presStyleLbl="node1" presStyleIdx="0" presStyleCnt="1">
        <dgm:presLayoutVars>
          <dgm:chMax val="0"/>
          <dgm:bulletEnabled val="1"/>
        </dgm:presLayoutVars>
      </dgm:prSet>
      <dgm:spPr/>
      <dgm:t>
        <a:bodyPr/>
        <a:lstStyle/>
        <a:p>
          <a:endParaRPr lang="el-GR"/>
        </a:p>
      </dgm:t>
    </dgm:pt>
  </dgm:ptLst>
  <dgm:cxnLst>
    <dgm:cxn modelId="{86DC30C9-CCB0-4316-88B2-8754356B7FB9}" srcId="{A0928566-5E3E-4DB6-A46D-1036A3A83AD4}" destId="{616CE8E2-3B96-42B9-9D66-F8AF197BBA1E}" srcOrd="0" destOrd="0" parTransId="{4B46CDFE-79ED-4F8C-AD58-6425D6421348}" sibTransId="{98F0DA85-DC2F-4838-A6A8-CE0F102B10D9}"/>
    <dgm:cxn modelId="{004B294F-6F54-4A69-AC64-F900A6220A8E}" type="presOf" srcId="{A0928566-5E3E-4DB6-A46D-1036A3A83AD4}" destId="{E3AF1235-32A2-461C-89BF-DBF4A036E69D}" srcOrd="0" destOrd="0" presId="urn:microsoft.com/office/officeart/2005/8/layout/arrow6"/>
    <dgm:cxn modelId="{D65CAA6E-9751-4694-A4A1-2BFB8C32C622}" srcId="{A0928566-5E3E-4DB6-A46D-1036A3A83AD4}" destId="{3B862041-6C59-475D-BC12-9958893CFDB4}" srcOrd="1" destOrd="0" parTransId="{B67DD4A2-87EF-4C7D-9051-8F2F393E7939}" sibTransId="{B7002738-6EE7-41C9-A473-4CDB0D582512}"/>
    <dgm:cxn modelId="{B8CC716D-8B6D-4042-95F4-2115BB9CB8EE}" type="presOf" srcId="{616CE8E2-3B96-42B9-9D66-F8AF197BBA1E}" destId="{33D9DCD9-4803-40CC-A8BF-1CD436EDF841}" srcOrd="0" destOrd="0" presId="urn:microsoft.com/office/officeart/2005/8/layout/arrow6"/>
    <dgm:cxn modelId="{8E1073BE-8461-45D0-9704-9AE7EFE62058}" type="presOf" srcId="{3B862041-6C59-475D-BC12-9958893CFDB4}" destId="{57045148-09AF-455F-9DE3-F7BE98977107}" srcOrd="0" destOrd="0" presId="urn:microsoft.com/office/officeart/2005/8/layout/arrow6"/>
    <dgm:cxn modelId="{AA76398F-703F-4252-819C-B4E3D6E87DE1}" type="presParOf" srcId="{E3AF1235-32A2-461C-89BF-DBF4A036E69D}" destId="{9CDB1D6F-F693-4914-A424-C757414B0AA9}" srcOrd="0" destOrd="0" presId="urn:microsoft.com/office/officeart/2005/8/layout/arrow6"/>
    <dgm:cxn modelId="{E85B3EC8-0F36-42CB-9648-CD469443C4A1}" type="presParOf" srcId="{E3AF1235-32A2-461C-89BF-DBF4A036E69D}" destId="{33D9DCD9-4803-40CC-A8BF-1CD436EDF841}" srcOrd="1" destOrd="0" presId="urn:microsoft.com/office/officeart/2005/8/layout/arrow6"/>
    <dgm:cxn modelId="{5C627EEE-A49C-4AB2-A7F0-4C1485296C3E}" type="presParOf" srcId="{E3AF1235-32A2-461C-89BF-DBF4A036E69D}" destId="{57045148-09AF-455F-9DE3-F7BE98977107}"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9C35D1-5B4B-4AA5-ACFD-BAD516B43BFA}" type="doc">
      <dgm:prSet loTypeId="urn:microsoft.com/office/officeart/2008/layout/AlternatingPictureBlocks" loCatId="picture" qsTypeId="urn:microsoft.com/office/officeart/2005/8/quickstyle/simple3" qsCatId="simple" csTypeId="urn:microsoft.com/office/officeart/2005/8/colors/accent2_2" csCatId="accent2" phldr="1"/>
      <dgm:spPr/>
    </dgm:pt>
    <dgm:pt modelId="{8D547DBC-17A0-4689-B841-6AB7E829A251}">
      <dgm:prSet phldrT="[Κείμενο]"/>
      <dgm:spPr/>
      <dgm:t>
        <a:bodyPr/>
        <a:lstStyle/>
        <a:p>
          <a:r>
            <a:rPr lang="el-GR" dirty="0" smtClean="0"/>
            <a:t>Αιμοδοσία </a:t>
          </a:r>
          <a:endParaRPr lang="el-GR" dirty="0"/>
        </a:p>
      </dgm:t>
    </dgm:pt>
    <dgm:pt modelId="{7964D580-2455-44CD-999E-4D09D4913A8B}" type="parTrans" cxnId="{EFE4A092-0446-4D77-B61F-C1DF1A0E20EB}">
      <dgm:prSet/>
      <dgm:spPr/>
      <dgm:t>
        <a:bodyPr/>
        <a:lstStyle/>
        <a:p>
          <a:endParaRPr lang="el-GR"/>
        </a:p>
      </dgm:t>
    </dgm:pt>
    <dgm:pt modelId="{CF9C6092-8ABB-4005-91D6-FA9FDF206D07}" type="sibTrans" cxnId="{EFE4A092-0446-4D77-B61F-C1DF1A0E20EB}">
      <dgm:prSet/>
      <dgm:spPr/>
      <dgm:t>
        <a:bodyPr/>
        <a:lstStyle/>
        <a:p>
          <a:endParaRPr lang="el-GR"/>
        </a:p>
      </dgm:t>
    </dgm:pt>
    <dgm:pt modelId="{6BD48C8C-9936-41B1-99A9-604F41DF13D4}">
      <dgm:prSet phldrT="[Κείμενο]"/>
      <dgm:spPr/>
      <dgm:t>
        <a:bodyPr/>
        <a:lstStyle/>
        <a:p>
          <a:r>
            <a:rPr lang="el-GR" dirty="0" smtClean="0"/>
            <a:t>Κορυφαία μορφή εθελοντισμού</a:t>
          </a:r>
          <a:endParaRPr lang="el-GR" dirty="0"/>
        </a:p>
      </dgm:t>
    </dgm:pt>
    <dgm:pt modelId="{738B4486-CC65-485B-B71A-BA0ECD559756}" type="parTrans" cxnId="{8F77342A-2FEE-4F36-AD16-5B809CF5E97E}">
      <dgm:prSet/>
      <dgm:spPr/>
      <dgm:t>
        <a:bodyPr/>
        <a:lstStyle/>
        <a:p>
          <a:endParaRPr lang="el-GR"/>
        </a:p>
      </dgm:t>
    </dgm:pt>
    <dgm:pt modelId="{72C4280C-3EBE-4B1A-8686-03E4F669E9BB}" type="sibTrans" cxnId="{8F77342A-2FEE-4F36-AD16-5B809CF5E97E}">
      <dgm:prSet/>
      <dgm:spPr/>
      <dgm:t>
        <a:bodyPr/>
        <a:lstStyle/>
        <a:p>
          <a:endParaRPr lang="el-GR"/>
        </a:p>
      </dgm:t>
    </dgm:pt>
    <dgm:pt modelId="{A67FA0B0-3761-43C8-9E2C-D89B7EC8FF3C}" type="pres">
      <dgm:prSet presAssocID="{1A9C35D1-5B4B-4AA5-ACFD-BAD516B43BFA}" presName="linearFlow" presStyleCnt="0">
        <dgm:presLayoutVars>
          <dgm:dir/>
          <dgm:resizeHandles val="exact"/>
        </dgm:presLayoutVars>
      </dgm:prSet>
      <dgm:spPr/>
    </dgm:pt>
    <dgm:pt modelId="{6400B4FB-AA2A-4DB0-A0C2-C327F36E386A}" type="pres">
      <dgm:prSet presAssocID="{8D547DBC-17A0-4689-B841-6AB7E829A251}" presName="comp" presStyleCnt="0"/>
      <dgm:spPr/>
    </dgm:pt>
    <dgm:pt modelId="{0C5D7ABD-B681-4929-B3DC-3E364E26B832}" type="pres">
      <dgm:prSet presAssocID="{8D547DBC-17A0-4689-B841-6AB7E829A251}" presName="rect2" presStyleLbl="node1" presStyleIdx="0" presStyleCnt="2">
        <dgm:presLayoutVars>
          <dgm:bulletEnabled val="1"/>
        </dgm:presLayoutVars>
      </dgm:prSet>
      <dgm:spPr/>
      <dgm:t>
        <a:bodyPr/>
        <a:lstStyle/>
        <a:p>
          <a:endParaRPr lang="el-GR"/>
        </a:p>
      </dgm:t>
    </dgm:pt>
    <dgm:pt modelId="{EA9C9278-51C1-49B4-86D5-2E64112CED54}" type="pres">
      <dgm:prSet presAssocID="{8D547DBC-17A0-4689-B841-6AB7E829A251}" presName="rect1" presStyleLbl="ln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10C57B2-DD2C-4DF4-AE6C-418AEB4B1482}" type="pres">
      <dgm:prSet presAssocID="{CF9C6092-8ABB-4005-91D6-FA9FDF206D07}" presName="sibTrans" presStyleCnt="0"/>
      <dgm:spPr/>
    </dgm:pt>
    <dgm:pt modelId="{AD882624-BF93-44F3-BFD9-7CDF7E33ED93}" type="pres">
      <dgm:prSet presAssocID="{6BD48C8C-9936-41B1-99A9-604F41DF13D4}" presName="comp" presStyleCnt="0"/>
      <dgm:spPr/>
    </dgm:pt>
    <dgm:pt modelId="{C968EA48-D93A-412A-8531-9E3654469BC8}" type="pres">
      <dgm:prSet presAssocID="{6BD48C8C-9936-41B1-99A9-604F41DF13D4}" presName="rect2" presStyleLbl="node1" presStyleIdx="1" presStyleCnt="2">
        <dgm:presLayoutVars>
          <dgm:bulletEnabled val="1"/>
        </dgm:presLayoutVars>
      </dgm:prSet>
      <dgm:spPr/>
      <dgm:t>
        <a:bodyPr/>
        <a:lstStyle/>
        <a:p>
          <a:endParaRPr lang="el-GR"/>
        </a:p>
      </dgm:t>
    </dgm:pt>
    <dgm:pt modelId="{FDCD7BD3-1B8E-46E0-9B11-61AC5BA78748}" type="pres">
      <dgm:prSet presAssocID="{6BD48C8C-9936-41B1-99A9-604F41DF13D4}" presName="rect1" presStyleLbl="ln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7000" r="-37000"/>
          </a:stretch>
        </a:blipFill>
      </dgm:spPr>
    </dgm:pt>
  </dgm:ptLst>
  <dgm:cxnLst>
    <dgm:cxn modelId="{3B085E35-7D17-49E8-83C2-9AC91314D8E3}" type="presOf" srcId="{6BD48C8C-9936-41B1-99A9-604F41DF13D4}" destId="{C968EA48-D93A-412A-8531-9E3654469BC8}" srcOrd="0" destOrd="0" presId="urn:microsoft.com/office/officeart/2008/layout/AlternatingPictureBlocks"/>
    <dgm:cxn modelId="{8F77342A-2FEE-4F36-AD16-5B809CF5E97E}" srcId="{1A9C35D1-5B4B-4AA5-ACFD-BAD516B43BFA}" destId="{6BD48C8C-9936-41B1-99A9-604F41DF13D4}" srcOrd="1" destOrd="0" parTransId="{738B4486-CC65-485B-B71A-BA0ECD559756}" sibTransId="{72C4280C-3EBE-4B1A-8686-03E4F669E9BB}"/>
    <dgm:cxn modelId="{3C566167-4349-4007-95C7-0C483710BEAD}" type="presOf" srcId="{1A9C35D1-5B4B-4AA5-ACFD-BAD516B43BFA}" destId="{A67FA0B0-3761-43C8-9E2C-D89B7EC8FF3C}" srcOrd="0" destOrd="0" presId="urn:microsoft.com/office/officeart/2008/layout/AlternatingPictureBlocks"/>
    <dgm:cxn modelId="{EFE4A092-0446-4D77-B61F-C1DF1A0E20EB}" srcId="{1A9C35D1-5B4B-4AA5-ACFD-BAD516B43BFA}" destId="{8D547DBC-17A0-4689-B841-6AB7E829A251}" srcOrd="0" destOrd="0" parTransId="{7964D580-2455-44CD-999E-4D09D4913A8B}" sibTransId="{CF9C6092-8ABB-4005-91D6-FA9FDF206D07}"/>
    <dgm:cxn modelId="{3A634354-4A4B-4CDB-809A-EEEE29946063}" type="presOf" srcId="{8D547DBC-17A0-4689-B841-6AB7E829A251}" destId="{0C5D7ABD-B681-4929-B3DC-3E364E26B832}" srcOrd="0" destOrd="0" presId="urn:microsoft.com/office/officeart/2008/layout/AlternatingPictureBlocks"/>
    <dgm:cxn modelId="{28743BDF-9166-46CF-B7E5-374CB7162B91}" type="presParOf" srcId="{A67FA0B0-3761-43C8-9E2C-D89B7EC8FF3C}" destId="{6400B4FB-AA2A-4DB0-A0C2-C327F36E386A}" srcOrd="0" destOrd="0" presId="urn:microsoft.com/office/officeart/2008/layout/AlternatingPictureBlocks"/>
    <dgm:cxn modelId="{761C6B20-569F-4681-9351-E526D22C3B11}" type="presParOf" srcId="{6400B4FB-AA2A-4DB0-A0C2-C327F36E386A}" destId="{0C5D7ABD-B681-4929-B3DC-3E364E26B832}" srcOrd="0" destOrd="0" presId="urn:microsoft.com/office/officeart/2008/layout/AlternatingPictureBlocks"/>
    <dgm:cxn modelId="{96C85471-CB01-447E-A163-F49F641FADF8}" type="presParOf" srcId="{6400B4FB-AA2A-4DB0-A0C2-C327F36E386A}" destId="{EA9C9278-51C1-49B4-86D5-2E64112CED54}" srcOrd="1" destOrd="0" presId="urn:microsoft.com/office/officeart/2008/layout/AlternatingPictureBlocks"/>
    <dgm:cxn modelId="{B0547AFE-02B3-4E44-85AD-438AD16D5390}" type="presParOf" srcId="{A67FA0B0-3761-43C8-9E2C-D89B7EC8FF3C}" destId="{310C57B2-DD2C-4DF4-AE6C-418AEB4B1482}" srcOrd="1" destOrd="0" presId="urn:microsoft.com/office/officeart/2008/layout/AlternatingPictureBlocks"/>
    <dgm:cxn modelId="{B9E67E2A-F63F-41DD-BBC5-DFB216A2EA9F}" type="presParOf" srcId="{A67FA0B0-3761-43C8-9E2C-D89B7EC8FF3C}" destId="{AD882624-BF93-44F3-BFD9-7CDF7E33ED93}" srcOrd="2" destOrd="0" presId="urn:microsoft.com/office/officeart/2008/layout/AlternatingPictureBlocks"/>
    <dgm:cxn modelId="{D0F0E931-1F3A-40D2-9F6D-111353CBBCA8}" type="presParOf" srcId="{AD882624-BF93-44F3-BFD9-7CDF7E33ED93}" destId="{C968EA48-D93A-412A-8531-9E3654469BC8}" srcOrd="0" destOrd="0" presId="urn:microsoft.com/office/officeart/2008/layout/AlternatingPictureBlocks"/>
    <dgm:cxn modelId="{A07BD6A1-6766-4DB5-A4B4-DED92FA58D54}" type="presParOf" srcId="{AD882624-BF93-44F3-BFD9-7CDF7E33ED93}" destId="{FDCD7BD3-1B8E-46E0-9B11-61AC5BA78748}"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18DB7C6-C339-48F4-A80C-07998125EC01}" type="doc">
      <dgm:prSet loTypeId="urn:microsoft.com/office/officeart/2005/8/layout/hList2" loCatId="list" qsTypeId="urn:microsoft.com/office/officeart/2005/8/quickstyle/simple3" qsCatId="simple" csTypeId="urn:microsoft.com/office/officeart/2005/8/colors/colorful5" csCatId="colorful" phldr="1"/>
      <dgm:spPr/>
      <dgm:t>
        <a:bodyPr/>
        <a:lstStyle/>
        <a:p>
          <a:endParaRPr lang="el-GR"/>
        </a:p>
      </dgm:t>
    </dgm:pt>
    <dgm:pt modelId="{AEB5D2C9-98E0-466A-ACA9-DA2D6BE7C03D}">
      <dgm:prSet phldrT="[Κείμενο]"/>
      <dgm:spPr/>
      <dgm:t>
        <a:bodyPr/>
        <a:lstStyle/>
        <a:p>
          <a:r>
            <a:rPr lang="el-GR" dirty="0" smtClean="0"/>
            <a:t>Εθελοντισμός </a:t>
          </a:r>
          <a:endParaRPr lang="el-GR" dirty="0"/>
        </a:p>
      </dgm:t>
    </dgm:pt>
    <dgm:pt modelId="{71FBF27A-C98E-4618-9647-336B604B9011}" type="parTrans" cxnId="{7EE8A01F-D2D7-4F69-B16F-76447978E236}">
      <dgm:prSet/>
      <dgm:spPr/>
      <dgm:t>
        <a:bodyPr/>
        <a:lstStyle/>
        <a:p>
          <a:endParaRPr lang="el-GR"/>
        </a:p>
      </dgm:t>
    </dgm:pt>
    <dgm:pt modelId="{33953249-20AE-4A3F-878F-F1B947850E9A}" type="sibTrans" cxnId="{7EE8A01F-D2D7-4F69-B16F-76447978E236}">
      <dgm:prSet/>
      <dgm:spPr/>
      <dgm:t>
        <a:bodyPr/>
        <a:lstStyle/>
        <a:p>
          <a:endParaRPr lang="el-GR"/>
        </a:p>
      </dgm:t>
    </dgm:pt>
    <dgm:pt modelId="{927B3FB4-D0EE-477A-AD64-494D98A762BF}">
      <dgm:prSet phldrT="[Κείμενο]"/>
      <dgm:spPr/>
      <dgm:t>
        <a:bodyPr/>
        <a:lstStyle/>
        <a:p>
          <a:r>
            <a:rPr lang="el-GR" dirty="0" smtClean="0"/>
            <a:t>Συμμετοχή στα κοινά.</a:t>
          </a:r>
          <a:endParaRPr lang="el-GR" dirty="0"/>
        </a:p>
      </dgm:t>
    </dgm:pt>
    <dgm:pt modelId="{E389EDEE-1FA3-46D1-8562-37ACF788794A}" type="parTrans" cxnId="{8773ADB5-8995-43C0-AA42-C98B787EAD3B}">
      <dgm:prSet/>
      <dgm:spPr/>
      <dgm:t>
        <a:bodyPr/>
        <a:lstStyle/>
        <a:p>
          <a:endParaRPr lang="el-GR"/>
        </a:p>
      </dgm:t>
    </dgm:pt>
    <dgm:pt modelId="{B4148EE7-BB9F-4A93-8E72-102F41F9128F}" type="sibTrans" cxnId="{8773ADB5-8995-43C0-AA42-C98B787EAD3B}">
      <dgm:prSet/>
      <dgm:spPr/>
      <dgm:t>
        <a:bodyPr/>
        <a:lstStyle/>
        <a:p>
          <a:endParaRPr lang="el-GR"/>
        </a:p>
      </dgm:t>
    </dgm:pt>
    <dgm:pt modelId="{74ABB4F2-9D43-4F3A-8D8A-FEEC5E7DF495}">
      <dgm:prSet phldrT="[Κείμενο]"/>
      <dgm:spPr/>
      <dgm:t>
        <a:bodyPr/>
        <a:lstStyle/>
        <a:p>
          <a:r>
            <a:rPr lang="el-GR" dirty="0" smtClean="0"/>
            <a:t>Π.χ. </a:t>
          </a:r>
          <a:r>
            <a:rPr lang="el-GR" dirty="0" err="1" smtClean="0"/>
            <a:t>δεντροφυτεύσεις</a:t>
          </a:r>
          <a:r>
            <a:rPr lang="el-GR" dirty="0" smtClean="0"/>
            <a:t>, διαμορφώσεις δημόσιων χώρων, καθαρισμός ακτών.</a:t>
          </a:r>
          <a:endParaRPr lang="el-GR" dirty="0"/>
        </a:p>
      </dgm:t>
    </dgm:pt>
    <dgm:pt modelId="{9C75F2EF-46D8-409A-BC35-65FEA1838DC7}" type="parTrans" cxnId="{25C8F13E-88CE-4045-8401-C9F957DDF881}">
      <dgm:prSet/>
      <dgm:spPr/>
      <dgm:t>
        <a:bodyPr/>
        <a:lstStyle/>
        <a:p>
          <a:endParaRPr lang="el-GR"/>
        </a:p>
      </dgm:t>
    </dgm:pt>
    <dgm:pt modelId="{B6EB0975-053C-4C79-8591-CD4620351F31}" type="sibTrans" cxnId="{25C8F13E-88CE-4045-8401-C9F957DDF881}">
      <dgm:prSet/>
      <dgm:spPr/>
      <dgm:t>
        <a:bodyPr/>
        <a:lstStyle/>
        <a:p>
          <a:endParaRPr lang="el-GR"/>
        </a:p>
      </dgm:t>
    </dgm:pt>
    <dgm:pt modelId="{75A481C7-BD19-4051-A580-F88B2413F75D}" type="pres">
      <dgm:prSet presAssocID="{018DB7C6-C339-48F4-A80C-07998125EC01}" presName="linearFlow" presStyleCnt="0">
        <dgm:presLayoutVars>
          <dgm:dir/>
          <dgm:animLvl val="lvl"/>
          <dgm:resizeHandles/>
        </dgm:presLayoutVars>
      </dgm:prSet>
      <dgm:spPr/>
      <dgm:t>
        <a:bodyPr/>
        <a:lstStyle/>
        <a:p>
          <a:endParaRPr lang="el-GR"/>
        </a:p>
      </dgm:t>
    </dgm:pt>
    <dgm:pt modelId="{D3402009-B766-4791-987E-A7314DB84CEA}" type="pres">
      <dgm:prSet presAssocID="{AEB5D2C9-98E0-466A-ACA9-DA2D6BE7C03D}" presName="compositeNode" presStyleCnt="0">
        <dgm:presLayoutVars>
          <dgm:bulletEnabled val="1"/>
        </dgm:presLayoutVars>
      </dgm:prSet>
      <dgm:spPr/>
    </dgm:pt>
    <dgm:pt modelId="{4AE2280B-4667-45F8-B13A-8A21936B530A}" type="pres">
      <dgm:prSet presAssocID="{AEB5D2C9-98E0-466A-ACA9-DA2D6BE7C03D}" presName="imag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14A42B1E-8D4B-4B66-9DCC-2325A1C3C778}" type="pres">
      <dgm:prSet presAssocID="{AEB5D2C9-98E0-466A-ACA9-DA2D6BE7C03D}" presName="childNode" presStyleLbl="node1" presStyleIdx="0" presStyleCnt="1">
        <dgm:presLayoutVars>
          <dgm:bulletEnabled val="1"/>
        </dgm:presLayoutVars>
      </dgm:prSet>
      <dgm:spPr/>
      <dgm:t>
        <a:bodyPr/>
        <a:lstStyle/>
        <a:p>
          <a:endParaRPr lang="el-GR"/>
        </a:p>
      </dgm:t>
    </dgm:pt>
    <dgm:pt modelId="{D19881C9-1E7F-47DD-B15E-8E52846BEAC9}" type="pres">
      <dgm:prSet presAssocID="{AEB5D2C9-98E0-466A-ACA9-DA2D6BE7C03D}" presName="parentNode" presStyleLbl="revTx" presStyleIdx="0" presStyleCnt="1">
        <dgm:presLayoutVars>
          <dgm:chMax val="0"/>
          <dgm:bulletEnabled val="1"/>
        </dgm:presLayoutVars>
      </dgm:prSet>
      <dgm:spPr/>
      <dgm:t>
        <a:bodyPr/>
        <a:lstStyle/>
        <a:p>
          <a:endParaRPr lang="el-GR"/>
        </a:p>
      </dgm:t>
    </dgm:pt>
  </dgm:ptLst>
  <dgm:cxnLst>
    <dgm:cxn modelId="{25C8F13E-88CE-4045-8401-C9F957DDF881}" srcId="{AEB5D2C9-98E0-466A-ACA9-DA2D6BE7C03D}" destId="{74ABB4F2-9D43-4F3A-8D8A-FEEC5E7DF495}" srcOrd="1" destOrd="0" parTransId="{9C75F2EF-46D8-409A-BC35-65FEA1838DC7}" sibTransId="{B6EB0975-053C-4C79-8591-CD4620351F31}"/>
    <dgm:cxn modelId="{7EE8A01F-D2D7-4F69-B16F-76447978E236}" srcId="{018DB7C6-C339-48F4-A80C-07998125EC01}" destId="{AEB5D2C9-98E0-466A-ACA9-DA2D6BE7C03D}" srcOrd="0" destOrd="0" parTransId="{71FBF27A-C98E-4618-9647-336B604B9011}" sibTransId="{33953249-20AE-4A3F-878F-F1B947850E9A}"/>
    <dgm:cxn modelId="{58463502-56A2-4D96-BB99-B88135778FAF}" type="presOf" srcId="{018DB7C6-C339-48F4-A80C-07998125EC01}" destId="{75A481C7-BD19-4051-A580-F88B2413F75D}" srcOrd="0" destOrd="0" presId="urn:microsoft.com/office/officeart/2005/8/layout/hList2"/>
    <dgm:cxn modelId="{6952410B-8E30-4398-966C-D5E4ABE27D8A}" type="presOf" srcId="{927B3FB4-D0EE-477A-AD64-494D98A762BF}" destId="{14A42B1E-8D4B-4B66-9DCC-2325A1C3C778}" srcOrd="0" destOrd="0" presId="urn:microsoft.com/office/officeart/2005/8/layout/hList2"/>
    <dgm:cxn modelId="{168F0494-2498-4882-A584-77E474F296D4}" type="presOf" srcId="{74ABB4F2-9D43-4F3A-8D8A-FEEC5E7DF495}" destId="{14A42B1E-8D4B-4B66-9DCC-2325A1C3C778}" srcOrd="0" destOrd="1" presId="urn:microsoft.com/office/officeart/2005/8/layout/hList2"/>
    <dgm:cxn modelId="{C3A265A0-CDE2-41FD-B5D5-B597CA6866EF}" type="presOf" srcId="{AEB5D2C9-98E0-466A-ACA9-DA2D6BE7C03D}" destId="{D19881C9-1E7F-47DD-B15E-8E52846BEAC9}" srcOrd="0" destOrd="0" presId="urn:microsoft.com/office/officeart/2005/8/layout/hList2"/>
    <dgm:cxn modelId="{8773ADB5-8995-43C0-AA42-C98B787EAD3B}" srcId="{AEB5D2C9-98E0-466A-ACA9-DA2D6BE7C03D}" destId="{927B3FB4-D0EE-477A-AD64-494D98A762BF}" srcOrd="0" destOrd="0" parTransId="{E389EDEE-1FA3-46D1-8562-37ACF788794A}" sibTransId="{B4148EE7-BB9F-4A93-8E72-102F41F9128F}"/>
    <dgm:cxn modelId="{77CFA7C3-A9DE-4287-98A9-1B58BFB291B6}" type="presParOf" srcId="{75A481C7-BD19-4051-A580-F88B2413F75D}" destId="{D3402009-B766-4791-987E-A7314DB84CEA}" srcOrd="0" destOrd="0" presId="urn:microsoft.com/office/officeart/2005/8/layout/hList2"/>
    <dgm:cxn modelId="{23D40005-237D-47EC-98FC-67A3072EE4B4}" type="presParOf" srcId="{D3402009-B766-4791-987E-A7314DB84CEA}" destId="{4AE2280B-4667-45F8-B13A-8A21936B530A}" srcOrd="0" destOrd="0" presId="urn:microsoft.com/office/officeart/2005/8/layout/hList2"/>
    <dgm:cxn modelId="{A2527560-4C9C-4BD5-85C5-60191011DADA}" type="presParOf" srcId="{D3402009-B766-4791-987E-A7314DB84CEA}" destId="{14A42B1E-8D4B-4B66-9DCC-2325A1C3C778}" srcOrd="1" destOrd="0" presId="urn:microsoft.com/office/officeart/2005/8/layout/hList2"/>
    <dgm:cxn modelId="{A9BB97D1-D9C2-4B93-BB64-C028DD374413}" type="presParOf" srcId="{D3402009-B766-4791-987E-A7314DB84CEA}" destId="{D19881C9-1E7F-47DD-B15E-8E52846BEAC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B6A42C-E23F-4698-B68E-5E19BE624B16}" type="doc">
      <dgm:prSet loTypeId="urn:microsoft.com/office/officeart/2011/layout/Picture Frame" loCatId="picture" qsTypeId="urn:microsoft.com/office/officeart/2005/8/quickstyle/simple1" qsCatId="simple" csTypeId="urn:microsoft.com/office/officeart/2005/8/colors/accent1_2" csCatId="accent1" phldr="1"/>
      <dgm:spPr/>
      <dgm:t>
        <a:bodyPr/>
        <a:lstStyle/>
        <a:p>
          <a:endParaRPr lang="el-GR"/>
        </a:p>
      </dgm:t>
    </dgm:pt>
    <dgm:pt modelId="{BEA9A4C6-DE61-453F-AA29-7FCB5C23CB60}">
      <dgm:prSet phldrT="[Κείμενο]"/>
      <dgm:spPr/>
      <dgm:t>
        <a:bodyPr/>
        <a:lstStyle/>
        <a:p>
          <a:r>
            <a:rPr lang="el-GR" dirty="0" smtClean="0"/>
            <a:t>Αθήνα 2004: Οι αιτήσεις των εθελοντών ξεπέρασαν κάθε προσδοκία</a:t>
          </a:r>
          <a:r>
            <a:rPr lang="en-US" dirty="0" smtClean="0"/>
            <a:t> (168.001)</a:t>
          </a:r>
          <a:endParaRPr lang="el-GR" dirty="0"/>
        </a:p>
      </dgm:t>
    </dgm:pt>
    <dgm:pt modelId="{F0D8A899-E81B-43FC-9932-1F34C5327982}" type="parTrans" cxnId="{BB46E4D8-6370-4447-A462-83B4F0BDF79F}">
      <dgm:prSet/>
      <dgm:spPr/>
      <dgm:t>
        <a:bodyPr/>
        <a:lstStyle/>
        <a:p>
          <a:endParaRPr lang="el-GR"/>
        </a:p>
      </dgm:t>
    </dgm:pt>
    <dgm:pt modelId="{2CA6C393-1E51-436D-A358-4A0B15B984E1}" type="sibTrans" cxnId="{BB46E4D8-6370-4447-A462-83B4F0BDF79F}">
      <dgm:prSet/>
      <dgm:spPr/>
      <dgm:t>
        <a:bodyPr/>
        <a:lstStyle/>
        <a:p>
          <a:endParaRPr lang="el-GR"/>
        </a:p>
      </dgm:t>
    </dgm:pt>
    <dgm:pt modelId="{CF9974F2-2E28-4A25-92F5-1877A3E54C2E}" type="pres">
      <dgm:prSet presAssocID="{10B6A42C-E23F-4698-B68E-5E19BE624B16}" presName="Name0" presStyleCnt="0">
        <dgm:presLayoutVars>
          <dgm:chMax/>
          <dgm:chPref/>
          <dgm:dir/>
        </dgm:presLayoutVars>
      </dgm:prSet>
      <dgm:spPr/>
      <dgm:t>
        <a:bodyPr/>
        <a:lstStyle/>
        <a:p>
          <a:endParaRPr lang="el-GR"/>
        </a:p>
      </dgm:t>
    </dgm:pt>
    <dgm:pt modelId="{E29B2535-8254-474F-93F7-76606F610BBC}" type="pres">
      <dgm:prSet presAssocID="{BEA9A4C6-DE61-453F-AA29-7FCB5C23CB60}" presName="composite" presStyleCnt="0"/>
      <dgm:spPr/>
    </dgm:pt>
    <dgm:pt modelId="{00591841-F61D-4A24-800D-780851DABE78}" type="pres">
      <dgm:prSet presAssocID="{BEA9A4C6-DE61-453F-AA29-7FCB5C23CB60}" presName="ParentText" presStyleLbl="revTx" presStyleIdx="0" presStyleCnt="1">
        <dgm:presLayoutVars>
          <dgm:chMax val="0"/>
          <dgm:chPref val="0"/>
          <dgm:bulletEnabled val="1"/>
        </dgm:presLayoutVars>
      </dgm:prSet>
      <dgm:spPr/>
      <dgm:t>
        <a:bodyPr/>
        <a:lstStyle/>
        <a:p>
          <a:endParaRPr lang="el-GR"/>
        </a:p>
      </dgm:t>
    </dgm:pt>
    <dgm:pt modelId="{9E4C57C2-2DEA-4DFE-B906-260FF0DC55FD}" type="pres">
      <dgm:prSet presAssocID="{BEA9A4C6-DE61-453F-AA29-7FCB5C23CB60}" presName="Accent1" presStyleLbl="parChTrans1D1" presStyleIdx="0" presStyleCnt="1"/>
      <dgm:spPr/>
    </dgm:pt>
    <dgm:pt modelId="{9C2DE5BD-CB10-4742-8A6E-5BFFF9EB0B27}" type="pres">
      <dgm:prSet presAssocID="{BEA9A4C6-DE61-453F-AA29-7FCB5C23CB60}" presName="Image" presStyleLbl="align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Lst>
  <dgm:cxnLst>
    <dgm:cxn modelId="{E42190A3-2A6C-4F71-8BD3-F4DFF55D9E5D}" type="presOf" srcId="{BEA9A4C6-DE61-453F-AA29-7FCB5C23CB60}" destId="{00591841-F61D-4A24-800D-780851DABE78}" srcOrd="0" destOrd="0" presId="urn:microsoft.com/office/officeart/2011/layout/Picture Frame"/>
    <dgm:cxn modelId="{F8A347A2-D6BB-43F8-850F-AB297E556366}" type="presOf" srcId="{10B6A42C-E23F-4698-B68E-5E19BE624B16}" destId="{CF9974F2-2E28-4A25-92F5-1877A3E54C2E}" srcOrd="0" destOrd="0" presId="urn:microsoft.com/office/officeart/2011/layout/Picture Frame"/>
    <dgm:cxn modelId="{BB46E4D8-6370-4447-A462-83B4F0BDF79F}" srcId="{10B6A42C-E23F-4698-B68E-5E19BE624B16}" destId="{BEA9A4C6-DE61-453F-AA29-7FCB5C23CB60}" srcOrd="0" destOrd="0" parTransId="{F0D8A899-E81B-43FC-9932-1F34C5327982}" sibTransId="{2CA6C393-1E51-436D-A358-4A0B15B984E1}"/>
    <dgm:cxn modelId="{FD57BBED-2550-4083-909D-F7A09638E35F}" type="presParOf" srcId="{CF9974F2-2E28-4A25-92F5-1877A3E54C2E}" destId="{E29B2535-8254-474F-93F7-76606F610BBC}" srcOrd="0" destOrd="0" presId="urn:microsoft.com/office/officeart/2011/layout/Picture Frame"/>
    <dgm:cxn modelId="{70CED30A-0723-4E7F-8033-ABFBA9F952F5}" type="presParOf" srcId="{E29B2535-8254-474F-93F7-76606F610BBC}" destId="{00591841-F61D-4A24-800D-780851DABE78}" srcOrd="0" destOrd="0" presId="urn:microsoft.com/office/officeart/2011/layout/Picture Frame"/>
    <dgm:cxn modelId="{93C6F587-E5B1-4A5E-A36B-219790DA7FA0}" type="presParOf" srcId="{E29B2535-8254-474F-93F7-76606F610BBC}" destId="{9E4C57C2-2DEA-4DFE-B906-260FF0DC55FD}" srcOrd="1" destOrd="0" presId="urn:microsoft.com/office/officeart/2011/layout/Picture Frame"/>
    <dgm:cxn modelId="{CBD38919-6445-4144-AA61-E96148E4D600}" type="presParOf" srcId="{E29B2535-8254-474F-93F7-76606F610BBC}" destId="{9C2DE5BD-CB10-4742-8A6E-5BFFF9EB0B27}" srcOrd="2" destOrd="0" presId="urn:microsoft.com/office/officeart/2011/layout/Picture Fram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D43697-F804-48E6-8BD4-449195D41B48}" type="doc">
      <dgm:prSet loTypeId="urn:microsoft.com/office/officeart/2011/layout/Picture Frame" loCatId="picture" qsTypeId="urn:microsoft.com/office/officeart/2005/8/quickstyle/simple1" qsCatId="simple" csTypeId="urn:microsoft.com/office/officeart/2005/8/colors/colorful3" csCatId="colorful" phldr="1"/>
      <dgm:spPr/>
      <dgm:t>
        <a:bodyPr/>
        <a:lstStyle/>
        <a:p>
          <a:endParaRPr lang="el-GR"/>
        </a:p>
      </dgm:t>
    </dgm:pt>
    <dgm:pt modelId="{D8A5F2C5-7C53-4DF7-8413-8C57B0E5E92B}">
      <dgm:prSet phldrT="[Κείμενο]"/>
      <dgm:spPr/>
      <dgm:t>
        <a:bodyPr/>
        <a:lstStyle/>
        <a:p>
          <a:r>
            <a:rPr lang="el-GR" dirty="0" smtClean="0"/>
            <a:t>Γιατροί χωρίς σύνορα</a:t>
          </a:r>
          <a:endParaRPr lang="el-GR" dirty="0"/>
        </a:p>
      </dgm:t>
    </dgm:pt>
    <dgm:pt modelId="{CE6B1CD5-D483-4272-A031-BDCACFC7FAE3}" type="parTrans" cxnId="{B9A5C509-369F-4AAB-85E6-C6A5E82FA9D2}">
      <dgm:prSet/>
      <dgm:spPr/>
      <dgm:t>
        <a:bodyPr/>
        <a:lstStyle/>
        <a:p>
          <a:endParaRPr lang="el-GR"/>
        </a:p>
      </dgm:t>
    </dgm:pt>
    <dgm:pt modelId="{C2E62752-7BBC-4BFB-AD7E-4625E99F5C95}" type="sibTrans" cxnId="{B9A5C509-369F-4AAB-85E6-C6A5E82FA9D2}">
      <dgm:prSet/>
      <dgm:spPr/>
      <dgm:t>
        <a:bodyPr/>
        <a:lstStyle/>
        <a:p>
          <a:endParaRPr lang="el-GR"/>
        </a:p>
      </dgm:t>
    </dgm:pt>
    <dgm:pt modelId="{EEA2FF71-4B08-411D-95C7-3BEE34469AAD}">
      <dgm:prSet phldrT="[Κείμενο]"/>
      <dgm:spPr/>
      <dgm:t>
        <a:bodyPr/>
        <a:lstStyle/>
        <a:p>
          <a:r>
            <a:rPr lang="el-GR" dirty="0" smtClean="0"/>
            <a:t>Γιατροί του κόσμου</a:t>
          </a:r>
          <a:endParaRPr lang="el-GR" dirty="0"/>
        </a:p>
      </dgm:t>
    </dgm:pt>
    <dgm:pt modelId="{3669091F-D927-4233-B47F-9CDFAA7B7FB7}" type="parTrans" cxnId="{AF277D79-294E-4369-A1A3-30438E46606F}">
      <dgm:prSet/>
      <dgm:spPr/>
      <dgm:t>
        <a:bodyPr/>
        <a:lstStyle/>
        <a:p>
          <a:endParaRPr lang="el-GR"/>
        </a:p>
      </dgm:t>
    </dgm:pt>
    <dgm:pt modelId="{55ADF191-3E6A-459C-B065-E408E4943E68}" type="sibTrans" cxnId="{AF277D79-294E-4369-A1A3-30438E46606F}">
      <dgm:prSet/>
      <dgm:spPr/>
      <dgm:t>
        <a:bodyPr/>
        <a:lstStyle/>
        <a:p>
          <a:endParaRPr lang="el-GR"/>
        </a:p>
      </dgm:t>
    </dgm:pt>
    <dgm:pt modelId="{6DFE2604-05CA-44CE-940F-BCC20CD2CD22}">
      <dgm:prSet phldrT="[Κείμενο]"/>
      <dgm:spPr/>
      <dgm:t>
        <a:bodyPr/>
        <a:lstStyle/>
        <a:p>
          <a:r>
            <a:rPr lang="el-GR" dirty="0" smtClean="0"/>
            <a:t>Το χαμόγελο του παιδιού</a:t>
          </a:r>
          <a:endParaRPr lang="el-GR" dirty="0"/>
        </a:p>
      </dgm:t>
    </dgm:pt>
    <dgm:pt modelId="{77FA37E6-7409-4152-B330-F74F8DECAFD6}" type="parTrans" cxnId="{05E77301-15A3-44D3-AC4A-A55675039598}">
      <dgm:prSet/>
      <dgm:spPr/>
      <dgm:t>
        <a:bodyPr/>
        <a:lstStyle/>
        <a:p>
          <a:endParaRPr lang="el-GR"/>
        </a:p>
      </dgm:t>
    </dgm:pt>
    <dgm:pt modelId="{163D8608-9B5C-42F5-9476-F62CB234AECF}" type="sibTrans" cxnId="{05E77301-15A3-44D3-AC4A-A55675039598}">
      <dgm:prSet/>
      <dgm:spPr/>
      <dgm:t>
        <a:bodyPr/>
        <a:lstStyle/>
        <a:p>
          <a:endParaRPr lang="el-GR"/>
        </a:p>
      </dgm:t>
    </dgm:pt>
    <dgm:pt modelId="{7EB34E8A-C5C8-4E05-80A7-71D502BD6985}">
      <dgm:prSet phldrT="[Κείμενο]"/>
      <dgm:spPr/>
      <dgm:t>
        <a:bodyPr/>
        <a:lstStyle/>
        <a:p>
          <a:r>
            <a:rPr lang="el-GR" dirty="0" smtClean="0"/>
            <a:t>Παιδικά χωριά </a:t>
          </a:r>
          <a:r>
            <a:rPr lang="en-US" dirty="0" smtClean="0"/>
            <a:t>SOS</a:t>
          </a:r>
          <a:endParaRPr lang="el-GR" dirty="0"/>
        </a:p>
      </dgm:t>
    </dgm:pt>
    <dgm:pt modelId="{8A4143C2-DA50-4509-9572-A36A8C52906A}" type="parTrans" cxnId="{C8AC22D4-965A-437B-90B2-273EEC7D3D5A}">
      <dgm:prSet/>
      <dgm:spPr/>
      <dgm:t>
        <a:bodyPr/>
        <a:lstStyle/>
        <a:p>
          <a:endParaRPr lang="el-GR"/>
        </a:p>
      </dgm:t>
    </dgm:pt>
    <dgm:pt modelId="{85D4982F-C58D-4E3B-8FAE-25B2A64B27B6}" type="sibTrans" cxnId="{C8AC22D4-965A-437B-90B2-273EEC7D3D5A}">
      <dgm:prSet/>
      <dgm:spPr/>
      <dgm:t>
        <a:bodyPr/>
        <a:lstStyle/>
        <a:p>
          <a:endParaRPr lang="el-GR"/>
        </a:p>
      </dgm:t>
    </dgm:pt>
    <dgm:pt modelId="{04B3A552-1235-421D-8E10-5E3902486133}" type="pres">
      <dgm:prSet presAssocID="{BDD43697-F804-48E6-8BD4-449195D41B48}" presName="Name0" presStyleCnt="0">
        <dgm:presLayoutVars>
          <dgm:chMax/>
          <dgm:chPref/>
          <dgm:dir/>
        </dgm:presLayoutVars>
      </dgm:prSet>
      <dgm:spPr/>
      <dgm:t>
        <a:bodyPr/>
        <a:lstStyle/>
        <a:p>
          <a:endParaRPr lang="el-GR"/>
        </a:p>
      </dgm:t>
    </dgm:pt>
    <dgm:pt modelId="{FADB025E-FDA2-428A-9E60-2007DBB4DA0C}" type="pres">
      <dgm:prSet presAssocID="{D8A5F2C5-7C53-4DF7-8413-8C57B0E5E92B}" presName="composite" presStyleCnt="0"/>
      <dgm:spPr/>
    </dgm:pt>
    <dgm:pt modelId="{2894F6B5-5C3A-416E-96DF-FB80A2638FC4}" type="pres">
      <dgm:prSet presAssocID="{D8A5F2C5-7C53-4DF7-8413-8C57B0E5E92B}" presName="ParentText" presStyleLbl="revTx" presStyleIdx="0" presStyleCnt="4">
        <dgm:presLayoutVars>
          <dgm:chMax val="0"/>
          <dgm:chPref val="0"/>
          <dgm:bulletEnabled val="1"/>
        </dgm:presLayoutVars>
      </dgm:prSet>
      <dgm:spPr/>
      <dgm:t>
        <a:bodyPr/>
        <a:lstStyle/>
        <a:p>
          <a:endParaRPr lang="el-GR"/>
        </a:p>
      </dgm:t>
    </dgm:pt>
    <dgm:pt modelId="{8E36E989-CC24-47EC-870B-CFC184B6AA07}" type="pres">
      <dgm:prSet presAssocID="{D8A5F2C5-7C53-4DF7-8413-8C57B0E5E92B}" presName="Accent1" presStyleLbl="parChTrans1D1" presStyleIdx="0" presStyleCnt="4"/>
      <dgm:spPr/>
    </dgm:pt>
    <dgm:pt modelId="{8BADF106-5758-4706-92BA-6734F0378AA9}" type="pres">
      <dgm:prSet presAssocID="{D8A5F2C5-7C53-4DF7-8413-8C57B0E5E92B}" presName="Image" presStyleLbl="align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AABAFF32-8D6F-4BFA-B3C8-33DFC06149E0}" type="pres">
      <dgm:prSet presAssocID="{C2E62752-7BBC-4BFB-AD7E-4625E99F5C95}" presName="sibTrans" presStyleCnt="0"/>
      <dgm:spPr/>
    </dgm:pt>
    <dgm:pt modelId="{20547F17-7D90-495F-8222-F9EF1130FD61}" type="pres">
      <dgm:prSet presAssocID="{EEA2FF71-4B08-411D-95C7-3BEE34469AAD}" presName="composite" presStyleCnt="0"/>
      <dgm:spPr/>
    </dgm:pt>
    <dgm:pt modelId="{9694101B-4D58-41D5-BBB5-1DAE70855ED0}" type="pres">
      <dgm:prSet presAssocID="{EEA2FF71-4B08-411D-95C7-3BEE34469AAD}" presName="ParentText" presStyleLbl="revTx" presStyleIdx="1" presStyleCnt="4">
        <dgm:presLayoutVars>
          <dgm:chMax val="0"/>
          <dgm:chPref val="0"/>
          <dgm:bulletEnabled val="1"/>
        </dgm:presLayoutVars>
      </dgm:prSet>
      <dgm:spPr/>
      <dgm:t>
        <a:bodyPr/>
        <a:lstStyle/>
        <a:p>
          <a:endParaRPr lang="el-GR"/>
        </a:p>
      </dgm:t>
    </dgm:pt>
    <dgm:pt modelId="{D509CCB5-045F-4321-8433-49F2B3212C59}" type="pres">
      <dgm:prSet presAssocID="{EEA2FF71-4B08-411D-95C7-3BEE34469AAD}" presName="Accent1" presStyleLbl="parChTrans1D1" presStyleIdx="1" presStyleCnt="4"/>
      <dgm:spPr/>
    </dgm:pt>
    <dgm:pt modelId="{B2D648C8-73B5-4BBE-8722-7AE6C452166B}" type="pres">
      <dgm:prSet presAssocID="{EEA2FF71-4B08-411D-95C7-3BEE34469AAD}" presName="Image" presStyleLbl="align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dgm:spPr>
    </dgm:pt>
    <dgm:pt modelId="{27EAC2F7-478F-4605-93BD-8ABB08424792}" type="pres">
      <dgm:prSet presAssocID="{55ADF191-3E6A-459C-B065-E408E4943E68}" presName="sibTrans" presStyleCnt="0"/>
      <dgm:spPr/>
    </dgm:pt>
    <dgm:pt modelId="{83F0A443-A03F-48B0-B3A4-E0A08E2415D5}" type="pres">
      <dgm:prSet presAssocID="{6DFE2604-05CA-44CE-940F-BCC20CD2CD22}" presName="composite" presStyleCnt="0"/>
      <dgm:spPr/>
    </dgm:pt>
    <dgm:pt modelId="{3D18999F-D7B2-4144-A4EF-967D51DBC9F3}" type="pres">
      <dgm:prSet presAssocID="{6DFE2604-05CA-44CE-940F-BCC20CD2CD22}" presName="ParentText" presStyleLbl="revTx" presStyleIdx="2" presStyleCnt="4">
        <dgm:presLayoutVars>
          <dgm:chMax val="0"/>
          <dgm:chPref val="0"/>
          <dgm:bulletEnabled val="1"/>
        </dgm:presLayoutVars>
      </dgm:prSet>
      <dgm:spPr/>
      <dgm:t>
        <a:bodyPr/>
        <a:lstStyle/>
        <a:p>
          <a:endParaRPr lang="el-GR"/>
        </a:p>
      </dgm:t>
    </dgm:pt>
    <dgm:pt modelId="{0DBB6AA8-BBAF-4AA8-94A2-170BC3E86852}" type="pres">
      <dgm:prSet presAssocID="{6DFE2604-05CA-44CE-940F-BCC20CD2CD22}" presName="Accent1" presStyleLbl="parChTrans1D1" presStyleIdx="2" presStyleCnt="4"/>
      <dgm:spPr/>
    </dgm:pt>
    <dgm:pt modelId="{52EE7D23-E629-4293-A3C6-C3A5BC7F4320}" type="pres">
      <dgm:prSet presAssocID="{6DFE2604-05CA-44CE-940F-BCC20CD2CD22}" presName="Image" presStyleLbl="align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pt>
    <dgm:pt modelId="{0F98C270-792D-4F14-B094-44A689160C6A}" type="pres">
      <dgm:prSet presAssocID="{163D8608-9B5C-42F5-9476-F62CB234AECF}" presName="sibTrans" presStyleCnt="0"/>
      <dgm:spPr/>
    </dgm:pt>
    <dgm:pt modelId="{37B32254-5E30-4BF0-9C7D-DE8E24B243C6}" type="pres">
      <dgm:prSet presAssocID="{7EB34E8A-C5C8-4E05-80A7-71D502BD6985}" presName="composite" presStyleCnt="0"/>
      <dgm:spPr/>
    </dgm:pt>
    <dgm:pt modelId="{007D3518-8FCA-40B4-9F7F-E8533AF3293B}" type="pres">
      <dgm:prSet presAssocID="{7EB34E8A-C5C8-4E05-80A7-71D502BD6985}" presName="ParentText" presStyleLbl="revTx" presStyleIdx="3" presStyleCnt="4">
        <dgm:presLayoutVars>
          <dgm:chMax val="0"/>
          <dgm:chPref val="0"/>
          <dgm:bulletEnabled val="1"/>
        </dgm:presLayoutVars>
      </dgm:prSet>
      <dgm:spPr/>
      <dgm:t>
        <a:bodyPr/>
        <a:lstStyle/>
        <a:p>
          <a:endParaRPr lang="el-GR"/>
        </a:p>
      </dgm:t>
    </dgm:pt>
    <dgm:pt modelId="{BE5A5C8B-CF99-4E1D-ACD4-709F8D8F1271}" type="pres">
      <dgm:prSet presAssocID="{7EB34E8A-C5C8-4E05-80A7-71D502BD6985}" presName="Accent1" presStyleLbl="parChTrans1D1" presStyleIdx="3" presStyleCnt="4"/>
      <dgm:spPr/>
    </dgm:pt>
    <dgm:pt modelId="{446CAF37-4261-47AD-9BD6-8A2F49C15097}" type="pres">
      <dgm:prSet presAssocID="{7EB34E8A-C5C8-4E05-80A7-71D502BD6985}" presName="Image" presStyleLbl="align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57000" b="-57000"/>
          </a:stretch>
        </a:blipFill>
      </dgm:spPr>
    </dgm:pt>
  </dgm:ptLst>
  <dgm:cxnLst>
    <dgm:cxn modelId="{AF277D79-294E-4369-A1A3-30438E46606F}" srcId="{BDD43697-F804-48E6-8BD4-449195D41B48}" destId="{EEA2FF71-4B08-411D-95C7-3BEE34469AAD}" srcOrd="1" destOrd="0" parTransId="{3669091F-D927-4233-B47F-9CDFAA7B7FB7}" sibTransId="{55ADF191-3E6A-459C-B065-E408E4943E68}"/>
    <dgm:cxn modelId="{C8AC22D4-965A-437B-90B2-273EEC7D3D5A}" srcId="{BDD43697-F804-48E6-8BD4-449195D41B48}" destId="{7EB34E8A-C5C8-4E05-80A7-71D502BD6985}" srcOrd="3" destOrd="0" parTransId="{8A4143C2-DA50-4509-9572-A36A8C52906A}" sibTransId="{85D4982F-C58D-4E3B-8FAE-25B2A64B27B6}"/>
    <dgm:cxn modelId="{DAF51D8D-8E15-4EDA-A7C0-F0C27329792A}" type="presOf" srcId="{6DFE2604-05CA-44CE-940F-BCC20CD2CD22}" destId="{3D18999F-D7B2-4144-A4EF-967D51DBC9F3}" srcOrd="0" destOrd="0" presId="urn:microsoft.com/office/officeart/2011/layout/Picture Frame"/>
    <dgm:cxn modelId="{7C8F3DA2-86F4-494B-AD7E-CF8F9CC83B88}" type="presOf" srcId="{EEA2FF71-4B08-411D-95C7-3BEE34469AAD}" destId="{9694101B-4D58-41D5-BBB5-1DAE70855ED0}" srcOrd="0" destOrd="0" presId="urn:microsoft.com/office/officeart/2011/layout/Picture Frame"/>
    <dgm:cxn modelId="{05E77301-15A3-44D3-AC4A-A55675039598}" srcId="{BDD43697-F804-48E6-8BD4-449195D41B48}" destId="{6DFE2604-05CA-44CE-940F-BCC20CD2CD22}" srcOrd="2" destOrd="0" parTransId="{77FA37E6-7409-4152-B330-F74F8DECAFD6}" sibTransId="{163D8608-9B5C-42F5-9476-F62CB234AECF}"/>
    <dgm:cxn modelId="{0A1D50C3-3E04-46A4-AD9A-70088B976D39}" type="presOf" srcId="{D8A5F2C5-7C53-4DF7-8413-8C57B0E5E92B}" destId="{2894F6B5-5C3A-416E-96DF-FB80A2638FC4}" srcOrd="0" destOrd="0" presId="urn:microsoft.com/office/officeart/2011/layout/Picture Frame"/>
    <dgm:cxn modelId="{64E5CC19-9862-4337-9ADF-A2986283BAAB}" type="presOf" srcId="{7EB34E8A-C5C8-4E05-80A7-71D502BD6985}" destId="{007D3518-8FCA-40B4-9F7F-E8533AF3293B}" srcOrd="0" destOrd="0" presId="urn:microsoft.com/office/officeart/2011/layout/Picture Frame"/>
    <dgm:cxn modelId="{7DA9EDBB-A710-4361-A3ED-ADB090AF99FA}" type="presOf" srcId="{BDD43697-F804-48E6-8BD4-449195D41B48}" destId="{04B3A552-1235-421D-8E10-5E3902486133}" srcOrd="0" destOrd="0" presId="urn:microsoft.com/office/officeart/2011/layout/Picture Frame"/>
    <dgm:cxn modelId="{B9A5C509-369F-4AAB-85E6-C6A5E82FA9D2}" srcId="{BDD43697-F804-48E6-8BD4-449195D41B48}" destId="{D8A5F2C5-7C53-4DF7-8413-8C57B0E5E92B}" srcOrd="0" destOrd="0" parTransId="{CE6B1CD5-D483-4272-A031-BDCACFC7FAE3}" sibTransId="{C2E62752-7BBC-4BFB-AD7E-4625E99F5C95}"/>
    <dgm:cxn modelId="{9E36D79E-8FC3-437D-BE50-15FA6D739E78}" type="presParOf" srcId="{04B3A552-1235-421D-8E10-5E3902486133}" destId="{FADB025E-FDA2-428A-9E60-2007DBB4DA0C}" srcOrd="0" destOrd="0" presId="urn:microsoft.com/office/officeart/2011/layout/Picture Frame"/>
    <dgm:cxn modelId="{C6F900DE-90F0-47B4-AECD-5B2D6E55B643}" type="presParOf" srcId="{FADB025E-FDA2-428A-9E60-2007DBB4DA0C}" destId="{2894F6B5-5C3A-416E-96DF-FB80A2638FC4}" srcOrd="0" destOrd="0" presId="urn:microsoft.com/office/officeart/2011/layout/Picture Frame"/>
    <dgm:cxn modelId="{2EDC02B8-944D-464A-8CD5-22F09C33FDE8}" type="presParOf" srcId="{FADB025E-FDA2-428A-9E60-2007DBB4DA0C}" destId="{8E36E989-CC24-47EC-870B-CFC184B6AA07}" srcOrd="1" destOrd="0" presId="urn:microsoft.com/office/officeart/2011/layout/Picture Frame"/>
    <dgm:cxn modelId="{F7478572-BE64-490E-B786-AF357E67AE4B}" type="presParOf" srcId="{FADB025E-FDA2-428A-9E60-2007DBB4DA0C}" destId="{8BADF106-5758-4706-92BA-6734F0378AA9}" srcOrd="2" destOrd="0" presId="urn:microsoft.com/office/officeart/2011/layout/Picture Frame"/>
    <dgm:cxn modelId="{D7B1B385-D40B-46F2-8128-7C161A231C6A}" type="presParOf" srcId="{04B3A552-1235-421D-8E10-5E3902486133}" destId="{AABAFF32-8D6F-4BFA-B3C8-33DFC06149E0}" srcOrd="1" destOrd="0" presId="urn:microsoft.com/office/officeart/2011/layout/Picture Frame"/>
    <dgm:cxn modelId="{0A2F3CE0-869F-4BC5-B15E-BF2374DF08E4}" type="presParOf" srcId="{04B3A552-1235-421D-8E10-5E3902486133}" destId="{20547F17-7D90-495F-8222-F9EF1130FD61}" srcOrd="2" destOrd="0" presId="urn:microsoft.com/office/officeart/2011/layout/Picture Frame"/>
    <dgm:cxn modelId="{8CCD354B-D5A4-458E-97A5-11852B24AFA3}" type="presParOf" srcId="{20547F17-7D90-495F-8222-F9EF1130FD61}" destId="{9694101B-4D58-41D5-BBB5-1DAE70855ED0}" srcOrd="0" destOrd="0" presId="urn:microsoft.com/office/officeart/2011/layout/Picture Frame"/>
    <dgm:cxn modelId="{DB1249AB-4F7D-4CCD-BED8-BCC89699ABA6}" type="presParOf" srcId="{20547F17-7D90-495F-8222-F9EF1130FD61}" destId="{D509CCB5-045F-4321-8433-49F2B3212C59}" srcOrd="1" destOrd="0" presId="urn:microsoft.com/office/officeart/2011/layout/Picture Frame"/>
    <dgm:cxn modelId="{F0042C76-29EA-4809-AC1C-2F0C88CD8FEB}" type="presParOf" srcId="{20547F17-7D90-495F-8222-F9EF1130FD61}" destId="{B2D648C8-73B5-4BBE-8722-7AE6C452166B}" srcOrd="2" destOrd="0" presId="urn:microsoft.com/office/officeart/2011/layout/Picture Frame"/>
    <dgm:cxn modelId="{AAAF1D14-24DC-44F8-A642-A93F4C3B9B53}" type="presParOf" srcId="{04B3A552-1235-421D-8E10-5E3902486133}" destId="{27EAC2F7-478F-4605-93BD-8ABB08424792}" srcOrd="3" destOrd="0" presId="urn:microsoft.com/office/officeart/2011/layout/Picture Frame"/>
    <dgm:cxn modelId="{A7A2F988-FB0D-4029-A546-ECF1F954A42A}" type="presParOf" srcId="{04B3A552-1235-421D-8E10-5E3902486133}" destId="{83F0A443-A03F-48B0-B3A4-E0A08E2415D5}" srcOrd="4" destOrd="0" presId="urn:microsoft.com/office/officeart/2011/layout/Picture Frame"/>
    <dgm:cxn modelId="{A66D7021-BA7A-421A-B26A-DBAEC23F9B83}" type="presParOf" srcId="{83F0A443-A03F-48B0-B3A4-E0A08E2415D5}" destId="{3D18999F-D7B2-4144-A4EF-967D51DBC9F3}" srcOrd="0" destOrd="0" presId="urn:microsoft.com/office/officeart/2011/layout/Picture Frame"/>
    <dgm:cxn modelId="{848FD97B-EE38-4CC8-AD82-256D58F9E301}" type="presParOf" srcId="{83F0A443-A03F-48B0-B3A4-E0A08E2415D5}" destId="{0DBB6AA8-BBAF-4AA8-94A2-170BC3E86852}" srcOrd="1" destOrd="0" presId="urn:microsoft.com/office/officeart/2011/layout/Picture Frame"/>
    <dgm:cxn modelId="{C9B6126D-5040-4A01-9F76-3F19D3EFA6B4}" type="presParOf" srcId="{83F0A443-A03F-48B0-B3A4-E0A08E2415D5}" destId="{52EE7D23-E629-4293-A3C6-C3A5BC7F4320}" srcOrd="2" destOrd="0" presId="urn:microsoft.com/office/officeart/2011/layout/Picture Frame"/>
    <dgm:cxn modelId="{41E69446-B416-4A2F-A137-1FA898056AF0}" type="presParOf" srcId="{04B3A552-1235-421D-8E10-5E3902486133}" destId="{0F98C270-792D-4F14-B094-44A689160C6A}" srcOrd="5" destOrd="0" presId="urn:microsoft.com/office/officeart/2011/layout/Picture Frame"/>
    <dgm:cxn modelId="{BBEAD0C7-7064-4F2A-8399-D06CF146A04A}" type="presParOf" srcId="{04B3A552-1235-421D-8E10-5E3902486133}" destId="{37B32254-5E30-4BF0-9C7D-DE8E24B243C6}" srcOrd="6" destOrd="0" presId="urn:microsoft.com/office/officeart/2011/layout/Picture Frame"/>
    <dgm:cxn modelId="{8F950741-3ECE-4141-91B6-ADEB22EEE8C1}" type="presParOf" srcId="{37B32254-5E30-4BF0-9C7D-DE8E24B243C6}" destId="{007D3518-8FCA-40B4-9F7F-E8533AF3293B}" srcOrd="0" destOrd="0" presId="urn:microsoft.com/office/officeart/2011/layout/Picture Frame"/>
    <dgm:cxn modelId="{42E6F05D-BF8D-455A-8B49-CAB6C8CC5135}" type="presParOf" srcId="{37B32254-5E30-4BF0-9C7D-DE8E24B243C6}" destId="{BE5A5C8B-CF99-4E1D-ACD4-709F8D8F1271}" srcOrd="1" destOrd="0" presId="urn:microsoft.com/office/officeart/2011/layout/Picture Frame"/>
    <dgm:cxn modelId="{F36F4269-E56E-4633-925F-38676F088680}" type="presParOf" srcId="{37B32254-5E30-4BF0-9C7D-DE8E24B243C6}" destId="{446CAF37-4261-47AD-9BD6-8A2F49C15097}" srcOrd="2" destOrd="0" presId="urn:microsoft.com/office/officeart/2011/layout/Picture Fram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052221-953F-4EEC-9DC7-637D69C4DB2D}" type="doc">
      <dgm:prSet loTypeId="urn:microsoft.com/office/officeart/2005/8/layout/vList4" loCatId="list" qsTypeId="urn:microsoft.com/office/officeart/2005/8/quickstyle/simple3" qsCatId="simple" csTypeId="urn:microsoft.com/office/officeart/2005/8/colors/colorful5" csCatId="colorful" phldr="1"/>
      <dgm:spPr/>
      <dgm:t>
        <a:bodyPr/>
        <a:lstStyle/>
        <a:p>
          <a:endParaRPr lang="el-GR"/>
        </a:p>
      </dgm:t>
    </dgm:pt>
    <dgm:pt modelId="{D61A4A22-3A7B-4EF0-A6C7-11A886A801D1}">
      <dgm:prSet phldrT="[Κείμενο]"/>
      <dgm:spPr/>
      <dgm:t>
        <a:bodyPr/>
        <a:lstStyle/>
        <a:p>
          <a:r>
            <a:rPr lang="el-GR" dirty="0" smtClean="0"/>
            <a:t>Δικαιώματα επιβίωσης:</a:t>
          </a:r>
          <a:endParaRPr lang="el-GR" dirty="0"/>
        </a:p>
      </dgm:t>
    </dgm:pt>
    <dgm:pt modelId="{38E93E27-21BF-47F2-AD19-C0399991B077}" type="parTrans" cxnId="{3CFEB5EC-D330-4897-8E18-7A57784730B1}">
      <dgm:prSet/>
      <dgm:spPr/>
      <dgm:t>
        <a:bodyPr/>
        <a:lstStyle/>
        <a:p>
          <a:endParaRPr lang="el-GR"/>
        </a:p>
      </dgm:t>
    </dgm:pt>
    <dgm:pt modelId="{A408059B-E0DD-4BB9-B85D-E400B7F5670A}" type="sibTrans" cxnId="{3CFEB5EC-D330-4897-8E18-7A57784730B1}">
      <dgm:prSet/>
      <dgm:spPr/>
      <dgm:t>
        <a:bodyPr/>
        <a:lstStyle/>
        <a:p>
          <a:endParaRPr lang="el-GR"/>
        </a:p>
      </dgm:t>
    </dgm:pt>
    <dgm:pt modelId="{0F13517F-CB03-4D9F-B17E-190C15FFC864}">
      <dgm:prSet phldrT="[Κείμενο]"/>
      <dgm:spPr/>
      <dgm:t>
        <a:bodyPr/>
        <a:lstStyle/>
        <a:p>
          <a:r>
            <a:rPr lang="el-GR" dirty="0" smtClean="0"/>
            <a:t>Δικαιώματα προστασίας:</a:t>
          </a:r>
          <a:endParaRPr lang="el-GR" dirty="0"/>
        </a:p>
      </dgm:t>
    </dgm:pt>
    <dgm:pt modelId="{AA1AC761-0119-40F6-B712-841F115F94E8}" type="parTrans" cxnId="{0D7130AB-69CE-44B2-A4DA-6E2A69D68C77}">
      <dgm:prSet/>
      <dgm:spPr/>
      <dgm:t>
        <a:bodyPr/>
        <a:lstStyle/>
        <a:p>
          <a:endParaRPr lang="el-GR"/>
        </a:p>
      </dgm:t>
    </dgm:pt>
    <dgm:pt modelId="{EF8BC184-C012-4E4D-9580-34EC25E66803}" type="sibTrans" cxnId="{0D7130AB-69CE-44B2-A4DA-6E2A69D68C77}">
      <dgm:prSet/>
      <dgm:spPr/>
      <dgm:t>
        <a:bodyPr/>
        <a:lstStyle/>
        <a:p>
          <a:endParaRPr lang="el-GR"/>
        </a:p>
      </dgm:t>
    </dgm:pt>
    <dgm:pt modelId="{D8DC5B0F-4A61-44B0-9E52-D85CCC0E756F}">
      <dgm:prSet phldrT="[Κείμενο]"/>
      <dgm:spPr/>
      <dgm:t>
        <a:bodyPr/>
        <a:lstStyle/>
        <a:p>
          <a:r>
            <a:rPr lang="el-GR" dirty="0" err="1" smtClean="0"/>
            <a:t>Aπαιτούν</a:t>
          </a:r>
          <a:r>
            <a:rPr lang="el-GR" dirty="0" smtClean="0"/>
            <a:t> τα παιδιά να </a:t>
          </a:r>
          <a:r>
            <a:rPr lang="el-GR" dirty="0" err="1" smtClean="0"/>
            <a:t>προφυλλάσονται</a:t>
          </a:r>
          <a:r>
            <a:rPr lang="el-GR" dirty="0" smtClean="0"/>
            <a:t> από κάθε είδους κακοποίηση, αμέλεια και εκμετάλλευση. Καλύπτουν θέματα όπως ειδική φροντίδα για προσφυγόπουλα, βασανιστήρια, κακοποίηση στο σωφρονιστικό σύστημα, ανάμειξη σε εμπόλεμες διαμάχες, εργασία ανηλίκων, χρήση ναρκωτικών και σεξουαλική εκμετάλλευση.</a:t>
          </a:r>
          <a:endParaRPr lang="el-GR" dirty="0"/>
        </a:p>
      </dgm:t>
    </dgm:pt>
    <dgm:pt modelId="{BD3FEFA5-D40B-47CA-81A6-17CE2C908577}" type="parTrans" cxnId="{72457CB4-B8B4-459A-A9F3-E1305933FA9E}">
      <dgm:prSet/>
      <dgm:spPr/>
      <dgm:t>
        <a:bodyPr/>
        <a:lstStyle/>
        <a:p>
          <a:endParaRPr lang="el-GR"/>
        </a:p>
      </dgm:t>
    </dgm:pt>
    <dgm:pt modelId="{2085AE8E-4D0E-4375-A36E-EE5A1046F4F0}" type="sibTrans" cxnId="{72457CB4-B8B4-459A-A9F3-E1305933FA9E}">
      <dgm:prSet/>
      <dgm:spPr/>
      <dgm:t>
        <a:bodyPr/>
        <a:lstStyle/>
        <a:p>
          <a:endParaRPr lang="el-GR"/>
        </a:p>
      </dgm:t>
    </dgm:pt>
    <dgm:pt modelId="{015299D5-0531-49C5-9D13-F6783C21C743}">
      <dgm:prSet phldrT="[Κείμενο]"/>
      <dgm:spPr/>
      <dgm:t>
        <a:bodyPr/>
        <a:lstStyle/>
        <a:p>
          <a:r>
            <a:rPr lang="el-GR" smtClean="0"/>
            <a:t>Kαλύπτουν </a:t>
          </a:r>
          <a:r>
            <a:rPr lang="el-GR" dirty="0" smtClean="0"/>
            <a:t>το δικαίωμα του παιδιού για ζωή και τις ανάγκες που είναι πιο βασικές για την ύπαρξή του. Αυτά συμπεριλαμβάνουν ένα επαρκές επίπεδο διαβίωσης, στέγη, διατροφή και πρόσβαση σε ιατρικές υπηρεσίες.</a:t>
          </a:r>
          <a:endParaRPr lang="el-GR" dirty="0"/>
        </a:p>
      </dgm:t>
    </dgm:pt>
    <dgm:pt modelId="{F53F6727-2C57-47E6-9672-752B10AAC268}" type="parTrans" cxnId="{3333AB9F-A5E7-4547-AF0D-9AFEF4AF7743}">
      <dgm:prSet/>
      <dgm:spPr/>
      <dgm:t>
        <a:bodyPr/>
        <a:lstStyle/>
        <a:p>
          <a:endParaRPr lang="el-GR"/>
        </a:p>
      </dgm:t>
    </dgm:pt>
    <dgm:pt modelId="{25D5E580-1676-4860-A472-755FC514A252}" type="sibTrans" cxnId="{3333AB9F-A5E7-4547-AF0D-9AFEF4AF7743}">
      <dgm:prSet/>
      <dgm:spPr/>
      <dgm:t>
        <a:bodyPr/>
        <a:lstStyle/>
        <a:p>
          <a:endParaRPr lang="el-GR"/>
        </a:p>
      </dgm:t>
    </dgm:pt>
    <dgm:pt modelId="{7E9B79A8-594F-48EE-BF92-1156B7F448AB}" type="pres">
      <dgm:prSet presAssocID="{D4052221-953F-4EEC-9DC7-637D69C4DB2D}" presName="linear" presStyleCnt="0">
        <dgm:presLayoutVars>
          <dgm:dir/>
          <dgm:resizeHandles val="exact"/>
        </dgm:presLayoutVars>
      </dgm:prSet>
      <dgm:spPr/>
      <dgm:t>
        <a:bodyPr/>
        <a:lstStyle/>
        <a:p>
          <a:endParaRPr lang="el-GR"/>
        </a:p>
      </dgm:t>
    </dgm:pt>
    <dgm:pt modelId="{AD3D6EC7-C954-4D28-88E8-893400F00F92}" type="pres">
      <dgm:prSet presAssocID="{D61A4A22-3A7B-4EF0-A6C7-11A886A801D1}" presName="comp" presStyleCnt="0"/>
      <dgm:spPr/>
    </dgm:pt>
    <dgm:pt modelId="{A763E28A-2720-4B76-BAAD-269F73941BFC}" type="pres">
      <dgm:prSet presAssocID="{D61A4A22-3A7B-4EF0-A6C7-11A886A801D1}" presName="box" presStyleLbl="node1" presStyleIdx="0" presStyleCnt="2"/>
      <dgm:spPr/>
      <dgm:t>
        <a:bodyPr/>
        <a:lstStyle/>
        <a:p>
          <a:endParaRPr lang="el-GR"/>
        </a:p>
      </dgm:t>
    </dgm:pt>
    <dgm:pt modelId="{ADA546DE-21FB-4250-BB66-7F68D1EC99E9}" type="pres">
      <dgm:prSet presAssocID="{D61A4A22-3A7B-4EF0-A6C7-11A886A801D1}"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FAE14D36-BBF7-46A4-92C6-07C5837B9DCA}" type="pres">
      <dgm:prSet presAssocID="{D61A4A22-3A7B-4EF0-A6C7-11A886A801D1}" presName="text" presStyleLbl="node1" presStyleIdx="0" presStyleCnt="2">
        <dgm:presLayoutVars>
          <dgm:bulletEnabled val="1"/>
        </dgm:presLayoutVars>
      </dgm:prSet>
      <dgm:spPr/>
      <dgm:t>
        <a:bodyPr/>
        <a:lstStyle/>
        <a:p>
          <a:endParaRPr lang="el-GR"/>
        </a:p>
      </dgm:t>
    </dgm:pt>
    <dgm:pt modelId="{FB5D7964-F9CC-42E7-9AFE-9D105C823C91}" type="pres">
      <dgm:prSet presAssocID="{A408059B-E0DD-4BB9-B85D-E400B7F5670A}" presName="spacer" presStyleCnt="0"/>
      <dgm:spPr/>
    </dgm:pt>
    <dgm:pt modelId="{09020B59-BCBC-4653-8D98-92EBA2258EDE}" type="pres">
      <dgm:prSet presAssocID="{0F13517F-CB03-4D9F-B17E-190C15FFC864}" presName="comp" presStyleCnt="0"/>
      <dgm:spPr/>
    </dgm:pt>
    <dgm:pt modelId="{A29FEC12-B56D-4768-99E4-9E22BB4DDD50}" type="pres">
      <dgm:prSet presAssocID="{0F13517F-CB03-4D9F-B17E-190C15FFC864}" presName="box" presStyleLbl="node1" presStyleIdx="1" presStyleCnt="2"/>
      <dgm:spPr/>
      <dgm:t>
        <a:bodyPr/>
        <a:lstStyle/>
        <a:p>
          <a:endParaRPr lang="el-GR"/>
        </a:p>
      </dgm:t>
    </dgm:pt>
    <dgm:pt modelId="{0950CE9C-2C7B-4BBD-AFCB-D190D3AD9F30}" type="pres">
      <dgm:prSet presAssocID="{0F13517F-CB03-4D9F-B17E-190C15FFC864}"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B73FBA41-6887-4C8D-BE57-A8FACA21583D}" type="pres">
      <dgm:prSet presAssocID="{0F13517F-CB03-4D9F-B17E-190C15FFC864}" presName="text" presStyleLbl="node1" presStyleIdx="1" presStyleCnt="2">
        <dgm:presLayoutVars>
          <dgm:bulletEnabled val="1"/>
        </dgm:presLayoutVars>
      </dgm:prSet>
      <dgm:spPr/>
      <dgm:t>
        <a:bodyPr/>
        <a:lstStyle/>
        <a:p>
          <a:endParaRPr lang="el-GR"/>
        </a:p>
      </dgm:t>
    </dgm:pt>
  </dgm:ptLst>
  <dgm:cxnLst>
    <dgm:cxn modelId="{3333AB9F-A5E7-4547-AF0D-9AFEF4AF7743}" srcId="{D61A4A22-3A7B-4EF0-A6C7-11A886A801D1}" destId="{015299D5-0531-49C5-9D13-F6783C21C743}" srcOrd="0" destOrd="0" parTransId="{F53F6727-2C57-47E6-9672-752B10AAC268}" sibTransId="{25D5E580-1676-4860-A472-755FC514A252}"/>
    <dgm:cxn modelId="{562DAAA1-80C7-4D7D-BAB8-1B4DC094FB19}" type="presOf" srcId="{015299D5-0531-49C5-9D13-F6783C21C743}" destId="{FAE14D36-BBF7-46A4-92C6-07C5837B9DCA}" srcOrd="1" destOrd="1" presId="urn:microsoft.com/office/officeart/2005/8/layout/vList4"/>
    <dgm:cxn modelId="{354B9122-1714-4B20-84D1-8EC0E22EC4B0}" type="presOf" srcId="{D4052221-953F-4EEC-9DC7-637D69C4DB2D}" destId="{7E9B79A8-594F-48EE-BF92-1156B7F448AB}" srcOrd="0" destOrd="0" presId="urn:microsoft.com/office/officeart/2005/8/layout/vList4"/>
    <dgm:cxn modelId="{C8CCD20D-20EB-4F7E-85E3-EE27E448B124}" type="presOf" srcId="{0F13517F-CB03-4D9F-B17E-190C15FFC864}" destId="{B73FBA41-6887-4C8D-BE57-A8FACA21583D}" srcOrd="1" destOrd="0" presId="urn:microsoft.com/office/officeart/2005/8/layout/vList4"/>
    <dgm:cxn modelId="{5DE692D9-5CD1-42FD-A3A5-2302C0346519}" type="presOf" srcId="{D61A4A22-3A7B-4EF0-A6C7-11A886A801D1}" destId="{FAE14D36-BBF7-46A4-92C6-07C5837B9DCA}" srcOrd="1" destOrd="0" presId="urn:microsoft.com/office/officeart/2005/8/layout/vList4"/>
    <dgm:cxn modelId="{38709B1D-64B3-404B-A16A-009383D377BE}" type="presOf" srcId="{D8DC5B0F-4A61-44B0-9E52-D85CCC0E756F}" destId="{B73FBA41-6887-4C8D-BE57-A8FACA21583D}" srcOrd="1" destOrd="1" presId="urn:microsoft.com/office/officeart/2005/8/layout/vList4"/>
    <dgm:cxn modelId="{7B22F94C-29A6-42AE-98F4-A245267456F5}" type="presOf" srcId="{D8DC5B0F-4A61-44B0-9E52-D85CCC0E756F}" destId="{A29FEC12-B56D-4768-99E4-9E22BB4DDD50}" srcOrd="0" destOrd="1" presId="urn:microsoft.com/office/officeart/2005/8/layout/vList4"/>
    <dgm:cxn modelId="{3CFEB5EC-D330-4897-8E18-7A57784730B1}" srcId="{D4052221-953F-4EEC-9DC7-637D69C4DB2D}" destId="{D61A4A22-3A7B-4EF0-A6C7-11A886A801D1}" srcOrd="0" destOrd="0" parTransId="{38E93E27-21BF-47F2-AD19-C0399991B077}" sibTransId="{A408059B-E0DD-4BB9-B85D-E400B7F5670A}"/>
    <dgm:cxn modelId="{72457CB4-B8B4-459A-A9F3-E1305933FA9E}" srcId="{0F13517F-CB03-4D9F-B17E-190C15FFC864}" destId="{D8DC5B0F-4A61-44B0-9E52-D85CCC0E756F}" srcOrd="0" destOrd="0" parTransId="{BD3FEFA5-D40B-47CA-81A6-17CE2C908577}" sibTransId="{2085AE8E-4D0E-4375-A36E-EE5A1046F4F0}"/>
    <dgm:cxn modelId="{04AF5C92-07A2-42F4-983F-7D8C7D23E73D}" type="presOf" srcId="{D61A4A22-3A7B-4EF0-A6C7-11A886A801D1}" destId="{A763E28A-2720-4B76-BAAD-269F73941BFC}" srcOrd="0" destOrd="0" presId="urn:microsoft.com/office/officeart/2005/8/layout/vList4"/>
    <dgm:cxn modelId="{0D7130AB-69CE-44B2-A4DA-6E2A69D68C77}" srcId="{D4052221-953F-4EEC-9DC7-637D69C4DB2D}" destId="{0F13517F-CB03-4D9F-B17E-190C15FFC864}" srcOrd="1" destOrd="0" parTransId="{AA1AC761-0119-40F6-B712-841F115F94E8}" sibTransId="{EF8BC184-C012-4E4D-9580-34EC25E66803}"/>
    <dgm:cxn modelId="{78131817-DDBC-49A5-B414-9EC1FA88A3D0}" type="presOf" srcId="{0F13517F-CB03-4D9F-B17E-190C15FFC864}" destId="{A29FEC12-B56D-4768-99E4-9E22BB4DDD50}" srcOrd="0" destOrd="0" presId="urn:microsoft.com/office/officeart/2005/8/layout/vList4"/>
    <dgm:cxn modelId="{340140EA-9574-4824-8F2D-5B2169CDEE92}" type="presOf" srcId="{015299D5-0531-49C5-9D13-F6783C21C743}" destId="{A763E28A-2720-4B76-BAAD-269F73941BFC}" srcOrd="0" destOrd="1" presId="urn:microsoft.com/office/officeart/2005/8/layout/vList4"/>
    <dgm:cxn modelId="{3F518E10-BDCE-4AD1-92F8-D0B1CF2CA520}" type="presParOf" srcId="{7E9B79A8-594F-48EE-BF92-1156B7F448AB}" destId="{AD3D6EC7-C954-4D28-88E8-893400F00F92}" srcOrd="0" destOrd="0" presId="urn:microsoft.com/office/officeart/2005/8/layout/vList4"/>
    <dgm:cxn modelId="{FCED686D-1F74-4CF6-BF19-EE015C04C275}" type="presParOf" srcId="{AD3D6EC7-C954-4D28-88E8-893400F00F92}" destId="{A763E28A-2720-4B76-BAAD-269F73941BFC}" srcOrd="0" destOrd="0" presId="urn:microsoft.com/office/officeart/2005/8/layout/vList4"/>
    <dgm:cxn modelId="{0B670797-EA42-44F5-BC04-88C810BB90C9}" type="presParOf" srcId="{AD3D6EC7-C954-4D28-88E8-893400F00F92}" destId="{ADA546DE-21FB-4250-BB66-7F68D1EC99E9}" srcOrd="1" destOrd="0" presId="urn:microsoft.com/office/officeart/2005/8/layout/vList4"/>
    <dgm:cxn modelId="{981D995E-8B8F-436E-8A1F-6406702F7822}" type="presParOf" srcId="{AD3D6EC7-C954-4D28-88E8-893400F00F92}" destId="{FAE14D36-BBF7-46A4-92C6-07C5837B9DCA}" srcOrd="2" destOrd="0" presId="urn:microsoft.com/office/officeart/2005/8/layout/vList4"/>
    <dgm:cxn modelId="{82FBE324-4490-4FCB-965C-B511A97D352F}" type="presParOf" srcId="{7E9B79A8-594F-48EE-BF92-1156B7F448AB}" destId="{FB5D7964-F9CC-42E7-9AFE-9D105C823C91}" srcOrd="1" destOrd="0" presId="urn:microsoft.com/office/officeart/2005/8/layout/vList4"/>
    <dgm:cxn modelId="{032BA281-13E8-4C56-9A3B-B7032F9C52D5}" type="presParOf" srcId="{7E9B79A8-594F-48EE-BF92-1156B7F448AB}" destId="{09020B59-BCBC-4653-8D98-92EBA2258EDE}" srcOrd="2" destOrd="0" presId="urn:microsoft.com/office/officeart/2005/8/layout/vList4"/>
    <dgm:cxn modelId="{FC9E75FA-B372-4CDD-BA6F-7D354DD81628}" type="presParOf" srcId="{09020B59-BCBC-4653-8D98-92EBA2258EDE}" destId="{A29FEC12-B56D-4768-99E4-9E22BB4DDD50}" srcOrd="0" destOrd="0" presId="urn:microsoft.com/office/officeart/2005/8/layout/vList4"/>
    <dgm:cxn modelId="{13605DDB-F96E-4D90-AC55-2C897CFE6A70}" type="presParOf" srcId="{09020B59-BCBC-4653-8D98-92EBA2258EDE}" destId="{0950CE9C-2C7B-4BBD-AFCB-D190D3AD9F30}" srcOrd="1" destOrd="0" presId="urn:microsoft.com/office/officeart/2005/8/layout/vList4"/>
    <dgm:cxn modelId="{744577BE-6C34-43D5-8154-521843FE4EB3}" type="presParOf" srcId="{09020B59-BCBC-4653-8D98-92EBA2258EDE}" destId="{B73FBA41-6887-4C8D-BE57-A8FACA21583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052221-953F-4EEC-9DC7-637D69C4DB2D}" type="doc">
      <dgm:prSet loTypeId="urn:microsoft.com/office/officeart/2005/8/layout/vList4" loCatId="list" qsTypeId="urn:microsoft.com/office/officeart/2005/8/quickstyle/simple3" qsCatId="simple" csTypeId="urn:microsoft.com/office/officeart/2005/8/colors/colorful5" csCatId="colorful" phldr="1"/>
      <dgm:spPr/>
      <dgm:t>
        <a:bodyPr/>
        <a:lstStyle/>
        <a:p>
          <a:endParaRPr lang="el-GR"/>
        </a:p>
      </dgm:t>
    </dgm:pt>
    <dgm:pt modelId="{2B55A717-3532-49EC-BB16-CECD84B63A6D}">
      <dgm:prSet phldrT="[Κείμενο]"/>
      <dgm:spPr/>
      <dgm:t>
        <a:bodyPr/>
        <a:lstStyle/>
        <a:p>
          <a:r>
            <a:rPr lang="el-GR" dirty="0" smtClean="0"/>
            <a:t>Δικαιώματα συμμετοχής:</a:t>
          </a:r>
          <a:endParaRPr lang="el-GR" dirty="0"/>
        </a:p>
      </dgm:t>
    </dgm:pt>
    <dgm:pt modelId="{B52B2340-BA2F-450B-AD74-5E2F36C37A68}" type="parTrans" cxnId="{79D28F3E-7B4D-4242-A25E-24BABCAAF4A7}">
      <dgm:prSet/>
      <dgm:spPr/>
      <dgm:t>
        <a:bodyPr/>
        <a:lstStyle/>
        <a:p>
          <a:endParaRPr lang="el-GR"/>
        </a:p>
      </dgm:t>
    </dgm:pt>
    <dgm:pt modelId="{CB743A36-97D9-45C9-89A7-E3C601C2C9F6}" type="sibTrans" cxnId="{79D28F3E-7B4D-4242-A25E-24BABCAAF4A7}">
      <dgm:prSet/>
      <dgm:spPr/>
      <dgm:t>
        <a:bodyPr/>
        <a:lstStyle/>
        <a:p>
          <a:endParaRPr lang="el-GR"/>
        </a:p>
      </dgm:t>
    </dgm:pt>
    <dgm:pt modelId="{CFDBDC62-3B26-442F-8C2D-67BB0105F1BD}">
      <dgm:prSet phldrT="[Κείμενο]"/>
      <dgm:spPr/>
      <dgm:t>
        <a:bodyPr/>
        <a:lstStyle/>
        <a:p>
          <a:r>
            <a:rPr lang="el-GR" smtClean="0"/>
            <a:t>Eπιτρέπουν </a:t>
          </a:r>
          <a:r>
            <a:rPr lang="el-GR" dirty="0" smtClean="0"/>
            <a:t>στα παιδιά να παίζουν ενεργό ρόλο στις κοινωνίες και τα έθνη τους. Αυτά περικλείουν την ελευθερία να εκφράζουν γνώμη, να έχουν λόγο σε ζητήματα που αφορούν στη ζωή τους, να συμμετέχουν σε οργανώσεις και να συναθροίζονται ειρηνικά.</a:t>
          </a:r>
          <a:endParaRPr lang="el-GR" dirty="0"/>
        </a:p>
      </dgm:t>
    </dgm:pt>
    <dgm:pt modelId="{09765F89-25EB-436B-98CE-C0864F0CD483}" type="parTrans" cxnId="{5216E64B-7254-4590-88F6-1D925C5F4B8A}">
      <dgm:prSet/>
      <dgm:spPr/>
      <dgm:t>
        <a:bodyPr/>
        <a:lstStyle/>
        <a:p>
          <a:endParaRPr lang="el-GR"/>
        </a:p>
      </dgm:t>
    </dgm:pt>
    <dgm:pt modelId="{14331A98-8540-43EE-91C1-35A783C38B13}" type="sibTrans" cxnId="{5216E64B-7254-4590-88F6-1D925C5F4B8A}">
      <dgm:prSet/>
      <dgm:spPr/>
      <dgm:t>
        <a:bodyPr/>
        <a:lstStyle/>
        <a:p>
          <a:endParaRPr lang="el-GR"/>
        </a:p>
      </dgm:t>
    </dgm:pt>
    <dgm:pt modelId="{226DD7F6-02AB-4460-BE98-C1AD9E6A240A}">
      <dgm:prSet phldrT="[Κείμενο]"/>
      <dgm:spPr/>
      <dgm:t>
        <a:bodyPr/>
        <a:lstStyle/>
        <a:p>
          <a:r>
            <a:rPr lang="el-GR" dirty="0" smtClean="0"/>
            <a:t>Συμπεριλαμβάνουν όλα όσα τα παιδιά χρειάζονται για να μπορέσουν να εκμεταλλευθούν στο έπακρο τις δυνατότητές τους. Για παράδειγμα το δικαίωμα της εκπαίδευσης, το παιχνίδι και η αναψυχή, οι πολιτιστικές εκδηλώσεις, η πρόσβαση σε πληροφορίες και η ελευθερία της σκέψης, της συνείδησης και της θρησκείας.</a:t>
          </a:r>
          <a:endParaRPr lang="el-GR" dirty="0"/>
        </a:p>
      </dgm:t>
    </dgm:pt>
    <dgm:pt modelId="{B7EFA81D-096B-4343-BB7E-A48AA4712D4A}" type="parTrans" cxnId="{60D2F840-E421-4105-9EF7-912B7CF93BA9}">
      <dgm:prSet/>
      <dgm:spPr/>
      <dgm:t>
        <a:bodyPr/>
        <a:lstStyle/>
        <a:p>
          <a:endParaRPr lang="el-GR"/>
        </a:p>
      </dgm:t>
    </dgm:pt>
    <dgm:pt modelId="{4164EFA7-A1F5-4800-BED8-E5DE8129AA25}" type="sibTrans" cxnId="{60D2F840-E421-4105-9EF7-912B7CF93BA9}">
      <dgm:prSet/>
      <dgm:spPr/>
      <dgm:t>
        <a:bodyPr/>
        <a:lstStyle/>
        <a:p>
          <a:endParaRPr lang="el-GR"/>
        </a:p>
      </dgm:t>
    </dgm:pt>
    <dgm:pt modelId="{D8DC5B0F-4A61-44B0-9E52-D85CCC0E756F}">
      <dgm:prSet phldrT="[Κείμενο]"/>
      <dgm:spPr/>
      <dgm:t>
        <a:bodyPr/>
        <a:lstStyle/>
        <a:p>
          <a:r>
            <a:rPr lang="el-GR" dirty="0" smtClean="0"/>
            <a:t>Δικαιώματα ανάπτυξης-εξέλιξης:</a:t>
          </a:r>
          <a:endParaRPr lang="el-GR" dirty="0"/>
        </a:p>
      </dgm:t>
    </dgm:pt>
    <dgm:pt modelId="{BD3FEFA5-D40B-47CA-81A6-17CE2C908577}" type="parTrans" cxnId="{72457CB4-B8B4-459A-A9F3-E1305933FA9E}">
      <dgm:prSet/>
      <dgm:spPr/>
      <dgm:t>
        <a:bodyPr/>
        <a:lstStyle/>
        <a:p>
          <a:endParaRPr lang="el-GR"/>
        </a:p>
      </dgm:t>
    </dgm:pt>
    <dgm:pt modelId="{2085AE8E-4D0E-4375-A36E-EE5A1046F4F0}" type="sibTrans" cxnId="{72457CB4-B8B4-459A-A9F3-E1305933FA9E}">
      <dgm:prSet/>
      <dgm:spPr/>
      <dgm:t>
        <a:bodyPr/>
        <a:lstStyle/>
        <a:p>
          <a:endParaRPr lang="el-GR"/>
        </a:p>
      </dgm:t>
    </dgm:pt>
    <dgm:pt modelId="{7E9B79A8-594F-48EE-BF92-1156B7F448AB}" type="pres">
      <dgm:prSet presAssocID="{D4052221-953F-4EEC-9DC7-637D69C4DB2D}" presName="linear" presStyleCnt="0">
        <dgm:presLayoutVars>
          <dgm:dir/>
          <dgm:resizeHandles val="exact"/>
        </dgm:presLayoutVars>
      </dgm:prSet>
      <dgm:spPr/>
      <dgm:t>
        <a:bodyPr/>
        <a:lstStyle/>
        <a:p>
          <a:endParaRPr lang="el-GR"/>
        </a:p>
      </dgm:t>
    </dgm:pt>
    <dgm:pt modelId="{84029BBE-4005-460E-A778-0CEB03AE1EE3}" type="pres">
      <dgm:prSet presAssocID="{D8DC5B0F-4A61-44B0-9E52-D85CCC0E756F}" presName="comp" presStyleCnt="0"/>
      <dgm:spPr/>
    </dgm:pt>
    <dgm:pt modelId="{DDA2C0D1-6E1B-45DB-91E8-EE55338D4EAD}" type="pres">
      <dgm:prSet presAssocID="{D8DC5B0F-4A61-44B0-9E52-D85CCC0E756F}" presName="box" presStyleLbl="node1" presStyleIdx="0" presStyleCnt="2"/>
      <dgm:spPr/>
      <dgm:t>
        <a:bodyPr/>
        <a:lstStyle/>
        <a:p>
          <a:endParaRPr lang="el-GR"/>
        </a:p>
      </dgm:t>
    </dgm:pt>
    <dgm:pt modelId="{82DDE74F-5B99-435D-8462-B3FBB05C74C7}" type="pres">
      <dgm:prSet presAssocID="{D8DC5B0F-4A61-44B0-9E52-D85CCC0E756F}"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54D64B71-400B-41C4-A994-5B2E45F20F0A}" type="pres">
      <dgm:prSet presAssocID="{D8DC5B0F-4A61-44B0-9E52-D85CCC0E756F}" presName="text" presStyleLbl="node1" presStyleIdx="0" presStyleCnt="2">
        <dgm:presLayoutVars>
          <dgm:bulletEnabled val="1"/>
        </dgm:presLayoutVars>
      </dgm:prSet>
      <dgm:spPr/>
      <dgm:t>
        <a:bodyPr/>
        <a:lstStyle/>
        <a:p>
          <a:endParaRPr lang="el-GR"/>
        </a:p>
      </dgm:t>
    </dgm:pt>
    <dgm:pt modelId="{E60B15DF-E0FE-4F03-B1B2-94E32F2AF060}" type="pres">
      <dgm:prSet presAssocID="{2085AE8E-4D0E-4375-A36E-EE5A1046F4F0}" presName="spacer" presStyleCnt="0"/>
      <dgm:spPr/>
    </dgm:pt>
    <dgm:pt modelId="{6AD525F3-2F0A-4E4E-B3CC-26BBE8269370}" type="pres">
      <dgm:prSet presAssocID="{2B55A717-3532-49EC-BB16-CECD84B63A6D}" presName="comp" presStyleCnt="0"/>
      <dgm:spPr/>
    </dgm:pt>
    <dgm:pt modelId="{EDB2BD2C-EEB5-43B2-A884-02C4CC157924}" type="pres">
      <dgm:prSet presAssocID="{2B55A717-3532-49EC-BB16-CECD84B63A6D}" presName="box" presStyleLbl="node1" presStyleIdx="1" presStyleCnt="2"/>
      <dgm:spPr/>
      <dgm:t>
        <a:bodyPr/>
        <a:lstStyle/>
        <a:p>
          <a:endParaRPr lang="el-GR"/>
        </a:p>
      </dgm:t>
    </dgm:pt>
    <dgm:pt modelId="{9C22F0B4-EDEE-4926-8E10-330FBDE26A77}" type="pres">
      <dgm:prSet presAssocID="{2B55A717-3532-49EC-BB16-CECD84B63A6D}"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2285AB8D-70A1-4729-8CCF-EA028B410D46}" type="pres">
      <dgm:prSet presAssocID="{2B55A717-3532-49EC-BB16-CECD84B63A6D}" presName="text" presStyleLbl="node1" presStyleIdx="1" presStyleCnt="2">
        <dgm:presLayoutVars>
          <dgm:bulletEnabled val="1"/>
        </dgm:presLayoutVars>
      </dgm:prSet>
      <dgm:spPr/>
      <dgm:t>
        <a:bodyPr/>
        <a:lstStyle/>
        <a:p>
          <a:endParaRPr lang="el-GR"/>
        </a:p>
      </dgm:t>
    </dgm:pt>
  </dgm:ptLst>
  <dgm:cxnLst>
    <dgm:cxn modelId="{ADC38CCC-4354-44A5-ABC4-33C702AC0261}" type="presOf" srcId="{D8DC5B0F-4A61-44B0-9E52-D85CCC0E756F}" destId="{54D64B71-400B-41C4-A994-5B2E45F20F0A}" srcOrd="1" destOrd="0" presId="urn:microsoft.com/office/officeart/2005/8/layout/vList4"/>
    <dgm:cxn modelId="{B1E9E88B-1FF8-4FC7-86D3-1A51DB20C619}" type="presOf" srcId="{CFDBDC62-3B26-442F-8C2D-67BB0105F1BD}" destId="{2285AB8D-70A1-4729-8CCF-EA028B410D46}" srcOrd="1" destOrd="1" presId="urn:microsoft.com/office/officeart/2005/8/layout/vList4"/>
    <dgm:cxn modelId="{1F5216EA-032F-4F99-BE13-910BFCBD3A08}" type="presOf" srcId="{226DD7F6-02AB-4460-BE98-C1AD9E6A240A}" destId="{DDA2C0D1-6E1B-45DB-91E8-EE55338D4EAD}" srcOrd="0" destOrd="1" presId="urn:microsoft.com/office/officeart/2005/8/layout/vList4"/>
    <dgm:cxn modelId="{44E9F6CB-F89E-4BD7-BD2B-E2701D267945}" type="presOf" srcId="{2B55A717-3532-49EC-BB16-CECD84B63A6D}" destId="{2285AB8D-70A1-4729-8CCF-EA028B410D46}" srcOrd="1" destOrd="0" presId="urn:microsoft.com/office/officeart/2005/8/layout/vList4"/>
    <dgm:cxn modelId="{9B86062A-6F07-47C8-B1FE-4BECD311778A}" type="presOf" srcId="{CFDBDC62-3B26-442F-8C2D-67BB0105F1BD}" destId="{EDB2BD2C-EEB5-43B2-A884-02C4CC157924}" srcOrd="0" destOrd="1" presId="urn:microsoft.com/office/officeart/2005/8/layout/vList4"/>
    <dgm:cxn modelId="{D191F80E-2F16-43B6-9A5F-F730D98F5EA8}" type="presOf" srcId="{D8DC5B0F-4A61-44B0-9E52-D85CCC0E756F}" destId="{DDA2C0D1-6E1B-45DB-91E8-EE55338D4EAD}" srcOrd="0" destOrd="0" presId="urn:microsoft.com/office/officeart/2005/8/layout/vList4"/>
    <dgm:cxn modelId="{5E50049D-5722-4422-95D1-F71C78CD395E}" type="presOf" srcId="{2B55A717-3532-49EC-BB16-CECD84B63A6D}" destId="{EDB2BD2C-EEB5-43B2-A884-02C4CC157924}" srcOrd="0" destOrd="0" presId="urn:microsoft.com/office/officeart/2005/8/layout/vList4"/>
    <dgm:cxn modelId="{F9ACAB22-45F4-479F-B3B6-48EA2F08487C}" type="presOf" srcId="{226DD7F6-02AB-4460-BE98-C1AD9E6A240A}" destId="{54D64B71-400B-41C4-A994-5B2E45F20F0A}" srcOrd="1" destOrd="1" presId="urn:microsoft.com/office/officeart/2005/8/layout/vList4"/>
    <dgm:cxn modelId="{846E7005-C675-42C6-8166-206664222BBF}" type="presOf" srcId="{D4052221-953F-4EEC-9DC7-637D69C4DB2D}" destId="{7E9B79A8-594F-48EE-BF92-1156B7F448AB}" srcOrd="0" destOrd="0" presId="urn:microsoft.com/office/officeart/2005/8/layout/vList4"/>
    <dgm:cxn modelId="{60D2F840-E421-4105-9EF7-912B7CF93BA9}" srcId="{D8DC5B0F-4A61-44B0-9E52-D85CCC0E756F}" destId="{226DD7F6-02AB-4460-BE98-C1AD9E6A240A}" srcOrd="0" destOrd="0" parTransId="{B7EFA81D-096B-4343-BB7E-A48AA4712D4A}" sibTransId="{4164EFA7-A1F5-4800-BED8-E5DE8129AA25}"/>
    <dgm:cxn modelId="{72457CB4-B8B4-459A-A9F3-E1305933FA9E}" srcId="{D4052221-953F-4EEC-9DC7-637D69C4DB2D}" destId="{D8DC5B0F-4A61-44B0-9E52-D85CCC0E756F}" srcOrd="0" destOrd="0" parTransId="{BD3FEFA5-D40B-47CA-81A6-17CE2C908577}" sibTransId="{2085AE8E-4D0E-4375-A36E-EE5A1046F4F0}"/>
    <dgm:cxn modelId="{79D28F3E-7B4D-4242-A25E-24BABCAAF4A7}" srcId="{D4052221-953F-4EEC-9DC7-637D69C4DB2D}" destId="{2B55A717-3532-49EC-BB16-CECD84B63A6D}" srcOrd="1" destOrd="0" parTransId="{B52B2340-BA2F-450B-AD74-5E2F36C37A68}" sibTransId="{CB743A36-97D9-45C9-89A7-E3C601C2C9F6}"/>
    <dgm:cxn modelId="{5216E64B-7254-4590-88F6-1D925C5F4B8A}" srcId="{2B55A717-3532-49EC-BB16-CECD84B63A6D}" destId="{CFDBDC62-3B26-442F-8C2D-67BB0105F1BD}" srcOrd="0" destOrd="0" parTransId="{09765F89-25EB-436B-98CE-C0864F0CD483}" sibTransId="{14331A98-8540-43EE-91C1-35A783C38B13}"/>
    <dgm:cxn modelId="{6C325FDB-7D1A-4AE0-99FC-6987E03357E9}" type="presParOf" srcId="{7E9B79A8-594F-48EE-BF92-1156B7F448AB}" destId="{84029BBE-4005-460E-A778-0CEB03AE1EE3}" srcOrd="0" destOrd="0" presId="urn:microsoft.com/office/officeart/2005/8/layout/vList4"/>
    <dgm:cxn modelId="{42C7E728-02AF-4329-9B64-A4BC5A5B4709}" type="presParOf" srcId="{84029BBE-4005-460E-A778-0CEB03AE1EE3}" destId="{DDA2C0D1-6E1B-45DB-91E8-EE55338D4EAD}" srcOrd="0" destOrd="0" presId="urn:microsoft.com/office/officeart/2005/8/layout/vList4"/>
    <dgm:cxn modelId="{41299676-F17D-4A5C-8F66-DDACB42D33CB}" type="presParOf" srcId="{84029BBE-4005-460E-A778-0CEB03AE1EE3}" destId="{82DDE74F-5B99-435D-8462-B3FBB05C74C7}" srcOrd="1" destOrd="0" presId="urn:microsoft.com/office/officeart/2005/8/layout/vList4"/>
    <dgm:cxn modelId="{A69C44E7-92C0-44B0-B21F-B109D5899F5C}" type="presParOf" srcId="{84029BBE-4005-460E-A778-0CEB03AE1EE3}" destId="{54D64B71-400B-41C4-A994-5B2E45F20F0A}" srcOrd="2" destOrd="0" presId="urn:microsoft.com/office/officeart/2005/8/layout/vList4"/>
    <dgm:cxn modelId="{BDA26600-25F1-4C78-A1F1-F4FFE8DEE071}" type="presParOf" srcId="{7E9B79A8-594F-48EE-BF92-1156B7F448AB}" destId="{E60B15DF-E0FE-4F03-B1B2-94E32F2AF060}" srcOrd="1" destOrd="0" presId="urn:microsoft.com/office/officeart/2005/8/layout/vList4"/>
    <dgm:cxn modelId="{1DC8E603-767B-4D70-93F8-B41EDCBE40D5}" type="presParOf" srcId="{7E9B79A8-594F-48EE-BF92-1156B7F448AB}" destId="{6AD525F3-2F0A-4E4E-B3CC-26BBE8269370}" srcOrd="2" destOrd="0" presId="urn:microsoft.com/office/officeart/2005/8/layout/vList4"/>
    <dgm:cxn modelId="{A7224DB7-B805-47F6-AAD7-501F2570CEDD}" type="presParOf" srcId="{6AD525F3-2F0A-4E4E-B3CC-26BBE8269370}" destId="{EDB2BD2C-EEB5-43B2-A884-02C4CC157924}" srcOrd="0" destOrd="0" presId="urn:microsoft.com/office/officeart/2005/8/layout/vList4"/>
    <dgm:cxn modelId="{3501ED25-451A-40D4-B4C1-B3A1AA1000B5}" type="presParOf" srcId="{6AD525F3-2F0A-4E4E-B3CC-26BBE8269370}" destId="{9C22F0B4-EDEE-4926-8E10-330FBDE26A77}" srcOrd="1" destOrd="0" presId="urn:microsoft.com/office/officeart/2005/8/layout/vList4"/>
    <dgm:cxn modelId="{F7E127DD-0177-4DE4-B6EF-385C3EB2EDAD}" type="presParOf" srcId="{6AD525F3-2F0A-4E4E-B3CC-26BBE8269370}" destId="{2285AB8D-70A1-4729-8CCF-EA028B410D4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FA8935-B49E-4A37-A37C-5464A6097800}" type="doc">
      <dgm:prSet loTypeId="urn:microsoft.com/office/officeart/2008/layout/BendingPictureSemiTransparentText" loCatId="picture" qsTypeId="urn:microsoft.com/office/officeart/2005/8/quickstyle/simple3" qsCatId="simple" csTypeId="urn:microsoft.com/office/officeart/2005/8/colors/colorful3" csCatId="colorful" phldr="1"/>
      <dgm:spPr/>
      <dgm:t>
        <a:bodyPr/>
        <a:lstStyle/>
        <a:p>
          <a:endParaRPr lang="el-GR"/>
        </a:p>
      </dgm:t>
    </dgm:pt>
    <dgm:pt modelId="{D4C6109B-AC5C-4BCC-BDDA-FD9ECE5141EB}">
      <dgm:prSet phldrT="[Κείμενο]" phldr="1"/>
      <dgm:spPr/>
      <dgm:t>
        <a:bodyPr/>
        <a:lstStyle/>
        <a:p>
          <a:endParaRPr lang="el-GR"/>
        </a:p>
      </dgm:t>
    </dgm:pt>
    <dgm:pt modelId="{3B25A5F5-ACB8-4C91-B0B4-D68E37B9408E}" type="parTrans" cxnId="{298A7618-3F9B-49FA-B34F-5986F62B4E27}">
      <dgm:prSet/>
      <dgm:spPr/>
      <dgm:t>
        <a:bodyPr/>
        <a:lstStyle/>
        <a:p>
          <a:endParaRPr lang="el-GR"/>
        </a:p>
      </dgm:t>
    </dgm:pt>
    <dgm:pt modelId="{E7F9A08C-8CC7-441E-B90B-8D7DB6954B48}" type="sibTrans" cxnId="{298A7618-3F9B-49FA-B34F-5986F62B4E27}">
      <dgm:prSet/>
      <dgm:spPr/>
      <dgm:t>
        <a:bodyPr/>
        <a:lstStyle/>
        <a:p>
          <a:endParaRPr lang="el-GR"/>
        </a:p>
      </dgm:t>
    </dgm:pt>
    <dgm:pt modelId="{E4A0DBEB-F825-4962-9A11-2A0C3F20689B}">
      <dgm:prSet phldrT="[Κείμενο]" phldr="1"/>
      <dgm:spPr/>
      <dgm:t>
        <a:bodyPr/>
        <a:lstStyle/>
        <a:p>
          <a:endParaRPr lang="el-GR"/>
        </a:p>
      </dgm:t>
    </dgm:pt>
    <dgm:pt modelId="{47466C97-0A22-49BC-AB19-904714CCB23B}" type="parTrans" cxnId="{1B66FE7F-D3EE-4587-BE55-A6ED2BD55682}">
      <dgm:prSet/>
      <dgm:spPr/>
      <dgm:t>
        <a:bodyPr/>
        <a:lstStyle/>
        <a:p>
          <a:endParaRPr lang="el-GR"/>
        </a:p>
      </dgm:t>
    </dgm:pt>
    <dgm:pt modelId="{D2946520-E87C-41DF-8520-40A2EC705A52}" type="sibTrans" cxnId="{1B66FE7F-D3EE-4587-BE55-A6ED2BD55682}">
      <dgm:prSet/>
      <dgm:spPr/>
      <dgm:t>
        <a:bodyPr/>
        <a:lstStyle/>
        <a:p>
          <a:endParaRPr lang="el-GR"/>
        </a:p>
      </dgm:t>
    </dgm:pt>
    <dgm:pt modelId="{36FE4FEE-38FA-486C-9F52-E8266D57014A}">
      <dgm:prSet phldrT="[Κείμενο]" phldr="1"/>
      <dgm:spPr/>
      <dgm:t>
        <a:bodyPr/>
        <a:lstStyle/>
        <a:p>
          <a:endParaRPr lang="el-GR"/>
        </a:p>
      </dgm:t>
    </dgm:pt>
    <dgm:pt modelId="{D6297484-9BD7-48A2-B2A7-A935235ED225}" type="parTrans" cxnId="{A5014763-1C8A-42EB-8888-1C00ECA8AD29}">
      <dgm:prSet/>
      <dgm:spPr/>
      <dgm:t>
        <a:bodyPr/>
        <a:lstStyle/>
        <a:p>
          <a:endParaRPr lang="el-GR"/>
        </a:p>
      </dgm:t>
    </dgm:pt>
    <dgm:pt modelId="{6F8750AD-D9F7-40A2-ACA8-36EA2AB2B68D}" type="sibTrans" cxnId="{A5014763-1C8A-42EB-8888-1C00ECA8AD29}">
      <dgm:prSet/>
      <dgm:spPr/>
      <dgm:t>
        <a:bodyPr/>
        <a:lstStyle/>
        <a:p>
          <a:endParaRPr lang="el-GR"/>
        </a:p>
      </dgm:t>
    </dgm:pt>
    <dgm:pt modelId="{A0ED39EE-147E-4F26-AA7F-C085DFFDB00F}" type="pres">
      <dgm:prSet presAssocID="{0BFA8935-B49E-4A37-A37C-5464A6097800}" presName="Name0" presStyleCnt="0">
        <dgm:presLayoutVars>
          <dgm:dir/>
          <dgm:resizeHandles val="exact"/>
        </dgm:presLayoutVars>
      </dgm:prSet>
      <dgm:spPr/>
      <dgm:t>
        <a:bodyPr/>
        <a:lstStyle/>
        <a:p>
          <a:endParaRPr lang="el-GR"/>
        </a:p>
      </dgm:t>
    </dgm:pt>
    <dgm:pt modelId="{3730DA5A-36B1-46FD-A7D9-06F236F97A37}" type="pres">
      <dgm:prSet presAssocID="{D4C6109B-AC5C-4BCC-BDDA-FD9ECE5141EB}" presName="composite" presStyleCnt="0"/>
      <dgm:spPr/>
    </dgm:pt>
    <dgm:pt modelId="{C723B3C9-B583-4A4A-905F-7DF30C4398BA}" type="pres">
      <dgm:prSet presAssocID="{D4C6109B-AC5C-4BCC-BDDA-FD9ECE5141EB}" presName="rect1" presStyleLbl="bgShp"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B8ECF4B2-FCD0-4786-918E-097C188CCF91}" type="pres">
      <dgm:prSet presAssocID="{D4C6109B-AC5C-4BCC-BDDA-FD9ECE5141EB}" presName="rect2" presStyleLbl="trBgShp" presStyleIdx="0" presStyleCnt="3">
        <dgm:presLayoutVars>
          <dgm:bulletEnabled val="1"/>
        </dgm:presLayoutVars>
      </dgm:prSet>
      <dgm:spPr/>
      <dgm:t>
        <a:bodyPr/>
        <a:lstStyle/>
        <a:p>
          <a:endParaRPr lang="el-GR"/>
        </a:p>
      </dgm:t>
    </dgm:pt>
    <dgm:pt modelId="{3A194D3B-44B7-4200-B5F9-68AF43F2E01F}" type="pres">
      <dgm:prSet presAssocID="{E7F9A08C-8CC7-441E-B90B-8D7DB6954B48}" presName="sibTrans" presStyleCnt="0"/>
      <dgm:spPr/>
    </dgm:pt>
    <dgm:pt modelId="{43F93549-172F-436F-82BD-CD3E555B3AAF}" type="pres">
      <dgm:prSet presAssocID="{E4A0DBEB-F825-4962-9A11-2A0C3F20689B}" presName="composite" presStyleCnt="0"/>
      <dgm:spPr/>
    </dgm:pt>
    <dgm:pt modelId="{20AF6D3D-62F0-463C-B828-EB6A3F1BB344}" type="pres">
      <dgm:prSet presAssocID="{E4A0DBEB-F825-4962-9A11-2A0C3F20689B}" presName="rect1" presStyleLbl="bgShp"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B13EBD14-F415-47E9-86D9-088474D1187F}" type="pres">
      <dgm:prSet presAssocID="{E4A0DBEB-F825-4962-9A11-2A0C3F20689B}" presName="rect2" presStyleLbl="trBgShp" presStyleIdx="1" presStyleCnt="3">
        <dgm:presLayoutVars>
          <dgm:bulletEnabled val="1"/>
        </dgm:presLayoutVars>
      </dgm:prSet>
      <dgm:spPr/>
      <dgm:t>
        <a:bodyPr/>
        <a:lstStyle/>
        <a:p>
          <a:endParaRPr lang="el-GR"/>
        </a:p>
      </dgm:t>
    </dgm:pt>
    <dgm:pt modelId="{4DA1F211-1998-4987-BD80-E0D03F4CA5F7}" type="pres">
      <dgm:prSet presAssocID="{D2946520-E87C-41DF-8520-40A2EC705A52}" presName="sibTrans" presStyleCnt="0"/>
      <dgm:spPr/>
    </dgm:pt>
    <dgm:pt modelId="{5FFD6501-6426-446D-84CF-0C82D0651583}" type="pres">
      <dgm:prSet presAssocID="{36FE4FEE-38FA-486C-9F52-E8266D57014A}" presName="composite" presStyleCnt="0"/>
      <dgm:spPr/>
    </dgm:pt>
    <dgm:pt modelId="{41ABBAE1-8A69-4182-B7BB-A2186273C3CC}" type="pres">
      <dgm:prSet presAssocID="{36FE4FEE-38FA-486C-9F52-E8266D57014A}" presName="rect1" presStyleLbl="bgShp" presStyleIdx="2"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l="-14000" r="-14000"/>
          </a:stretch>
        </a:blipFill>
      </dgm:spPr>
      <dgm:extLst>
        <a:ext uri="{E40237B7-FDA0-4F09-8148-C483321AD2D9}">
          <dgm14:cNvPr xmlns:dgm14="http://schemas.microsoft.com/office/drawing/2010/diagram" id="0" name="">
            <a:hlinkClick xmlns:r="http://schemas.openxmlformats.org/officeDocument/2006/relationships" r:id="rId6"/>
          </dgm14:cNvPr>
        </a:ext>
      </dgm:extLst>
    </dgm:pt>
    <dgm:pt modelId="{42FDE4DD-6037-48BB-AE25-D8D4EE2648A2}" type="pres">
      <dgm:prSet presAssocID="{36FE4FEE-38FA-486C-9F52-E8266D57014A}" presName="rect2" presStyleLbl="trBgShp" presStyleIdx="2" presStyleCnt="3">
        <dgm:presLayoutVars>
          <dgm:bulletEnabled val="1"/>
        </dgm:presLayoutVars>
      </dgm:prSet>
      <dgm:spPr/>
      <dgm:t>
        <a:bodyPr/>
        <a:lstStyle/>
        <a:p>
          <a:endParaRPr lang="el-GR"/>
        </a:p>
      </dgm:t>
    </dgm:pt>
  </dgm:ptLst>
  <dgm:cxnLst>
    <dgm:cxn modelId="{A43114CE-0BB5-400C-844E-D65B41159F78}" type="presOf" srcId="{0BFA8935-B49E-4A37-A37C-5464A6097800}" destId="{A0ED39EE-147E-4F26-AA7F-C085DFFDB00F}" srcOrd="0" destOrd="0" presId="urn:microsoft.com/office/officeart/2008/layout/BendingPictureSemiTransparentText"/>
    <dgm:cxn modelId="{1B66FE7F-D3EE-4587-BE55-A6ED2BD55682}" srcId="{0BFA8935-B49E-4A37-A37C-5464A6097800}" destId="{E4A0DBEB-F825-4962-9A11-2A0C3F20689B}" srcOrd="1" destOrd="0" parTransId="{47466C97-0A22-49BC-AB19-904714CCB23B}" sibTransId="{D2946520-E87C-41DF-8520-40A2EC705A52}"/>
    <dgm:cxn modelId="{34FBC6B4-C7ED-40E1-A3DB-70593FA2B0C0}" type="presOf" srcId="{36FE4FEE-38FA-486C-9F52-E8266D57014A}" destId="{42FDE4DD-6037-48BB-AE25-D8D4EE2648A2}" srcOrd="0" destOrd="0" presId="urn:microsoft.com/office/officeart/2008/layout/BendingPictureSemiTransparentText"/>
    <dgm:cxn modelId="{25880A2C-EB23-432B-B5B7-3B3D94CFA60B}" type="presOf" srcId="{D4C6109B-AC5C-4BCC-BDDA-FD9ECE5141EB}" destId="{B8ECF4B2-FCD0-4786-918E-097C188CCF91}" srcOrd="0" destOrd="0" presId="urn:microsoft.com/office/officeart/2008/layout/BendingPictureSemiTransparentText"/>
    <dgm:cxn modelId="{7603A7BB-F40C-455B-8069-CE7FF6710BC2}" type="presOf" srcId="{E4A0DBEB-F825-4962-9A11-2A0C3F20689B}" destId="{B13EBD14-F415-47E9-86D9-088474D1187F}" srcOrd="0" destOrd="0" presId="urn:microsoft.com/office/officeart/2008/layout/BendingPictureSemiTransparentText"/>
    <dgm:cxn modelId="{298A7618-3F9B-49FA-B34F-5986F62B4E27}" srcId="{0BFA8935-B49E-4A37-A37C-5464A6097800}" destId="{D4C6109B-AC5C-4BCC-BDDA-FD9ECE5141EB}" srcOrd="0" destOrd="0" parTransId="{3B25A5F5-ACB8-4C91-B0B4-D68E37B9408E}" sibTransId="{E7F9A08C-8CC7-441E-B90B-8D7DB6954B48}"/>
    <dgm:cxn modelId="{A5014763-1C8A-42EB-8888-1C00ECA8AD29}" srcId="{0BFA8935-B49E-4A37-A37C-5464A6097800}" destId="{36FE4FEE-38FA-486C-9F52-E8266D57014A}" srcOrd="2" destOrd="0" parTransId="{D6297484-9BD7-48A2-B2A7-A935235ED225}" sibTransId="{6F8750AD-D9F7-40A2-ACA8-36EA2AB2B68D}"/>
    <dgm:cxn modelId="{F702B2E1-1526-4C82-8B9C-43CB932EB3E9}" type="presParOf" srcId="{A0ED39EE-147E-4F26-AA7F-C085DFFDB00F}" destId="{3730DA5A-36B1-46FD-A7D9-06F236F97A37}" srcOrd="0" destOrd="0" presId="urn:microsoft.com/office/officeart/2008/layout/BendingPictureSemiTransparentText"/>
    <dgm:cxn modelId="{E335F3F3-834A-4665-B37C-DA99B70C323A}" type="presParOf" srcId="{3730DA5A-36B1-46FD-A7D9-06F236F97A37}" destId="{C723B3C9-B583-4A4A-905F-7DF30C4398BA}" srcOrd="0" destOrd="0" presId="urn:microsoft.com/office/officeart/2008/layout/BendingPictureSemiTransparentText"/>
    <dgm:cxn modelId="{C0369A75-EE2E-4339-924A-1513096A1CC9}" type="presParOf" srcId="{3730DA5A-36B1-46FD-A7D9-06F236F97A37}" destId="{B8ECF4B2-FCD0-4786-918E-097C188CCF91}" srcOrd="1" destOrd="0" presId="urn:microsoft.com/office/officeart/2008/layout/BendingPictureSemiTransparentText"/>
    <dgm:cxn modelId="{5DDC98AA-491D-48A0-892F-6D7016DC7DA1}" type="presParOf" srcId="{A0ED39EE-147E-4F26-AA7F-C085DFFDB00F}" destId="{3A194D3B-44B7-4200-B5F9-68AF43F2E01F}" srcOrd="1" destOrd="0" presId="urn:microsoft.com/office/officeart/2008/layout/BendingPictureSemiTransparentText"/>
    <dgm:cxn modelId="{93DC5C38-047B-4AB5-9636-1A4E982AB4C2}" type="presParOf" srcId="{A0ED39EE-147E-4F26-AA7F-C085DFFDB00F}" destId="{43F93549-172F-436F-82BD-CD3E555B3AAF}" srcOrd="2" destOrd="0" presId="urn:microsoft.com/office/officeart/2008/layout/BendingPictureSemiTransparentText"/>
    <dgm:cxn modelId="{8B4FD38F-A18B-470A-A735-C5A0F1D0E1B3}" type="presParOf" srcId="{43F93549-172F-436F-82BD-CD3E555B3AAF}" destId="{20AF6D3D-62F0-463C-B828-EB6A3F1BB344}" srcOrd="0" destOrd="0" presId="urn:microsoft.com/office/officeart/2008/layout/BendingPictureSemiTransparentText"/>
    <dgm:cxn modelId="{8DEFB9AA-135A-4B93-A8D4-F9BBD7F1F604}" type="presParOf" srcId="{43F93549-172F-436F-82BD-CD3E555B3AAF}" destId="{B13EBD14-F415-47E9-86D9-088474D1187F}" srcOrd="1" destOrd="0" presId="urn:microsoft.com/office/officeart/2008/layout/BendingPictureSemiTransparentText"/>
    <dgm:cxn modelId="{BD1010AD-3632-4D3E-AE93-9663A0E8A629}" type="presParOf" srcId="{A0ED39EE-147E-4F26-AA7F-C085DFFDB00F}" destId="{4DA1F211-1998-4987-BD80-E0D03F4CA5F7}" srcOrd="3" destOrd="0" presId="urn:microsoft.com/office/officeart/2008/layout/BendingPictureSemiTransparentText"/>
    <dgm:cxn modelId="{0CF185C3-06D5-4379-AE94-7B9BE6B5D1C7}" type="presParOf" srcId="{A0ED39EE-147E-4F26-AA7F-C085DFFDB00F}" destId="{5FFD6501-6426-446D-84CF-0C82D0651583}" srcOrd="4" destOrd="0" presId="urn:microsoft.com/office/officeart/2008/layout/BendingPictureSemiTransparentText"/>
    <dgm:cxn modelId="{C03FAEEB-1906-469E-AE9E-4FB0B37B8A78}" type="presParOf" srcId="{5FFD6501-6426-446D-84CF-0C82D0651583}" destId="{41ABBAE1-8A69-4182-B7BB-A2186273C3CC}" srcOrd="0" destOrd="0" presId="urn:microsoft.com/office/officeart/2008/layout/BendingPictureSemiTransparentText"/>
    <dgm:cxn modelId="{6D799597-2281-4B85-B47C-2125D7D94A8C}" type="presParOf" srcId="{5FFD6501-6426-446D-84CF-0C82D0651583}" destId="{42FDE4DD-6037-48BB-AE25-D8D4EE2648A2}"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FA8935-B49E-4A37-A37C-5464A6097800}" type="doc">
      <dgm:prSet loTypeId="urn:microsoft.com/office/officeart/2008/layout/BendingPictureSemiTransparentText" loCatId="picture" qsTypeId="urn:microsoft.com/office/officeart/2005/8/quickstyle/simple3" qsCatId="simple" csTypeId="urn:microsoft.com/office/officeart/2005/8/colors/colorful3" csCatId="colorful" phldr="1"/>
      <dgm:spPr/>
      <dgm:t>
        <a:bodyPr/>
        <a:lstStyle/>
        <a:p>
          <a:endParaRPr lang="el-GR"/>
        </a:p>
      </dgm:t>
    </dgm:pt>
    <dgm:pt modelId="{D4C6109B-AC5C-4BCC-BDDA-FD9ECE5141EB}">
      <dgm:prSet phldrT="[Κείμενο]" phldr="1"/>
      <dgm:spPr/>
      <dgm:t>
        <a:bodyPr/>
        <a:lstStyle/>
        <a:p>
          <a:endParaRPr lang="el-GR"/>
        </a:p>
      </dgm:t>
    </dgm:pt>
    <dgm:pt modelId="{3B25A5F5-ACB8-4C91-B0B4-D68E37B9408E}" type="parTrans" cxnId="{298A7618-3F9B-49FA-B34F-5986F62B4E27}">
      <dgm:prSet/>
      <dgm:spPr/>
      <dgm:t>
        <a:bodyPr/>
        <a:lstStyle/>
        <a:p>
          <a:endParaRPr lang="el-GR"/>
        </a:p>
      </dgm:t>
    </dgm:pt>
    <dgm:pt modelId="{E7F9A08C-8CC7-441E-B90B-8D7DB6954B48}" type="sibTrans" cxnId="{298A7618-3F9B-49FA-B34F-5986F62B4E27}">
      <dgm:prSet/>
      <dgm:spPr/>
      <dgm:t>
        <a:bodyPr/>
        <a:lstStyle/>
        <a:p>
          <a:endParaRPr lang="el-GR"/>
        </a:p>
      </dgm:t>
    </dgm:pt>
    <dgm:pt modelId="{E4A0DBEB-F825-4962-9A11-2A0C3F20689B}">
      <dgm:prSet phldrT="[Κείμενο]" phldr="1"/>
      <dgm:spPr/>
      <dgm:t>
        <a:bodyPr/>
        <a:lstStyle/>
        <a:p>
          <a:endParaRPr lang="el-GR"/>
        </a:p>
      </dgm:t>
    </dgm:pt>
    <dgm:pt modelId="{47466C97-0A22-49BC-AB19-904714CCB23B}" type="parTrans" cxnId="{1B66FE7F-D3EE-4587-BE55-A6ED2BD55682}">
      <dgm:prSet/>
      <dgm:spPr/>
      <dgm:t>
        <a:bodyPr/>
        <a:lstStyle/>
        <a:p>
          <a:endParaRPr lang="el-GR"/>
        </a:p>
      </dgm:t>
    </dgm:pt>
    <dgm:pt modelId="{D2946520-E87C-41DF-8520-40A2EC705A52}" type="sibTrans" cxnId="{1B66FE7F-D3EE-4587-BE55-A6ED2BD55682}">
      <dgm:prSet/>
      <dgm:spPr/>
      <dgm:t>
        <a:bodyPr/>
        <a:lstStyle/>
        <a:p>
          <a:endParaRPr lang="el-GR"/>
        </a:p>
      </dgm:t>
    </dgm:pt>
    <dgm:pt modelId="{36FE4FEE-38FA-486C-9F52-E8266D57014A}">
      <dgm:prSet phldrT="[Κείμενο]" phldr="1"/>
      <dgm:spPr/>
      <dgm:t>
        <a:bodyPr/>
        <a:lstStyle/>
        <a:p>
          <a:endParaRPr lang="el-GR"/>
        </a:p>
      </dgm:t>
    </dgm:pt>
    <dgm:pt modelId="{D6297484-9BD7-48A2-B2A7-A935235ED225}" type="parTrans" cxnId="{A5014763-1C8A-42EB-8888-1C00ECA8AD29}">
      <dgm:prSet/>
      <dgm:spPr/>
      <dgm:t>
        <a:bodyPr/>
        <a:lstStyle/>
        <a:p>
          <a:endParaRPr lang="el-GR"/>
        </a:p>
      </dgm:t>
    </dgm:pt>
    <dgm:pt modelId="{6F8750AD-D9F7-40A2-ACA8-36EA2AB2B68D}" type="sibTrans" cxnId="{A5014763-1C8A-42EB-8888-1C00ECA8AD29}">
      <dgm:prSet/>
      <dgm:spPr/>
      <dgm:t>
        <a:bodyPr/>
        <a:lstStyle/>
        <a:p>
          <a:endParaRPr lang="el-GR"/>
        </a:p>
      </dgm:t>
    </dgm:pt>
    <dgm:pt modelId="{A0ED39EE-147E-4F26-AA7F-C085DFFDB00F}" type="pres">
      <dgm:prSet presAssocID="{0BFA8935-B49E-4A37-A37C-5464A6097800}" presName="Name0" presStyleCnt="0">
        <dgm:presLayoutVars>
          <dgm:dir/>
          <dgm:resizeHandles val="exact"/>
        </dgm:presLayoutVars>
      </dgm:prSet>
      <dgm:spPr/>
      <dgm:t>
        <a:bodyPr/>
        <a:lstStyle/>
        <a:p>
          <a:endParaRPr lang="el-GR"/>
        </a:p>
      </dgm:t>
    </dgm:pt>
    <dgm:pt modelId="{3730DA5A-36B1-46FD-A7D9-06F236F97A37}" type="pres">
      <dgm:prSet presAssocID="{D4C6109B-AC5C-4BCC-BDDA-FD9ECE5141EB}" presName="composite" presStyleCnt="0"/>
      <dgm:spPr/>
    </dgm:pt>
    <dgm:pt modelId="{C723B3C9-B583-4A4A-905F-7DF30C4398BA}" type="pres">
      <dgm:prSet presAssocID="{D4C6109B-AC5C-4BCC-BDDA-FD9ECE5141EB}" presName="rect1" presStyleLbl="bgShp"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B8ECF4B2-FCD0-4786-918E-097C188CCF91}" type="pres">
      <dgm:prSet presAssocID="{D4C6109B-AC5C-4BCC-BDDA-FD9ECE5141EB}" presName="rect2" presStyleLbl="trBgShp" presStyleIdx="0" presStyleCnt="3">
        <dgm:presLayoutVars>
          <dgm:bulletEnabled val="1"/>
        </dgm:presLayoutVars>
      </dgm:prSet>
      <dgm:spPr/>
      <dgm:t>
        <a:bodyPr/>
        <a:lstStyle/>
        <a:p>
          <a:endParaRPr lang="el-GR"/>
        </a:p>
      </dgm:t>
    </dgm:pt>
    <dgm:pt modelId="{3A194D3B-44B7-4200-B5F9-68AF43F2E01F}" type="pres">
      <dgm:prSet presAssocID="{E7F9A08C-8CC7-441E-B90B-8D7DB6954B48}" presName="sibTrans" presStyleCnt="0"/>
      <dgm:spPr/>
    </dgm:pt>
    <dgm:pt modelId="{43F93549-172F-436F-82BD-CD3E555B3AAF}" type="pres">
      <dgm:prSet presAssocID="{E4A0DBEB-F825-4962-9A11-2A0C3F20689B}" presName="composite" presStyleCnt="0"/>
      <dgm:spPr/>
    </dgm:pt>
    <dgm:pt modelId="{20AF6D3D-62F0-463C-B828-EB6A3F1BB344}" type="pres">
      <dgm:prSet presAssocID="{E4A0DBEB-F825-4962-9A11-2A0C3F20689B}" presName="rect1" presStyleLbl="bgShp"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B13EBD14-F415-47E9-86D9-088474D1187F}" type="pres">
      <dgm:prSet presAssocID="{E4A0DBEB-F825-4962-9A11-2A0C3F20689B}" presName="rect2" presStyleLbl="trBgShp" presStyleIdx="1" presStyleCnt="3">
        <dgm:presLayoutVars>
          <dgm:bulletEnabled val="1"/>
        </dgm:presLayoutVars>
      </dgm:prSet>
      <dgm:spPr/>
      <dgm:t>
        <a:bodyPr/>
        <a:lstStyle/>
        <a:p>
          <a:endParaRPr lang="el-GR"/>
        </a:p>
      </dgm:t>
    </dgm:pt>
    <dgm:pt modelId="{4DA1F211-1998-4987-BD80-E0D03F4CA5F7}" type="pres">
      <dgm:prSet presAssocID="{D2946520-E87C-41DF-8520-40A2EC705A52}" presName="sibTrans" presStyleCnt="0"/>
      <dgm:spPr/>
    </dgm:pt>
    <dgm:pt modelId="{5FFD6501-6426-446D-84CF-0C82D0651583}" type="pres">
      <dgm:prSet presAssocID="{36FE4FEE-38FA-486C-9F52-E8266D57014A}" presName="composite" presStyleCnt="0"/>
      <dgm:spPr/>
    </dgm:pt>
    <dgm:pt modelId="{41ABBAE1-8A69-4182-B7BB-A2186273C3CC}" type="pres">
      <dgm:prSet presAssocID="{36FE4FEE-38FA-486C-9F52-E8266D57014A}" presName="rect1" presStyleLbl="bgShp" presStyleIdx="2"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a:hlinkClick xmlns:r="http://schemas.openxmlformats.org/officeDocument/2006/relationships" r:id="rId6"/>
          </dgm14:cNvPr>
        </a:ext>
      </dgm:extLst>
    </dgm:pt>
    <dgm:pt modelId="{42FDE4DD-6037-48BB-AE25-D8D4EE2648A2}" type="pres">
      <dgm:prSet presAssocID="{36FE4FEE-38FA-486C-9F52-E8266D57014A}" presName="rect2" presStyleLbl="trBgShp" presStyleIdx="2" presStyleCnt="3">
        <dgm:presLayoutVars>
          <dgm:bulletEnabled val="1"/>
        </dgm:presLayoutVars>
      </dgm:prSet>
      <dgm:spPr/>
      <dgm:t>
        <a:bodyPr/>
        <a:lstStyle/>
        <a:p>
          <a:endParaRPr lang="el-GR"/>
        </a:p>
      </dgm:t>
    </dgm:pt>
  </dgm:ptLst>
  <dgm:cxnLst>
    <dgm:cxn modelId="{298A7618-3F9B-49FA-B34F-5986F62B4E27}" srcId="{0BFA8935-B49E-4A37-A37C-5464A6097800}" destId="{D4C6109B-AC5C-4BCC-BDDA-FD9ECE5141EB}" srcOrd="0" destOrd="0" parTransId="{3B25A5F5-ACB8-4C91-B0B4-D68E37B9408E}" sibTransId="{E7F9A08C-8CC7-441E-B90B-8D7DB6954B48}"/>
    <dgm:cxn modelId="{5661FF06-57AE-407E-8D2D-899FF0360BF7}" type="presOf" srcId="{36FE4FEE-38FA-486C-9F52-E8266D57014A}" destId="{42FDE4DD-6037-48BB-AE25-D8D4EE2648A2}" srcOrd="0" destOrd="0" presId="urn:microsoft.com/office/officeart/2008/layout/BendingPictureSemiTransparentText"/>
    <dgm:cxn modelId="{9F069D72-FDFD-4E5D-950A-C5DCB7686C4C}" type="presOf" srcId="{0BFA8935-B49E-4A37-A37C-5464A6097800}" destId="{A0ED39EE-147E-4F26-AA7F-C085DFFDB00F}" srcOrd="0" destOrd="0" presId="urn:microsoft.com/office/officeart/2008/layout/BendingPictureSemiTransparentText"/>
    <dgm:cxn modelId="{A5014763-1C8A-42EB-8888-1C00ECA8AD29}" srcId="{0BFA8935-B49E-4A37-A37C-5464A6097800}" destId="{36FE4FEE-38FA-486C-9F52-E8266D57014A}" srcOrd="2" destOrd="0" parTransId="{D6297484-9BD7-48A2-B2A7-A935235ED225}" sibTransId="{6F8750AD-D9F7-40A2-ACA8-36EA2AB2B68D}"/>
    <dgm:cxn modelId="{1B66FE7F-D3EE-4587-BE55-A6ED2BD55682}" srcId="{0BFA8935-B49E-4A37-A37C-5464A6097800}" destId="{E4A0DBEB-F825-4962-9A11-2A0C3F20689B}" srcOrd="1" destOrd="0" parTransId="{47466C97-0A22-49BC-AB19-904714CCB23B}" sibTransId="{D2946520-E87C-41DF-8520-40A2EC705A52}"/>
    <dgm:cxn modelId="{279FD6B4-58BD-4E93-9DF5-6A91CCB460FF}" type="presOf" srcId="{E4A0DBEB-F825-4962-9A11-2A0C3F20689B}" destId="{B13EBD14-F415-47E9-86D9-088474D1187F}" srcOrd="0" destOrd="0" presId="urn:microsoft.com/office/officeart/2008/layout/BendingPictureSemiTransparentText"/>
    <dgm:cxn modelId="{34A901FC-20A7-4CE5-BE97-5C8D7EA27266}" type="presOf" srcId="{D4C6109B-AC5C-4BCC-BDDA-FD9ECE5141EB}" destId="{B8ECF4B2-FCD0-4786-918E-097C188CCF91}" srcOrd="0" destOrd="0" presId="urn:microsoft.com/office/officeart/2008/layout/BendingPictureSemiTransparentText"/>
    <dgm:cxn modelId="{28BDC78D-513C-47FB-8D6A-12A8CBB1210C}" type="presParOf" srcId="{A0ED39EE-147E-4F26-AA7F-C085DFFDB00F}" destId="{3730DA5A-36B1-46FD-A7D9-06F236F97A37}" srcOrd="0" destOrd="0" presId="urn:microsoft.com/office/officeart/2008/layout/BendingPictureSemiTransparentText"/>
    <dgm:cxn modelId="{00736FB7-9ABB-4CC2-B780-117230A54CAF}" type="presParOf" srcId="{3730DA5A-36B1-46FD-A7D9-06F236F97A37}" destId="{C723B3C9-B583-4A4A-905F-7DF30C4398BA}" srcOrd="0" destOrd="0" presId="urn:microsoft.com/office/officeart/2008/layout/BendingPictureSemiTransparentText"/>
    <dgm:cxn modelId="{52339DBC-D00D-49CC-978A-1608E7BA26BF}" type="presParOf" srcId="{3730DA5A-36B1-46FD-A7D9-06F236F97A37}" destId="{B8ECF4B2-FCD0-4786-918E-097C188CCF91}" srcOrd="1" destOrd="0" presId="urn:microsoft.com/office/officeart/2008/layout/BendingPictureSemiTransparentText"/>
    <dgm:cxn modelId="{223587A7-26E4-4908-A4A7-5EE747DE51F3}" type="presParOf" srcId="{A0ED39EE-147E-4F26-AA7F-C085DFFDB00F}" destId="{3A194D3B-44B7-4200-B5F9-68AF43F2E01F}" srcOrd="1" destOrd="0" presId="urn:microsoft.com/office/officeart/2008/layout/BendingPictureSemiTransparentText"/>
    <dgm:cxn modelId="{1E6EF97C-4B9F-48BE-855C-2D63A0BF6AE9}" type="presParOf" srcId="{A0ED39EE-147E-4F26-AA7F-C085DFFDB00F}" destId="{43F93549-172F-436F-82BD-CD3E555B3AAF}" srcOrd="2" destOrd="0" presId="urn:microsoft.com/office/officeart/2008/layout/BendingPictureSemiTransparentText"/>
    <dgm:cxn modelId="{3043FB24-29B8-4097-B9E0-7CFB1D0E6A88}" type="presParOf" srcId="{43F93549-172F-436F-82BD-CD3E555B3AAF}" destId="{20AF6D3D-62F0-463C-B828-EB6A3F1BB344}" srcOrd="0" destOrd="0" presId="urn:microsoft.com/office/officeart/2008/layout/BendingPictureSemiTransparentText"/>
    <dgm:cxn modelId="{24953AB8-0634-4AEF-A32B-4F5D2E7CC51E}" type="presParOf" srcId="{43F93549-172F-436F-82BD-CD3E555B3AAF}" destId="{B13EBD14-F415-47E9-86D9-088474D1187F}" srcOrd="1" destOrd="0" presId="urn:microsoft.com/office/officeart/2008/layout/BendingPictureSemiTransparentText"/>
    <dgm:cxn modelId="{66CD5271-2B4F-4134-84EB-A300C9411048}" type="presParOf" srcId="{A0ED39EE-147E-4F26-AA7F-C085DFFDB00F}" destId="{4DA1F211-1998-4987-BD80-E0D03F4CA5F7}" srcOrd="3" destOrd="0" presId="urn:microsoft.com/office/officeart/2008/layout/BendingPictureSemiTransparentText"/>
    <dgm:cxn modelId="{8F7A9059-C26E-4A62-B7C1-E0A5E735A987}" type="presParOf" srcId="{A0ED39EE-147E-4F26-AA7F-C085DFFDB00F}" destId="{5FFD6501-6426-446D-84CF-0C82D0651583}" srcOrd="4" destOrd="0" presId="urn:microsoft.com/office/officeart/2008/layout/BendingPictureSemiTransparentText"/>
    <dgm:cxn modelId="{B9E9F79A-4F4B-4F50-A56E-AACBF4686D9C}" type="presParOf" srcId="{5FFD6501-6426-446D-84CF-0C82D0651583}" destId="{41ABBAE1-8A69-4182-B7BB-A2186273C3CC}" srcOrd="0" destOrd="0" presId="urn:microsoft.com/office/officeart/2008/layout/BendingPictureSemiTransparentText"/>
    <dgm:cxn modelId="{0FDC9F8E-0E8E-4545-9E72-6ECB562583F0}" type="presParOf" srcId="{5FFD6501-6426-446D-84CF-0C82D0651583}" destId="{42FDE4DD-6037-48BB-AE25-D8D4EE2648A2}"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FA8935-B49E-4A37-A37C-5464A6097800}" type="doc">
      <dgm:prSet loTypeId="urn:microsoft.com/office/officeart/2008/layout/BendingPictureSemiTransparentText" loCatId="picture" qsTypeId="urn:microsoft.com/office/officeart/2005/8/quickstyle/simple3" qsCatId="simple" csTypeId="urn:microsoft.com/office/officeart/2005/8/colors/colorful3" csCatId="colorful" phldr="1"/>
      <dgm:spPr/>
      <dgm:t>
        <a:bodyPr/>
        <a:lstStyle/>
        <a:p>
          <a:endParaRPr lang="el-GR"/>
        </a:p>
      </dgm:t>
    </dgm:pt>
    <dgm:pt modelId="{D4C6109B-AC5C-4BCC-BDDA-FD9ECE5141EB}">
      <dgm:prSet phldrT="[Κείμενο]" phldr="1"/>
      <dgm:spPr/>
      <dgm:t>
        <a:bodyPr/>
        <a:lstStyle/>
        <a:p>
          <a:endParaRPr lang="el-GR" dirty="0"/>
        </a:p>
      </dgm:t>
    </dgm:pt>
    <dgm:pt modelId="{3B25A5F5-ACB8-4C91-B0B4-D68E37B9408E}" type="parTrans" cxnId="{298A7618-3F9B-49FA-B34F-5986F62B4E27}">
      <dgm:prSet/>
      <dgm:spPr/>
      <dgm:t>
        <a:bodyPr/>
        <a:lstStyle/>
        <a:p>
          <a:endParaRPr lang="el-GR"/>
        </a:p>
      </dgm:t>
    </dgm:pt>
    <dgm:pt modelId="{E7F9A08C-8CC7-441E-B90B-8D7DB6954B48}" type="sibTrans" cxnId="{298A7618-3F9B-49FA-B34F-5986F62B4E27}">
      <dgm:prSet/>
      <dgm:spPr/>
      <dgm:t>
        <a:bodyPr/>
        <a:lstStyle/>
        <a:p>
          <a:endParaRPr lang="el-GR"/>
        </a:p>
      </dgm:t>
    </dgm:pt>
    <dgm:pt modelId="{E4A0DBEB-F825-4962-9A11-2A0C3F20689B}">
      <dgm:prSet phldrT="[Κείμενο]" phldr="1"/>
      <dgm:spPr/>
      <dgm:t>
        <a:bodyPr/>
        <a:lstStyle/>
        <a:p>
          <a:endParaRPr lang="el-GR"/>
        </a:p>
      </dgm:t>
    </dgm:pt>
    <dgm:pt modelId="{47466C97-0A22-49BC-AB19-904714CCB23B}" type="parTrans" cxnId="{1B66FE7F-D3EE-4587-BE55-A6ED2BD55682}">
      <dgm:prSet/>
      <dgm:spPr/>
      <dgm:t>
        <a:bodyPr/>
        <a:lstStyle/>
        <a:p>
          <a:endParaRPr lang="el-GR"/>
        </a:p>
      </dgm:t>
    </dgm:pt>
    <dgm:pt modelId="{D2946520-E87C-41DF-8520-40A2EC705A52}" type="sibTrans" cxnId="{1B66FE7F-D3EE-4587-BE55-A6ED2BD55682}">
      <dgm:prSet/>
      <dgm:spPr/>
      <dgm:t>
        <a:bodyPr/>
        <a:lstStyle/>
        <a:p>
          <a:endParaRPr lang="el-GR"/>
        </a:p>
      </dgm:t>
    </dgm:pt>
    <dgm:pt modelId="{36FE4FEE-38FA-486C-9F52-E8266D57014A}">
      <dgm:prSet phldrT="[Κείμενο]" phldr="1"/>
      <dgm:spPr/>
      <dgm:t>
        <a:bodyPr/>
        <a:lstStyle/>
        <a:p>
          <a:endParaRPr lang="el-GR"/>
        </a:p>
      </dgm:t>
    </dgm:pt>
    <dgm:pt modelId="{D6297484-9BD7-48A2-B2A7-A935235ED225}" type="parTrans" cxnId="{A5014763-1C8A-42EB-8888-1C00ECA8AD29}">
      <dgm:prSet/>
      <dgm:spPr/>
      <dgm:t>
        <a:bodyPr/>
        <a:lstStyle/>
        <a:p>
          <a:endParaRPr lang="el-GR"/>
        </a:p>
      </dgm:t>
    </dgm:pt>
    <dgm:pt modelId="{6F8750AD-D9F7-40A2-ACA8-36EA2AB2B68D}" type="sibTrans" cxnId="{A5014763-1C8A-42EB-8888-1C00ECA8AD29}">
      <dgm:prSet/>
      <dgm:spPr/>
      <dgm:t>
        <a:bodyPr/>
        <a:lstStyle/>
        <a:p>
          <a:endParaRPr lang="el-GR"/>
        </a:p>
      </dgm:t>
    </dgm:pt>
    <dgm:pt modelId="{A0ED39EE-147E-4F26-AA7F-C085DFFDB00F}" type="pres">
      <dgm:prSet presAssocID="{0BFA8935-B49E-4A37-A37C-5464A6097800}" presName="Name0" presStyleCnt="0">
        <dgm:presLayoutVars>
          <dgm:dir/>
          <dgm:resizeHandles val="exact"/>
        </dgm:presLayoutVars>
      </dgm:prSet>
      <dgm:spPr/>
      <dgm:t>
        <a:bodyPr/>
        <a:lstStyle/>
        <a:p>
          <a:endParaRPr lang="el-GR"/>
        </a:p>
      </dgm:t>
    </dgm:pt>
    <dgm:pt modelId="{3730DA5A-36B1-46FD-A7D9-06F236F97A37}" type="pres">
      <dgm:prSet presAssocID="{D4C6109B-AC5C-4BCC-BDDA-FD9ECE5141EB}" presName="composite" presStyleCnt="0"/>
      <dgm:spPr/>
    </dgm:pt>
    <dgm:pt modelId="{C723B3C9-B583-4A4A-905F-7DF30C4398BA}" type="pres">
      <dgm:prSet presAssocID="{D4C6109B-AC5C-4BCC-BDDA-FD9ECE5141EB}" presName="rect1" presStyleLbl="bgShp"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B8ECF4B2-FCD0-4786-918E-097C188CCF91}" type="pres">
      <dgm:prSet presAssocID="{D4C6109B-AC5C-4BCC-BDDA-FD9ECE5141EB}" presName="rect2" presStyleLbl="trBgShp" presStyleIdx="0" presStyleCnt="3">
        <dgm:presLayoutVars>
          <dgm:bulletEnabled val="1"/>
        </dgm:presLayoutVars>
      </dgm:prSet>
      <dgm:spPr/>
      <dgm:t>
        <a:bodyPr/>
        <a:lstStyle/>
        <a:p>
          <a:endParaRPr lang="el-GR"/>
        </a:p>
      </dgm:t>
    </dgm:pt>
    <dgm:pt modelId="{3A194D3B-44B7-4200-B5F9-68AF43F2E01F}" type="pres">
      <dgm:prSet presAssocID="{E7F9A08C-8CC7-441E-B90B-8D7DB6954B48}" presName="sibTrans" presStyleCnt="0"/>
      <dgm:spPr/>
    </dgm:pt>
    <dgm:pt modelId="{43F93549-172F-436F-82BD-CD3E555B3AAF}" type="pres">
      <dgm:prSet presAssocID="{E4A0DBEB-F825-4962-9A11-2A0C3F20689B}" presName="composite" presStyleCnt="0"/>
      <dgm:spPr/>
    </dgm:pt>
    <dgm:pt modelId="{20AF6D3D-62F0-463C-B828-EB6A3F1BB344}" type="pres">
      <dgm:prSet presAssocID="{E4A0DBEB-F825-4962-9A11-2A0C3F20689B}" presName="rect1" presStyleLbl="bgShp"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B13EBD14-F415-47E9-86D9-088474D1187F}" type="pres">
      <dgm:prSet presAssocID="{E4A0DBEB-F825-4962-9A11-2A0C3F20689B}" presName="rect2" presStyleLbl="trBgShp" presStyleIdx="1" presStyleCnt="3">
        <dgm:presLayoutVars>
          <dgm:bulletEnabled val="1"/>
        </dgm:presLayoutVars>
      </dgm:prSet>
      <dgm:spPr/>
      <dgm:t>
        <a:bodyPr/>
        <a:lstStyle/>
        <a:p>
          <a:endParaRPr lang="el-GR"/>
        </a:p>
      </dgm:t>
    </dgm:pt>
    <dgm:pt modelId="{4DA1F211-1998-4987-BD80-E0D03F4CA5F7}" type="pres">
      <dgm:prSet presAssocID="{D2946520-E87C-41DF-8520-40A2EC705A52}" presName="sibTrans" presStyleCnt="0"/>
      <dgm:spPr/>
    </dgm:pt>
    <dgm:pt modelId="{5FFD6501-6426-446D-84CF-0C82D0651583}" type="pres">
      <dgm:prSet presAssocID="{36FE4FEE-38FA-486C-9F52-E8266D57014A}" presName="composite" presStyleCnt="0"/>
      <dgm:spPr/>
    </dgm:pt>
    <dgm:pt modelId="{41ABBAE1-8A69-4182-B7BB-A2186273C3CC}" type="pres">
      <dgm:prSet presAssocID="{36FE4FEE-38FA-486C-9F52-E8266D57014A}" presName="rect1" presStyleLbl="bgShp" presStyleIdx="2"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a:hlinkClick xmlns:r="http://schemas.openxmlformats.org/officeDocument/2006/relationships" r:id="rId6"/>
          </dgm14:cNvPr>
        </a:ext>
      </dgm:extLst>
    </dgm:pt>
    <dgm:pt modelId="{42FDE4DD-6037-48BB-AE25-D8D4EE2648A2}" type="pres">
      <dgm:prSet presAssocID="{36FE4FEE-38FA-486C-9F52-E8266D57014A}" presName="rect2" presStyleLbl="trBgShp" presStyleIdx="2" presStyleCnt="3">
        <dgm:presLayoutVars>
          <dgm:bulletEnabled val="1"/>
        </dgm:presLayoutVars>
      </dgm:prSet>
      <dgm:spPr/>
      <dgm:t>
        <a:bodyPr/>
        <a:lstStyle/>
        <a:p>
          <a:endParaRPr lang="el-GR"/>
        </a:p>
      </dgm:t>
    </dgm:pt>
  </dgm:ptLst>
  <dgm:cxnLst>
    <dgm:cxn modelId="{040DE48E-70A5-4696-957F-B471BA843A63}" type="presOf" srcId="{0BFA8935-B49E-4A37-A37C-5464A6097800}" destId="{A0ED39EE-147E-4F26-AA7F-C085DFFDB00F}" srcOrd="0" destOrd="0" presId="urn:microsoft.com/office/officeart/2008/layout/BendingPictureSemiTransparentText"/>
    <dgm:cxn modelId="{298A7618-3F9B-49FA-B34F-5986F62B4E27}" srcId="{0BFA8935-B49E-4A37-A37C-5464A6097800}" destId="{D4C6109B-AC5C-4BCC-BDDA-FD9ECE5141EB}" srcOrd="0" destOrd="0" parTransId="{3B25A5F5-ACB8-4C91-B0B4-D68E37B9408E}" sibTransId="{E7F9A08C-8CC7-441E-B90B-8D7DB6954B48}"/>
    <dgm:cxn modelId="{A5014763-1C8A-42EB-8888-1C00ECA8AD29}" srcId="{0BFA8935-B49E-4A37-A37C-5464A6097800}" destId="{36FE4FEE-38FA-486C-9F52-E8266D57014A}" srcOrd="2" destOrd="0" parTransId="{D6297484-9BD7-48A2-B2A7-A935235ED225}" sibTransId="{6F8750AD-D9F7-40A2-ACA8-36EA2AB2B68D}"/>
    <dgm:cxn modelId="{209B1B0D-984D-4A19-8B5D-4EEFFAB58DE7}" type="presOf" srcId="{36FE4FEE-38FA-486C-9F52-E8266D57014A}" destId="{42FDE4DD-6037-48BB-AE25-D8D4EE2648A2}" srcOrd="0" destOrd="0" presId="urn:microsoft.com/office/officeart/2008/layout/BendingPictureSemiTransparentText"/>
    <dgm:cxn modelId="{1B66FE7F-D3EE-4587-BE55-A6ED2BD55682}" srcId="{0BFA8935-B49E-4A37-A37C-5464A6097800}" destId="{E4A0DBEB-F825-4962-9A11-2A0C3F20689B}" srcOrd="1" destOrd="0" parTransId="{47466C97-0A22-49BC-AB19-904714CCB23B}" sibTransId="{D2946520-E87C-41DF-8520-40A2EC705A52}"/>
    <dgm:cxn modelId="{7358A0B7-9C22-45CD-B465-4638CDB24D62}" type="presOf" srcId="{D4C6109B-AC5C-4BCC-BDDA-FD9ECE5141EB}" destId="{B8ECF4B2-FCD0-4786-918E-097C188CCF91}" srcOrd="0" destOrd="0" presId="urn:microsoft.com/office/officeart/2008/layout/BendingPictureSemiTransparentText"/>
    <dgm:cxn modelId="{2D74F420-2309-472A-8A86-EECAF0446BD2}" type="presOf" srcId="{E4A0DBEB-F825-4962-9A11-2A0C3F20689B}" destId="{B13EBD14-F415-47E9-86D9-088474D1187F}" srcOrd="0" destOrd="0" presId="urn:microsoft.com/office/officeart/2008/layout/BendingPictureSemiTransparentText"/>
    <dgm:cxn modelId="{AF691B9A-C8BA-4D4D-9D2A-65E9005E41AE}" type="presParOf" srcId="{A0ED39EE-147E-4F26-AA7F-C085DFFDB00F}" destId="{3730DA5A-36B1-46FD-A7D9-06F236F97A37}" srcOrd="0" destOrd="0" presId="urn:microsoft.com/office/officeart/2008/layout/BendingPictureSemiTransparentText"/>
    <dgm:cxn modelId="{10F0FE11-B2F2-43CE-92DD-1156F8A0E629}" type="presParOf" srcId="{3730DA5A-36B1-46FD-A7D9-06F236F97A37}" destId="{C723B3C9-B583-4A4A-905F-7DF30C4398BA}" srcOrd="0" destOrd="0" presId="urn:microsoft.com/office/officeart/2008/layout/BendingPictureSemiTransparentText"/>
    <dgm:cxn modelId="{1DF9F6AE-56C9-4A6A-9321-40272B334730}" type="presParOf" srcId="{3730DA5A-36B1-46FD-A7D9-06F236F97A37}" destId="{B8ECF4B2-FCD0-4786-918E-097C188CCF91}" srcOrd="1" destOrd="0" presId="urn:microsoft.com/office/officeart/2008/layout/BendingPictureSemiTransparentText"/>
    <dgm:cxn modelId="{C9DE215F-B5FD-4944-8FF6-F55B2F59CA79}" type="presParOf" srcId="{A0ED39EE-147E-4F26-AA7F-C085DFFDB00F}" destId="{3A194D3B-44B7-4200-B5F9-68AF43F2E01F}" srcOrd="1" destOrd="0" presId="urn:microsoft.com/office/officeart/2008/layout/BendingPictureSemiTransparentText"/>
    <dgm:cxn modelId="{742631B5-52DE-43EF-B4A4-B8FCA0DFFE71}" type="presParOf" srcId="{A0ED39EE-147E-4F26-AA7F-C085DFFDB00F}" destId="{43F93549-172F-436F-82BD-CD3E555B3AAF}" srcOrd="2" destOrd="0" presId="urn:microsoft.com/office/officeart/2008/layout/BendingPictureSemiTransparentText"/>
    <dgm:cxn modelId="{10B45E22-F970-44CB-A2D8-32AF7B23423B}" type="presParOf" srcId="{43F93549-172F-436F-82BD-CD3E555B3AAF}" destId="{20AF6D3D-62F0-463C-B828-EB6A3F1BB344}" srcOrd="0" destOrd="0" presId="urn:microsoft.com/office/officeart/2008/layout/BendingPictureSemiTransparentText"/>
    <dgm:cxn modelId="{61F1B832-E496-4597-ABD4-6949BA4EE570}" type="presParOf" srcId="{43F93549-172F-436F-82BD-CD3E555B3AAF}" destId="{B13EBD14-F415-47E9-86D9-088474D1187F}" srcOrd="1" destOrd="0" presId="urn:microsoft.com/office/officeart/2008/layout/BendingPictureSemiTransparentText"/>
    <dgm:cxn modelId="{042E1B3A-8157-4EA5-A73A-A7ED6F1FFC4B}" type="presParOf" srcId="{A0ED39EE-147E-4F26-AA7F-C085DFFDB00F}" destId="{4DA1F211-1998-4987-BD80-E0D03F4CA5F7}" srcOrd="3" destOrd="0" presId="urn:microsoft.com/office/officeart/2008/layout/BendingPictureSemiTransparentText"/>
    <dgm:cxn modelId="{25173018-F952-4064-BF4E-157DB30FBB48}" type="presParOf" srcId="{A0ED39EE-147E-4F26-AA7F-C085DFFDB00F}" destId="{5FFD6501-6426-446D-84CF-0C82D0651583}" srcOrd="4" destOrd="0" presId="urn:microsoft.com/office/officeart/2008/layout/BendingPictureSemiTransparentText"/>
    <dgm:cxn modelId="{A26220B7-C038-41C9-A1B0-F5A4F3F07004}" type="presParOf" srcId="{5FFD6501-6426-446D-84CF-0C82D0651583}" destId="{41ABBAE1-8A69-4182-B7BB-A2186273C3CC}" srcOrd="0" destOrd="0" presId="urn:microsoft.com/office/officeart/2008/layout/BendingPictureSemiTransparentText"/>
    <dgm:cxn modelId="{7CF95264-DAD5-46C2-A8EC-2542FB712882}" type="presParOf" srcId="{5FFD6501-6426-446D-84CF-0C82D0651583}" destId="{42FDE4DD-6037-48BB-AE25-D8D4EE2648A2}"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FA8935-B49E-4A37-A37C-5464A6097800}" type="doc">
      <dgm:prSet loTypeId="urn:microsoft.com/office/officeart/2008/layout/BendingPictureSemiTransparentText" loCatId="picture" qsTypeId="urn:microsoft.com/office/officeart/2005/8/quickstyle/simple3" qsCatId="simple" csTypeId="urn:microsoft.com/office/officeart/2005/8/colors/colorful3" csCatId="colorful" phldr="1"/>
      <dgm:spPr/>
      <dgm:t>
        <a:bodyPr/>
        <a:lstStyle/>
        <a:p>
          <a:endParaRPr lang="el-GR"/>
        </a:p>
      </dgm:t>
    </dgm:pt>
    <dgm:pt modelId="{D4C6109B-AC5C-4BCC-BDDA-FD9ECE5141EB}">
      <dgm:prSet phldrT="[Κείμενο]" phldr="1"/>
      <dgm:spPr/>
      <dgm:t>
        <a:bodyPr/>
        <a:lstStyle/>
        <a:p>
          <a:endParaRPr lang="el-GR"/>
        </a:p>
      </dgm:t>
    </dgm:pt>
    <dgm:pt modelId="{3B25A5F5-ACB8-4C91-B0B4-D68E37B9408E}" type="parTrans" cxnId="{298A7618-3F9B-49FA-B34F-5986F62B4E27}">
      <dgm:prSet/>
      <dgm:spPr/>
      <dgm:t>
        <a:bodyPr/>
        <a:lstStyle/>
        <a:p>
          <a:endParaRPr lang="el-GR"/>
        </a:p>
      </dgm:t>
    </dgm:pt>
    <dgm:pt modelId="{E7F9A08C-8CC7-441E-B90B-8D7DB6954B48}" type="sibTrans" cxnId="{298A7618-3F9B-49FA-B34F-5986F62B4E27}">
      <dgm:prSet/>
      <dgm:spPr/>
      <dgm:t>
        <a:bodyPr/>
        <a:lstStyle/>
        <a:p>
          <a:endParaRPr lang="el-GR"/>
        </a:p>
      </dgm:t>
    </dgm:pt>
    <dgm:pt modelId="{E4A0DBEB-F825-4962-9A11-2A0C3F20689B}">
      <dgm:prSet phldrT="[Κείμενο]" phldr="1"/>
      <dgm:spPr/>
      <dgm:t>
        <a:bodyPr/>
        <a:lstStyle/>
        <a:p>
          <a:endParaRPr lang="el-GR"/>
        </a:p>
      </dgm:t>
    </dgm:pt>
    <dgm:pt modelId="{47466C97-0A22-49BC-AB19-904714CCB23B}" type="parTrans" cxnId="{1B66FE7F-D3EE-4587-BE55-A6ED2BD55682}">
      <dgm:prSet/>
      <dgm:spPr/>
      <dgm:t>
        <a:bodyPr/>
        <a:lstStyle/>
        <a:p>
          <a:endParaRPr lang="el-GR"/>
        </a:p>
      </dgm:t>
    </dgm:pt>
    <dgm:pt modelId="{D2946520-E87C-41DF-8520-40A2EC705A52}" type="sibTrans" cxnId="{1B66FE7F-D3EE-4587-BE55-A6ED2BD55682}">
      <dgm:prSet/>
      <dgm:spPr/>
      <dgm:t>
        <a:bodyPr/>
        <a:lstStyle/>
        <a:p>
          <a:endParaRPr lang="el-GR"/>
        </a:p>
      </dgm:t>
    </dgm:pt>
    <dgm:pt modelId="{36FE4FEE-38FA-486C-9F52-E8266D57014A}">
      <dgm:prSet phldrT="[Κείμενο]" phldr="1"/>
      <dgm:spPr/>
      <dgm:t>
        <a:bodyPr/>
        <a:lstStyle/>
        <a:p>
          <a:endParaRPr lang="el-GR"/>
        </a:p>
      </dgm:t>
    </dgm:pt>
    <dgm:pt modelId="{D6297484-9BD7-48A2-B2A7-A935235ED225}" type="parTrans" cxnId="{A5014763-1C8A-42EB-8888-1C00ECA8AD29}">
      <dgm:prSet/>
      <dgm:spPr/>
      <dgm:t>
        <a:bodyPr/>
        <a:lstStyle/>
        <a:p>
          <a:endParaRPr lang="el-GR"/>
        </a:p>
      </dgm:t>
    </dgm:pt>
    <dgm:pt modelId="{6F8750AD-D9F7-40A2-ACA8-36EA2AB2B68D}" type="sibTrans" cxnId="{A5014763-1C8A-42EB-8888-1C00ECA8AD29}">
      <dgm:prSet/>
      <dgm:spPr/>
      <dgm:t>
        <a:bodyPr/>
        <a:lstStyle/>
        <a:p>
          <a:endParaRPr lang="el-GR"/>
        </a:p>
      </dgm:t>
    </dgm:pt>
    <dgm:pt modelId="{A0ED39EE-147E-4F26-AA7F-C085DFFDB00F}" type="pres">
      <dgm:prSet presAssocID="{0BFA8935-B49E-4A37-A37C-5464A6097800}" presName="Name0" presStyleCnt="0">
        <dgm:presLayoutVars>
          <dgm:dir/>
          <dgm:resizeHandles val="exact"/>
        </dgm:presLayoutVars>
      </dgm:prSet>
      <dgm:spPr/>
      <dgm:t>
        <a:bodyPr/>
        <a:lstStyle/>
        <a:p>
          <a:endParaRPr lang="el-GR"/>
        </a:p>
      </dgm:t>
    </dgm:pt>
    <dgm:pt modelId="{3730DA5A-36B1-46FD-A7D9-06F236F97A37}" type="pres">
      <dgm:prSet presAssocID="{D4C6109B-AC5C-4BCC-BDDA-FD9ECE5141EB}" presName="composite" presStyleCnt="0"/>
      <dgm:spPr/>
    </dgm:pt>
    <dgm:pt modelId="{C723B3C9-B583-4A4A-905F-7DF30C4398BA}" type="pres">
      <dgm:prSet presAssocID="{D4C6109B-AC5C-4BCC-BDDA-FD9ECE5141EB}" presName="rect1" presStyleLbl="bgShp"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B8ECF4B2-FCD0-4786-918E-097C188CCF91}" type="pres">
      <dgm:prSet presAssocID="{D4C6109B-AC5C-4BCC-BDDA-FD9ECE5141EB}" presName="rect2" presStyleLbl="trBgShp" presStyleIdx="0" presStyleCnt="3">
        <dgm:presLayoutVars>
          <dgm:bulletEnabled val="1"/>
        </dgm:presLayoutVars>
      </dgm:prSet>
      <dgm:spPr/>
      <dgm:t>
        <a:bodyPr/>
        <a:lstStyle/>
        <a:p>
          <a:endParaRPr lang="el-GR"/>
        </a:p>
      </dgm:t>
    </dgm:pt>
    <dgm:pt modelId="{3A194D3B-44B7-4200-B5F9-68AF43F2E01F}" type="pres">
      <dgm:prSet presAssocID="{E7F9A08C-8CC7-441E-B90B-8D7DB6954B48}" presName="sibTrans" presStyleCnt="0"/>
      <dgm:spPr/>
    </dgm:pt>
    <dgm:pt modelId="{43F93549-172F-436F-82BD-CD3E555B3AAF}" type="pres">
      <dgm:prSet presAssocID="{E4A0DBEB-F825-4962-9A11-2A0C3F20689B}" presName="composite" presStyleCnt="0"/>
      <dgm:spPr/>
    </dgm:pt>
    <dgm:pt modelId="{20AF6D3D-62F0-463C-B828-EB6A3F1BB344}" type="pres">
      <dgm:prSet presAssocID="{E4A0DBEB-F825-4962-9A11-2A0C3F20689B}" presName="rect1" presStyleLbl="bgShp"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B13EBD14-F415-47E9-86D9-088474D1187F}" type="pres">
      <dgm:prSet presAssocID="{E4A0DBEB-F825-4962-9A11-2A0C3F20689B}" presName="rect2" presStyleLbl="trBgShp" presStyleIdx="1" presStyleCnt="3">
        <dgm:presLayoutVars>
          <dgm:bulletEnabled val="1"/>
        </dgm:presLayoutVars>
      </dgm:prSet>
      <dgm:spPr/>
      <dgm:t>
        <a:bodyPr/>
        <a:lstStyle/>
        <a:p>
          <a:endParaRPr lang="el-GR"/>
        </a:p>
      </dgm:t>
    </dgm:pt>
    <dgm:pt modelId="{4DA1F211-1998-4987-BD80-E0D03F4CA5F7}" type="pres">
      <dgm:prSet presAssocID="{D2946520-E87C-41DF-8520-40A2EC705A52}" presName="sibTrans" presStyleCnt="0"/>
      <dgm:spPr/>
    </dgm:pt>
    <dgm:pt modelId="{5FFD6501-6426-446D-84CF-0C82D0651583}" type="pres">
      <dgm:prSet presAssocID="{36FE4FEE-38FA-486C-9F52-E8266D57014A}" presName="composite" presStyleCnt="0"/>
      <dgm:spPr/>
    </dgm:pt>
    <dgm:pt modelId="{41ABBAE1-8A69-4182-B7BB-A2186273C3CC}" type="pres">
      <dgm:prSet presAssocID="{36FE4FEE-38FA-486C-9F52-E8266D57014A}" presName="rect1" presStyleLbl="bgShp" presStyleIdx="2"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dgm:spPr>
      <dgm:extLst>
        <a:ext uri="{E40237B7-FDA0-4F09-8148-C483321AD2D9}">
          <dgm14:cNvPr xmlns:dgm14="http://schemas.microsoft.com/office/drawing/2010/diagram" id="0" name="">
            <a:hlinkClick xmlns:r="http://schemas.openxmlformats.org/officeDocument/2006/relationships" r:id="rId6"/>
          </dgm14:cNvPr>
        </a:ext>
      </dgm:extLst>
    </dgm:pt>
    <dgm:pt modelId="{42FDE4DD-6037-48BB-AE25-D8D4EE2648A2}" type="pres">
      <dgm:prSet presAssocID="{36FE4FEE-38FA-486C-9F52-E8266D57014A}" presName="rect2" presStyleLbl="trBgShp" presStyleIdx="2" presStyleCnt="3">
        <dgm:presLayoutVars>
          <dgm:bulletEnabled val="1"/>
        </dgm:presLayoutVars>
      </dgm:prSet>
      <dgm:spPr/>
      <dgm:t>
        <a:bodyPr/>
        <a:lstStyle/>
        <a:p>
          <a:endParaRPr lang="el-GR"/>
        </a:p>
      </dgm:t>
    </dgm:pt>
  </dgm:ptLst>
  <dgm:cxnLst>
    <dgm:cxn modelId="{1B66FE7F-D3EE-4587-BE55-A6ED2BD55682}" srcId="{0BFA8935-B49E-4A37-A37C-5464A6097800}" destId="{E4A0DBEB-F825-4962-9A11-2A0C3F20689B}" srcOrd="1" destOrd="0" parTransId="{47466C97-0A22-49BC-AB19-904714CCB23B}" sibTransId="{D2946520-E87C-41DF-8520-40A2EC705A52}"/>
    <dgm:cxn modelId="{F79BEF85-BA28-454F-9A75-435C90A91F26}" type="presOf" srcId="{36FE4FEE-38FA-486C-9F52-E8266D57014A}" destId="{42FDE4DD-6037-48BB-AE25-D8D4EE2648A2}" srcOrd="0" destOrd="0" presId="urn:microsoft.com/office/officeart/2008/layout/BendingPictureSemiTransparentText"/>
    <dgm:cxn modelId="{115E0E57-D913-41F5-A762-3C520B20E983}" type="presOf" srcId="{0BFA8935-B49E-4A37-A37C-5464A6097800}" destId="{A0ED39EE-147E-4F26-AA7F-C085DFFDB00F}" srcOrd="0" destOrd="0" presId="urn:microsoft.com/office/officeart/2008/layout/BendingPictureSemiTransparentText"/>
    <dgm:cxn modelId="{298A7618-3F9B-49FA-B34F-5986F62B4E27}" srcId="{0BFA8935-B49E-4A37-A37C-5464A6097800}" destId="{D4C6109B-AC5C-4BCC-BDDA-FD9ECE5141EB}" srcOrd="0" destOrd="0" parTransId="{3B25A5F5-ACB8-4C91-B0B4-D68E37B9408E}" sibTransId="{E7F9A08C-8CC7-441E-B90B-8D7DB6954B48}"/>
    <dgm:cxn modelId="{A5014763-1C8A-42EB-8888-1C00ECA8AD29}" srcId="{0BFA8935-B49E-4A37-A37C-5464A6097800}" destId="{36FE4FEE-38FA-486C-9F52-E8266D57014A}" srcOrd="2" destOrd="0" parTransId="{D6297484-9BD7-48A2-B2A7-A935235ED225}" sibTransId="{6F8750AD-D9F7-40A2-ACA8-36EA2AB2B68D}"/>
    <dgm:cxn modelId="{8A707404-B90B-4781-9044-E010FE0C11D4}" type="presOf" srcId="{D4C6109B-AC5C-4BCC-BDDA-FD9ECE5141EB}" destId="{B8ECF4B2-FCD0-4786-918E-097C188CCF91}" srcOrd="0" destOrd="0" presId="urn:microsoft.com/office/officeart/2008/layout/BendingPictureSemiTransparentText"/>
    <dgm:cxn modelId="{AC3C6E4A-6A5C-46AE-AAD6-2A66107D0846}" type="presOf" srcId="{E4A0DBEB-F825-4962-9A11-2A0C3F20689B}" destId="{B13EBD14-F415-47E9-86D9-088474D1187F}" srcOrd="0" destOrd="0" presId="urn:microsoft.com/office/officeart/2008/layout/BendingPictureSemiTransparentText"/>
    <dgm:cxn modelId="{F42046BB-2FD3-40BC-8059-F9245FA4981E}" type="presParOf" srcId="{A0ED39EE-147E-4F26-AA7F-C085DFFDB00F}" destId="{3730DA5A-36B1-46FD-A7D9-06F236F97A37}" srcOrd="0" destOrd="0" presId="urn:microsoft.com/office/officeart/2008/layout/BendingPictureSemiTransparentText"/>
    <dgm:cxn modelId="{C5F9C8A5-86A2-48A5-A951-ACB903B155F9}" type="presParOf" srcId="{3730DA5A-36B1-46FD-A7D9-06F236F97A37}" destId="{C723B3C9-B583-4A4A-905F-7DF30C4398BA}" srcOrd="0" destOrd="0" presId="urn:microsoft.com/office/officeart/2008/layout/BendingPictureSemiTransparentText"/>
    <dgm:cxn modelId="{D11857A5-4457-4D64-BE33-3F4EAACEE68E}" type="presParOf" srcId="{3730DA5A-36B1-46FD-A7D9-06F236F97A37}" destId="{B8ECF4B2-FCD0-4786-918E-097C188CCF91}" srcOrd="1" destOrd="0" presId="urn:microsoft.com/office/officeart/2008/layout/BendingPictureSemiTransparentText"/>
    <dgm:cxn modelId="{1832BA3F-1BF7-4ACA-9E97-D15E4FEB8A80}" type="presParOf" srcId="{A0ED39EE-147E-4F26-AA7F-C085DFFDB00F}" destId="{3A194D3B-44B7-4200-B5F9-68AF43F2E01F}" srcOrd="1" destOrd="0" presId="urn:microsoft.com/office/officeart/2008/layout/BendingPictureSemiTransparentText"/>
    <dgm:cxn modelId="{DA3BCBB9-2534-4622-A938-377EC7A192CC}" type="presParOf" srcId="{A0ED39EE-147E-4F26-AA7F-C085DFFDB00F}" destId="{43F93549-172F-436F-82BD-CD3E555B3AAF}" srcOrd="2" destOrd="0" presId="urn:microsoft.com/office/officeart/2008/layout/BendingPictureSemiTransparentText"/>
    <dgm:cxn modelId="{A88A90D1-1DD8-4765-B897-739E01791EB8}" type="presParOf" srcId="{43F93549-172F-436F-82BD-CD3E555B3AAF}" destId="{20AF6D3D-62F0-463C-B828-EB6A3F1BB344}" srcOrd="0" destOrd="0" presId="urn:microsoft.com/office/officeart/2008/layout/BendingPictureSemiTransparentText"/>
    <dgm:cxn modelId="{4BF019FE-8638-4CE0-80DF-FB34B4AB7A96}" type="presParOf" srcId="{43F93549-172F-436F-82BD-CD3E555B3AAF}" destId="{B13EBD14-F415-47E9-86D9-088474D1187F}" srcOrd="1" destOrd="0" presId="urn:microsoft.com/office/officeart/2008/layout/BendingPictureSemiTransparentText"/>
    <dgm:cxn modelId="{FA932760-1243-436E-BC5B-832D3B3E22B2}" type="presParOf" srcId="{A0ED39EE-147E-4F26-AA7F-C085DFFDB00F}" destId="{4DA1F211-1998-4987-BD80-E0D03F4CA5F7}" srcOrd="3" destOrd="0" presId="urn:microsoft.com/office/officeart/2008/layout/BendingPictureSemiTransparentText"/>
    <dgm:cxn modelId="{10372A25-851D-4C15-97E3-39E6ED0200D7}" type="presParOf" srcId="{A0ED39EE-147E-4F26-AA7F-C085DFFDB00F}" destId="{5FFD6501-6426-446D-84CF-0C82D0651583}" srcOrd="4" destOrd="0" presId="urn:microsoft.com/office/officeart/2008/layout/BendingPictureSemiTransparentText"/>
    <dgm:cxn modelId="{A524CDBE-5912-426A-B6F1-445CA2E05ED4}" type="presParOf" srcId="{5FFD6501-6426-446D-84CF-0C82D0651583}" destId="{41ABBAE1-8A69-4182-B7BB-A2186273C3CC}" srcOrd="0" destOrd="0" presId="urn:microsoft.com/office/officeart/2008/layout/BendingPictureSemiTransparentText"/>
    <dgm:cxn modelId="{E177EBC9-1B66-4B76-AB0C-3B1991F07EEF}" type="presParOf" srcId="{5FFD6501-6426-446D-84CF-0C82D0651583}" destId="{42FDE4DD-6037-48BB-AE25-D8D4EE2648A2}"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286C7A-7D27-40D7-A2BD-BC40634765FF}"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l-GR"/>
        </a:p>
      </dgm:t>
    </dgm:pt>
    <dgm:pt modelId="{56C9D24B-A43D-44B8-9F77-722C2CB748AA}">
      <dgm:prSet phldrT="[Κείμενο]" custT="1"/>
      <dgm:spPr/>
      <dgm:t>
        <a:bodyPr/>
        <a:lstStyle/>
        <a:p>
          <a:r>
            <a:rPr lang="el-GR" sz="1800" dirty="0" smtClean="0"/>
            <a:t>Η Σύμβαση:</a:t>
          </a:r>
          <a:endParaRPr lang="el-GR" sz="1800" dirty="0"/>
        </a:p>
      </dgm:t>
    </dgm:pt>
    <dgm:pt modelId="{383F1C32-671F-43BF-B892-15CD9BF3C2AF}" type="parTrans" cxnId="{3D386B50-90B2-4308-B183-5824E7DB677A}">
      <dgm:prSet/>
      <dgm:spPr/>
      <dgm:t>
        <a:bodyPr/>
        <a:lstStyle/>
        <a:p>
          <a:endParaRPr lang="el-GR"/>
        </a:p>
      </dgm:t>
    </dgm:pt>
    <dgm:pt modelId="{95AD2594-CC97-4ED2-901D-5C00FE83DB19}" type="sibTrans" cxnId="{3D386B50-90B2-4308-B183-5824E7DB677A}">
      <dgm:prSet/>
      <dgm:spPr/>
      <dgm:t>
        <a:bodyPr/>
        <a:lstStyle/>
        <a:p>
          <a:endParaRPr lang="el-GR"/>
        </a:p>
      </dgm:t>
    </dgm:pt>
    <dgm:pt modelId="{9961243A-8188-4621-9789-7B8D3463491C}">
      <dgm:prSet phldrT="[Κείμενο]" custT="1"/>
      <dgm:spPr/>
      <dgm:t>
        <a:bodyPr/>
        <a:lstStyle/>
        <a:p>
          <a:r>
            <a:rPr lang="el-GR" sz="1800" dirty="0" smtClean="0"/>
            <a:t>Προστατεύει τα παιδιά χωρίς καμία διάκριση φυλής, χρώματος, φύλου, γλώσσας, θρησκείας, πολιτικών ή άλλων πεποιθήσεων του παιδιού ή των γονιών του.</a:t>
          </a:r>
          <a:endParaRPr lang="el-GR" sz="1800" dirty="0"/>
        </a:p>
      </dgm:t>
    </dgm:pt>
    <dgm:pt modelId="{E2154C5D-F116-4F30-831B-C66E0B66A376}" type="parTrans" cxnId="{4175B4FD-BDA6-4E94-862D-DA9B84DFA3AB}">
      <dgm:prSet/>
      <dgm:spPr/>
      <dgm:t>
        <a:bodyPr/>
        <a:lstStyle/>
        <a:p>
          <a:endParaRPr lang="el-GR"/>
        </a:p>
      </dgm:t>
    </dgm:pt>
    <dgm:pt modelId="{623ECAFE-65EB-4550-BA54-1C8C9B147AB2}" type="sibTrans" cxnId="{4175B4FD-BDA6-4E94-862D-DA9B84DFA3AB}">
      <dgm:prSet/>
      <dgm:spPr/>
      <dgm:t>
        <a:bodyPr/>
        <a:lstStyle/>
        <a:p>
          <a:endParaRPr lang="el-GR"/>
        </a:p>
      </dgm:t>
    </dgm:pt>
    <dgm:pt modelId="{5A220800-26C7-4EAA-98EE-39E6B0A21092}">
      <dgm:prSet phldrT="[Κείμενο]" custT="1"/>
      <dgm:spPr/>
      <dgm:t>
        <a:bodyPr/>
        <a:lstStyle/>
        <a:p>
          <a:r>
            <a:rPr lang="el-GR" sz="1800" dirty="0" smtClean="0"/>
            <a:t>«Παιδί θεωρείται κάθε ανθρώπινο ον μικρότερο των 18 ετών, εκτός εάν η ενηλικίωση επέρχεται νωρίτερα, σύμφωνα με την ισχύουσα για το παιδί νομοθεσία».</a:t>
          </a:r>
          <a:endParaRPr lang="el-GR" sz="1800" dirty="0"/>
        </a:p>
      </dgm:t>
    </dgm:pt>
    <dgm:pt modelId="{F6EF2D53-B798-4C03-9B10-47DFD70D03C8}" type="parTrans" cxnId="{BDB62342-3F43-4D16-99A1-0A621EF844E4}">
      <dgm:prSet/>
      <dgm:spPr/>
      <dgm:t>
        <a:bodyPr/>
        <a:lstStyle/>
        <a:p>
          <a:endParaRPr lang="el-GR"/>
        </a:p>
      </dgm:t>
    </dgm:pt>
    <dgm:pt modelId="{7B53981B-B467-412F-80C7-8CFD28D6EE88}" type="sibTrans" cxnId="{BDB62342-3F43-4D16-99A1-0A621EF844E4}">
      <dgm:prSet/>
      <dgm:spPr/>
      <dgm:t>
        <a:bodyPr/>
        <a:lstStyle/>
        <a:p>
          <a:endParaRPr lang="el-GR"/>
        </a:p>
      </dgm:t>
    </dgm:pt>
    <dgm:pt modelId="{3FC8F87C-E65E-4CBF-8493-3BCD8FFEC687}">
      <dgm:prSet phldrT="[Κείμενο]" custT="1"/>
      <dgm:spPr/>
      <dgm:t>
        <a:bodyPr/>
        <a:lstStyle/>
        <a:p>
          <a:r>
            <a:rPr lang="el-GR" sz="1800" dirty="0" smtClean="0"/>
            <a:t>Τα κράτη παίρνουν όλα τα κατάλληλα μέτρα ώστε να προστατεύεται αποτελεσματικά το παιδί έναντι κάθε μορφής διάκρισης ή κύρωσης.</a:t>
          </a:r>
          <a:endParaRPr lang="el-GR" sz="1800" dirty="0"/>
        </a:p>
      </dgm:t>
    </dgm:pt>
    <dgm:pt modelId="{2B75902D-2558-49D0-BE25-9EB18CAF2428}" type="parTrans" cxnId="{EBED4DB5-B066-4EC4-AB4B-1C416874B12C}">
      <dgm:prSet/>
      <dgm:spPr/>
      <dgm:t>
        <a:bodyPr/>
        <a:lstStyle/>
        <a:p>
          <a:endParaRPr lang="el-GR"/>
        </a:p>
      </dgm:t>
    </dgm:pt>
    <dgm:pt modelId="{607B7877-3456-4FF0-A370-7944C1E54DF8}" type="sibTrans" cxnId="{EBED4DB5-B066-4EC4-AB4B-1C416874B12C}">
      <dgm:prSet/>
      <dgm:spPr/>
      <dgm:t>
        <a:bodyPr/>
        <a:lstStyle/>
        <a:p>
          <a:endParaRPr lang="el-GR"/>
        </a:p>
      </dgm:t>
    </dgm:pt>
    <dgm:pt modelId="{094AB3AC-7824-485C-9E81-C3777CF8D8C8}" type="pres">
      <dgm:prSet presAssocID="{1B286C7A-7D27-40D7-A2BD-BC40634765FF}" presName="linear" presStyleCnt="0">
        <dgm:presLayoutVars>
          <dgm:dir/>
          <dgm:animLvl val="lvl"/>
          <dgm:resizeHandles val="exact"/>
        </dgm:presLayoutVars>
      </dgm:prSet>
      <dgm:spPr/>
      <dgm:t>
        <a:bodyPr/>
        <a:lstStyle/>
        <a:p>
          <a:endParaRPr lang="el-GR"/>
        </a:p>
      </dgm:t>
    </dgm:pt>
    <dgm:pt modelId="{8018C728-7594-4248-8E96-EC21AA276387}" type="pres">
      <dgm:prSet presAssocID="{56C9D24B-A43D-44B8-9F77-722C2CB748AA}" presName="parentLin" presStyleCnt="0"/>
      <dgm:spPr/>
    </dgm:pt>
    <dgm:pt modelId="{9819684C-921C-4919-A4A1-D05297DAE56D}" type="pres">
      <dgm:prSet presAssocID="{56C9D24B-A43D-44B8-9F77-722C2CB748AA}" presName="parentLeftMargin" presStyleLbl="node1" presStyleIdx="0" presStyleCnt="4"/>
      <dgm:spPr/>
      <dgm:t>
        <a:bodyPr/>
        <a:lstStyle/>
        <a:p>
          <a:endParaRPr lang="el-GR"/>
        </a:p>
      </dgm:t>
    </dgm:pt>
    <dgm:pt modelId="{5B9BA933-7921-4B17-A14C-72AECBEE78B5}" type="pres">
      <dgm:prSet presAssocID="{56C9D24B-A43D-44B8-9F77-722C2CB748AA}" presName="parentText" presStyleLbl="node1" presStyleIdx="0" presStyleCnt="4" custScaleX="112762">
        <dgm:presLayoutVars>
          <dgm:chMax val="0"/>
          <dgm:bulletEnabled val="1"/>
        </dgm:presLayoutVars>
      </dgm:prSet>
      <dgm:spPr/>
      <dgm:t>
        <a:bodyPr/>
        <a:lstStyle/>
        <a:p>
          <a:endParaRPr lang="el-GR"/>
        </a:p>
      </dgm:t>
    </dgm:pt>
    <dgm:pt modelId="{046E3F27-F112-4834-B7B5-754AC891DA6E}" type="pres">
      <dgm:prSet presAssocID="{56C9D24B-A43D-44B8-9F77-722C2CB748AA}" presName="negativeSpace" presStyleCnt="0"/>
      <dgm:spPr/>
    </dgm:pt>
    <dgm:pt modelId="{FA61A792-9E96-48E6-A539-25B28C175AC4}" type="pres">
      <dgm:prSet presAssocID="{56C9D24B-A43D-44B8-9F77-722C2CB748AA}" presName="childText" presStyleLbl="conFgAcc1" presStyleIdx="0" presStyleCnt="4">
        <dgm:presLayoutVars>
          <dgm:bulletEnabled val="1"/>
        </dgm:presLayoutVars>
      </dgm:prSet>
      <dgm:spPr/>
      <dgm:t>
        <a:bodyPr/>
        <a:lstStyle/>
        <a:p>
          <a:endParaRPr lang="el-GR"/>
        </a:p>
      </dgm:t>
    </dgm:pt>
    <dgm:pt modelId="{56439FE0-C078-4CF8-8F35-22222631A001}" type="pres">
      <dgm:prSet presAssocID="{95AD2594-CC97-4ED2-901D-5C00FE83DB19}" presName="spaceBetweenRectangles" presStyleCnt="0"/>
      <dgm:spPr/>
    </dgm:pt>
    <dgm:pt modelId="{227BD4C4-A19A-4B34-8654-9B13B1C76847}" type="pres">
      <dgm:prSet presAssocID="{9961243A-8188-4621-9789-7B8D3463491C}" presName="parentLin" presStyleCnt="0"/>
      <dgm:spPr/>
    </dgm:pt>
    <dgm:pt modelId="{054AB72C-459B-44B9-AD5F-756376C35E46}" type="pres">
      <dgm:prSet presAssocID="{9961243A-8188-4621-9789-7B8D3463491C}" presName="parentLeftMargin" presStyleLbl="node1" presStyleIdx="0" presStyleCnt="4"/>
      <dgm:spPr/>
      <dgm:t>
        <a:bodyPr/>
        <a:lstStyle/>
        <a:p>
          <a:endParaRPr lang="el-GR"/>
        </a:p>
      </dgm:t>
    </dgm:pt>
    <dgm:pt modelId="{4BF72088-CB54-45B1-A30A-C5DDC1661B10}" type="pres">
      <dgm:prSet presAssocID="{9961243A-8188-4621-9789-7B8D3463491C}" presName="parentText" presStyleLbl="node1" presStyleIdx="1" presStyleCnt="4" custScaleX="112762">
        <dgm:presLayoutVars>
          <dgm:chMax val="0"/>
          <dgm:bulletEnabled val="1"/>
        </dgm:presLayoutVars>
      </dgm:prSet>
      <dgm:spPr/>
      <dgm:t>
        <a:bodyPr/>
        <a:lstStyle/>
        <a:p>
          <a:endParaRPr lang="el-GR"/>
        </a:p>
      </dgm:t>
    </dgm:pt>
    <dgm:pt modelId="{3D853B3A-AE95-4775-B4F4-5FE1760EF836}" type="pres">
      <dgm:prSet presAssocID="{9961243A-8188-4621-9789-7B8D3463491C}" presName="negativeSpace" presStyleCnt="0"/>
      <dgm:spPr/>
    </dgm:pt>
    <dgm:pt modelId="{CDA9EFC2-79D3-41EE-B49E-409486D1C8A9}" type="pres">
      <dgm:prSet presAssocID="{9961243A-8188-4621-9789-7B8D3463491C}" presName="childText" presStyleLbl="conFgAcc1" presStyleIdx="1" presStyleCnt="4">
        <dgm:presLayoutVars>
          <dgm:bulletEnabled val="1"/>
        </dgm:presLayoutVars>
      </dgm:prSet>
      <dgm:spPr/>
      <dgm:t>
        <a:bodyPr/>
        <a:lstStyle/>
        <a:p>
          <a:endParaRPr lang="el-GR"/>
        </a:p>
      </dgm:t>
    </dgm:pt>
    <dgm:pt modelId="{688B7C6C-22F8-4524-9A0F-5D6BDE780330}" type="pres">
      <dgm:prSet presAssocID="{623ECAFE-65EB-4550-BA54-1C8C9B147AB2}" presName="spaceBetweenRectangles" presStyleCnt="0"/>
      <dgm:spPr/>
    </dgm:pt>
    <dgm:pt modelId="{EA98BBAD-C100-4F87-A1CD-3EFA81CD1D0D}" type="pres">
      <dgm:prSet presAssocID="{5A220800-26C7-4EAA-98EE-39E6B0A21092}" presName="parentLin" presStyleCnt="0"/>
      <dgm:spPr/>
    </dgm:pt>
    <dgm:pt modelId="{17449F5A-E9DE-48ED-89FD-67A5819DE62E}" type="pres">
      <dgm:prSet presAssocID="{5A220800-26C7-4EAA-98EE-39E6B0A21092}" presName="parentLeftMargin" presStyleLbl="node1" presStyleIdx="1" presStyleCnt="4"/>
      <dgm:spPr/>
      <dgm:t>
        <a:bodyPr/>
        <a:lstStyle/>
        <a:p>
          <a:endParaRPr lang="el-GR"/>
        </a:p>
      </dgm:t>
    </dgm:pt>
    <dgm:pt modelId="{C98A6FB9-7CB8-4D4F-8605-15A91D7162F3}" type="pres">
      <dgm:prSet presAssocID="{5A220800-26C7-4EAA-98EE-39E6B0A21092}" presName="parentText" presStyleLbl="node1" presStyleIdx="2" presStyleCnt="4" custScaleX="112762">
        <dgm:presLayoutVars>
          <dgm:chMax val="0"/>
          <dgm:bulletEnabled val="1"/>
        </dgm:presLayoutVars>
      </dgm:prSet>
      <dgm:spPr/>
      <dgm:t>
        <a:bodyPr/>
        <a:lstStyle/>
        <a:p>
          <a:endParaRPr lang="el-GR"/>
        </a:p>
      </dgm:t>
    </dgm:pt>
    <dgm:pt modelId="{579ECC3B-DC32-4612-B5BD-B540BE57B867}" type="pres">
      <dgm:prSet presAssocID="{5A220800-26C7-4EAA-98EE-39E6B0A21092}" presName="negativeSpace" presStyleCnt="0"/>
      <dgm:spPr/>
    </dgm:pt>
    <dgm:pt modelId="{06FFA04B-5D25-45CD-8277-019B59EB01AE}" type="pres">
      <dgm:prSet presAssocID="{5A220800-26C7-4EAA-98EE-39E6B0A21092}" presName="childText" presStyleLbl="conFgAcc1" presStyleIdx="2" presStyleCnt="4">
        <dgm:presLayoutVars>
          <dgm:bulletEnabled val="1"/>
        </dgm:presLayoutVars>
      </dgm:prSet>
      <dgm:spPr/>
      <dgm:t>
        <a:bodyPr/>
        <a:lstStyle/>
        <a:p>
          <a:endParaRPr lang="el-GR"/>
        </a:p>
      </dgm:t>
    </dgm:pt>
    <dgm:pt modelId="{AC5C5765-5A9E-40E8-A37D-94D58D4DFE5E}" type="pres">
      <dgm:prSet presAssocID="{7B53981B-B467-412F-80C7-8CFD28D6EE88}" presName="spaceBetweenRectangles" presStyleCnt="0"/>
      <dgm:spPr/>
    </dgm:pt>
    <dgm:pt modelId="{D770E9E0-9CEA-4E66-B9BB-9077D5727912}" type="pres">
      <dgm:prSet presAssocID="{3FC8F87C-E65E-4CBF-8493-3BCD8FFEC687}" presName="parentLin" presStyleCnt="0"/>
      <dgm:spPr/>
    </dgm:pt>
    <dgm:pt modelId="{D9FA0D40-A2C9-4750-932F-C61DF04266BC}" type="pres">
      <dgm:prSet presAssocID="{3FC8F87C-E65E-4CBF-8493-3BCD8FFEC687}" presName="parentLeftMargin" presStyleLbl="node1" presStyleIdx="2" presStyleCnt="4"/>
      <dgm:spPr/>
      <dgm:t>
        <a:bodyPr/>
        <a:lstStyle/>
        <a:p>
          <a:endParaRPr lang="el-GR"/>
        </a:p>
      </dgm:t>
    </dgm:pt>
    <dgm:pt modelId="{39BD5229-3942-4A36-80A6-7457DC26B4C8}" type="pres">
      <dgm:prSet presAssocID="{3FC8F87C-E65E-4CBF-8493-3BCD8FFEC687}" presName="parentText" presStyleLbl="node1" presStyleIdx="3" presStyleCnt="4" custScaleX="112762">
        <dgm:presLayoutVars>
          <dgm:chMax val="0"/>
          <dgm:bulletEnabled val="1"/>
        </dgm:presLayoutVars>
      </dgm:prSet>
      <dgm:spPr/>
      <dgm:t>
        <a:bodyPr/>
        <a:lstStyle/>
        <a:p>
          <a:endParaRPr lang="el-GR"/>
        </a:p>
      </dgm:t>
    </dgm:pt>
    <dgm:pt modelId="{75EDB1D5-D9CF-45DB-B46C-7B39F6DD7E06}" type="pres">
      <dgm:prSet presAssocID="{3FC8F87C-E65E-4CBF-8493-3BCD8FFEC687}" presName="negativeSpace" presStyleCnt="0"/>
      <dgm:spPr/>
    </dgm:pt>
    <dgm:pt modelId="{815B7E9A-BFCD-44F5-9663-DB24C9F658B8}" type="pres">
      <dgm:prSet presAssocID="{3FC8F87C-E65E-4CBF-8493-3BCD8FFEC687}" presName="childText" presStyleLbl="conFgAcc1" presStyleIdx="3" presStyleCnt="4">
        <dgm:presLayoutVars>
          <dgm:bulletEnabled val="1"/>
        </dgm:presLayoutVars>
      </dgm:prSet>
      <dgm:spPr/>
    </dgm:pt>
  </dgm:ptLst>
  <dgm:cxnLst>
    <dgm:cxn modelId="{9B62F68D-30E8-4E63-8808-704061CBB2F9}" type="presOf" srcId="{5A220800-26C7-4EAA-98EE-39E6B0A21092}" destId="{17449F5A-E9DE-48ED-89FD-67A5819DE62E}" srcOrd="0" destOrd="0" presId="urn:microsoft.com/office/officeart/2005/8/layout/list1"/>
    <dgm:cxn modelId="{AA6FAB40-82D3-4365-BEAF-D1A253BEDF7D}" type="presOf" srcId="{3FC8F87C-E65E-4CBF-8493-3BCD8FFEC687}" destId="{39BD5229-3942-4A36-80A6-7457DC26B4C8}" srcOrd="1" destOrd="0" presId="urn:microsoft.com/office/officeart/2005/8/layout/list1"/>
    <dgm:cxn modelId="{38858DA7-53B2-4146-8B13-2DBC102695C1}" type="presOf" srcId="{3FC8F87C-E65E-4CBF-8493-3BCD8FFEC687}" destId="{D9FA0D40-A2C9-4750-932F-C61DF04266BC}" srcOrd="0" destOrd="0" presId="urn:microsoft.com/office/officeart/2005/8/layout/list1"/>
    <dgm:cxn modelId="{4175B4FD-BDA6-4E94-862D-DA9B84DFA3AB}" srcId="{1B286C7A-7D27-40D7-A2BD-BC40634765FF}" destId="{9961243A-8188-4621-9789-7B8D3463491C}" srcOrd="1" destOrd="0" parTransId="{E2154C5D-F116-4F30-831B-C66E0B66A376}" sibTransId="{623ECAFE-65EB-4550-BA54-1C8C9B147AB2}"/>
    <dgm:cxn modelId="{2F6D81FE-A990-4876-A89E-7CC6825184BB}" type="presOf" srcId="{56C9D24B-A43D-44B8-9F77-722C2CB748AA}" destId="{9819684C-921C-4919-A4A1-D05297DAE56D}" srcOrd="0" destOrd="0" presId="urn:microsoft.com/office/officeart/2005/8/layout/list1"/>
    <dgm:cxn modelId="{BB3DDB7B-1D8E-49B6-A360-F804FD2D75F6}" type="presOf" srcId="{1B286C7A-7D27-40D7-A2BD-BC40634765FF}" destId="{094AB3AC-7824-485C-9E81-C3777CF8D8C8}" srcOrd="0" destOrd="0" presId="urn:microsoft.com/office/officeart/2005/8/layout/list1"/>
    <dgm:cxn modelId="{77DA28BC-8A7A-4132-BD0E-26A06378D3E9}" type="presOf" srcId="{9961243A-8188-4621-9789-7B8D3463491C}" destId="{054AB72C-459B-44B9-AD5F-756376C35E46}" srcOrd="0" destOrd="0" presId="urn:microsoft.com/office/officeart/2005/8/layout/list1"/>
    <dgm:cxn modelId="{BDB62342-3F43-4D16-99A1-0A621EF844E4}" srcId="{1B286C7A-7D27-40D7-A2BD-BC40634765FF}" destId="{5A220800-26C7-4EAA-98EE-39E6B0A21092}" srcOrd="2" destOrd="0" parTransId="{F6EF2D53-B798-4C03-9B10-47DFD70D03C8}" sibTransId="{7B53981B-B467-412F-80C7-8CFD28D6EE88}"/>
    <dgm:cxn modelId="{AD6C5B59-08CB-48B8-97EA-8B2B1F664826}" type="presOf" srcId="{56C9D24B-A43D-44B8-9F77-722C2CB748AA}" destId="{5B9BA933-7921-4B17-A14C-72AECBEE78B5}" srcOrd="1" destOrd="0" presId="urn:microsoft.com/office/officeart/2005/8/layout/list1"/>
    <dgm:cxn modelId="{2D6E8A63-05E4-4A7D-9D5C-356277DB9EEA}" type="presOf" srcId="{9961243A-8188-4621-9789-7B8D3463491C}" destId="{4BF72088-CB54-45B1-A30A-C5DDC1661B10}" srcOrd="1" destOrd="0" presId="urn:microsoft.com/office/officeart/2005/8/layout/list1"/>
    <dgm:cxn modelId="{3D386B50-90B2-4308-B183-5824E7DB677A}" srcId="{1B286C7A-7D27-40D7-A2BD-BC40634765FF}" destId="{56C9D24B-A43D-44B8-9F77-722C2CB748AA}" srcOrd="0" destOrd="0" parTransId="{383F1C32-671F-43BF-B892-15CD9BF3C2AF}" sibTransId="{95AD2594-CC97-4ED2-901D-5C00FE83DB19}"/>
    <dgm:cxn modelId="{4223E00C-1666-4FDE-AB2F-2A6507E9BD10}" type="presOf" srcId="{5A220800-26C7-4EAA-98EE-39E6B0A21092}" destId="{C98A6FB9-7CB8-4D4F-8605-15A91D7162F3}" srcOrd="1" destOrd="0" presId="urn:microsoft.com/office/officeart/2005/8/layout/list1"/>
    <dgm:cxn modelId="{EBED4DB5-B066-4EC4-AB4B-1C416874B12C}" srcId="{1B286C7A-7D27-40D7-A2BD-BC40634765FF}" destId="{3FC8F87C-E65E-4CBF-8493-3BCD8FFEC687}" srcOrd="3" destOrd="0" parTransId="{2B75902D-2558-49D0-BE25-9EB18CAF2428}" sibTransId="{607B7877-3456-4FF0-A370-7944C1E54DF8}"/>
    <dgm:cxn modelId="{17B741D9-E072-476B-93A5-4E09680BCD25}" type="presParOf" srcId="{094AB3AC-7824-485C-9E81-C3777CF8D8C8}" destId="{8018C728-7594-4248-8E96-EC21AA276387}" srcOrd="0" destOrd="0" presId="urn:microsoft.com/office/officeart/2005/8/layout/list1"/>
    <dgm:cxn modelId="{358B3191-3708-4C4D-BFEB-B2F596BB116B}" type="presParOf" srcId="{8018C728-7594-4248-8E96-EC21AA276387}" destId="{9819684C-921C-4919-A4A1-D05297DAE56D}" srcOrd="0" destOrd="0" presId="urn:microsoft.com/office/officeart/2005/8/layout/list1"/>
    <dgm:cxn modelId="{0C0C86F2-0CDB-4E5F-8BB9-5524288133B2}" type="presParOf" srcId="{8018C728-7594-4248-8E96-EC21AA276387}" destId="{5B9BA933-7921-4B17-A14C-72AECBEE78B5}" srcOrd="1" destOrd="0" presId="urn:microsoft.com/office/officeart/2005/8/layout/list1"/>
    <dgm:cxn modelId="{700CB671-313C-4191-85D5-1B37F13C0399}" type="presParOf" srcId="{094AB3AC-7824-485C-9E81-C3777CF8D8C8}" destId="{046E3F27-F112-4834-B7B5-754AC891DA6E}" srcOrd="1" destOrd="0" presId="urn:microsoft.com/office/officeart/2005/8/layout/list1"/>
    <dgm:cxn modelId="{6CACDBA3-943F-4B26-8544-3D79EE6DD255}" type="presParOf" srcId="{094AB3AC-7824-485C-9E81-C3777CF8D8C8}" destId="{FA61A792-9E96-48E6-A539-25B28C175AC4}" srcOrd="2" destOrd="0" presId="urn:microsoft.com/office/officeart/2005/8/layout/list1"/>
    <dgm:cxn modelId="{35BFD1F6-5AB3-483F-BCE0-EB69B8641925}" type="presParOf" srcId="{094AB3AC-7824-485C-9E81-C3777CF8D8C8}" destId="{56439FE0-C078-4CF8-8F35-22222631A001}" srcOrd="3" destOrd="0" presId="urn:microsoft.com/office/officeart/2005/8/layout/list1"/>
    <dgm:cxn modelId="{F6CAB15D-9BDE-4796-9503-1B8F7B4F0422}" type="presParOf" srcId="{094AB3AC-7824-485C-9E81-C3777CF8D8C8}" destId="{227BD4C4-A19A-4B34-8654-9B13B1C76847}" srcOrd="4" destOrd="0" presId="urn:microsoft.com/office/officeart/2005/8/layout/list1"/>
    <dgm:cxn modelId="{B002002A-A9D7-422D-8BE6-1B0C13128F71}" type="presParOf" srcId="{227BD4C4-A19A-4B34-8654-9B13B1C76847}" destId="{054AB72C-459B-44B9-AD5F-756376C35E46}" srcOrd="0" destOrd="0" presId="urn:microsoft.com/office/officeart/2005/8/layout/list1"/>
    <dgm:cxn modelId="{49CA51E5-B25D-47CE-A7B5-7745CFDF9BA1}" type="presParOf" srcId="{227BD4C4-A19A-4B34-8654-9B13B1C76847}" destId="{4BF72088-CB54-45B1-A30A-C5DDC1661B10}" srcOrd="1" destOrd="0" presId="urn:microsoft.com/office/officeart/2005/8/layout/list1"/>
    <dgm:cxn modelId="{1545C236-60E5-42C2-8E34-16E33276DAAC}" type="presParOf" srcId="{094AB3AC-7824-485C-9E81-C3777CF8D8C8}" destId="{3D853B3A-AE95-4775-B4F4-5FE1760EF836}" srcOrd="5" destOrd="0" presId="urn:microsoft.com/office/officeart/2005/8/layout/list1"/>
    <dgm:cxn modelId="{00BF9498-0046-436D-A84B-102D7518F4A6}" type="presParOf" srcId="{094AB3AC-7824-485C-9E81-C3777CF8D8C8}" destId="{CDA9EFC2-79D3-41EE-B49E-409486D1C8A9}" srcOrd="6" destOrd="0" presId="urn:microsoft.com/office/officeart/2005/8/layout/list1"/>
    <dgm:cxn modelId="{B88D7DEE-F0B7-4599-AF7B-ADBC6E4FBA9D}" type="presParOf" srcId="{094AB3AC-7824-485C-9E81-C3777CF8D8C8}" destId="{688B7C6C-22F8-4524-9A0F-5D6BDE780330}" srcOrd="7" destOrd="0" presId="urn:microsoft.com/office/officeart/2005/8/layout/list1"/>
    <dgm:cxn modelId="{E9CE454E-E04C-482D-83F6-355E0C85CE60}" type="presParOf" srcId="{094AB3AC-7824-485C-9E81-C3777CF8D8C8}" destId="{EA98BBAD-C100-4F87-A1CD-3EFA81CD1D0D}" srcOrd="8" destOrd="0" presId="urn:microsoft.com/office/officeart/2005/8/layout/list1"/>
    <dgm:cxn modelId="{7D2F8C0F-2D0F-45C6-ACD7-C4FC1999EF5C}" type="presParOf" srcId="{EA98BBAD-C100-4F87-A1CD-3EFA81CD1D0D}" destId="{17449F5A-E9DE-48ED-89FD-67A5819DE62E}" srcOrd="0" destOrd="0" presId="urn:microsoft.com/office/officeart/2005/8/layout/list1"/>
    <dgm:cxn modelId="{778BACF6-EA1E-4BD7-8650-21E4C79E6E60}" type="presParOf" srcId="{EA98BBAD-C100-4F87-A1CD-3EFA81CD1D0D}" destId="{C98A6FB9-7CB8-4D4F-8605-15A91D7162F3}" srcOrd="1" destOrd="0" presId="urn:microsoft.com/office/officeart/2005/8/layout/list1"/>
    <dgm:cxn modelId="{109ED272-775F-4201-A212-8E97F97716A9}" type="presParOf" srcId="{094AB3AC-7824-485C-9E81-C3777CF8D8C8}" destId="{579ECC3B-DC32-4612-B5BD-B540BE57B867}" srcOrd="9" destOrd="0" presId="urn:microsoft.com/office/officeart/2005/8/layout/list1"/>
    <dgm:cxn modelId="{B8C1917D-1480-416D-9065-DFABD73766A3}" type="presParOf" srcId="{094AB3AC-7824-485C-9E81-C3777CF8D8C8}" destId="{06FFA04B-5D25-45CD-8277-019B59EB01AE}" srcOrd="10" destOrd="0" presId="urn:microsoft.com/office/officeart/2005/8/layout/list1"/>
    <dgm:cxn modelId="{6CE980E1-EB60-4753-A7BB-BDE403EDEB0B}" type="presParOf" srcId="{094AB3AC-7824-485C-9E81-C3777CF8D8C8}" destId="{AC5C5765-5A9E-40E8-A37D-94D58D4DFE5E}" srcOrd="11" destOrd="0" presId="urn:microsoft.com/office/officeart/2005/8/layout/list1"/>
    <dgm:cxn modelId="{3C1C597A-01A2-4222-8E64-59A9CDAED1C9}" type="presParOf" srcId="{094AB3AC-7824-485C-9E81-C3777CF8D8C8}" destId="{D770E9E0-9CEA-4E66-B9BB-9077D5727912}" srcOrd="12" destOrd="0" presId="urn:microsoft.com/office/officeart/2005/8/layout/list1"/>
    <dgm:cxn modelId="{FD9F7A1E-26BB-4B32-B6C2-E4901C7FCF46}" type="presParOf" srcId="{D770E9E0-9CEA-4E66-B9BB-9077D5727912}" destId="{D9FA0D40-A2C9-4750-932F-C61DF04266BC}" srcOrd="0" destOrd="0" presId="urn:microsoft.com/office/officeart/2005/8/layout/list1"/>
    <dgm:cxn modelId="{F6FDC5CA-F27A-4CED-BB14-024B1A595110}" type="presParOf" srcId="{D770E9E0-9CEA-4E66-B9BB-9077D5727912}" destId="{39BD5229-3942-4A36-80A6-7457DC26B4C8}" srcOrd="1" destOrd="0" presId="urn:microsoft.com/office/officeart/2005/8/layout/list1"/>
    <dgm:cxn modelId="{7F915CD0-1C2E-4F4F-B145-79F9C6642FF3}" type="presParOf" srcId="{094AB3AC-7824-485C-9E81-C3777CF8D8C8}" destId="{75EDB1D5-D9CF-45DB-B46C-7B39F6DD7E06}" srcOrd="13" destOrd="0" presId="urn:microsoft.com/office/officeart/2005/8/layout/list1"/>
    <dgm:cxn modelId="{E2E7406D-475F-4F5C-BF59-9B78D4FCC741}" type="presParOf" srcId="{094AB3AC-7824-485C-9E81-C3777CF8D8C8}" destId="{815B7E9A-BFCD-44F5-9663-DB24C9F658B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1E7EF1-A188-4617-BAFF-E5C126A9333F}"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l-GR"/>
        </a:p>
      </dgm:t>
    </dgm:pt>
    <dgm:pt modelId="{C9D2A6CC-4788-4112-86D7-511102ED5049}">
      <dgm:prSet phldrT="[Κείμενο]"/>
      <dgm:spPr/>
      <dgm:t>
        <a:bodyPr/>
        <a:lstStyle/>
        <a:p>
          <a:r>
            <a:rPr lang="el-GR" dirty="0" smtClean="0"/>
            <a:t>Η Διεθνής Σύμβαση των Ηνωμένων Εθνών για τα Δικαιώματα των Ατόμων με Αναπηρία του Ο.Η.Ε. αποτελεί το πρώτο νομικά δεσμευτικό διεθνές μέσο για τα ανθρώπινα δικαιώματα.</a:t>
          </a:r>
          <a:endParaRPr lang="el-GR" dirty="0"/>
        </a:p>
      </dgm:t>
    </dgm:pt>
    <dgm:pt modelId="{61CDD19E-ACF6-4543-B2A4-099AE1F4FF3D}" type="parTrans" cxnId="{6E86FADF-885D-4405-81D7-6F3CDC9BF153}">
      <dgm:prSet/>
      <dgm:spPr/>
      <dgm:t>
        <a:bodyPr/>
        <a:lstStyle/>
        <a:p>
          <a:endParaRPr lang="el-GR"/>
        </a:p>
      </dgm:t>
    </dgm:pt>
    <dgm:pt modelId="{7F8945B6-AEF3-42F3-8FFD-F2EB36E2E571}" type="sibTrans" cxnId="{6E86FADF-885D-4405-81D7-6F3CDC9BF153}">
      <dgm:prSet/>
      <dgm:spPr/>
      <dgm:t>
        <a:bodyPr/>
        <a:lstStyle/>
        <a:p>
          <a:endParaRPr lang="el-GR"/>
        </a:p>
      </dgm:t>
    </dgm:pt>
    <dgm:pt modelId="{EA669FB2-4CFE-4BD6-AD9F-8E3735A237D4}">
      <dgm:prSet phldrT="[Κείμενο]"/>
      <dgm:spPr/>
      <dgm:t>
        <a:bodyPr/>
        <a:lstStyle/>
        <a:p>
          <a:r>
            <a:rPr lang="el-GR" dirty="0" smtClean="0"/>
            <a:t>Στο Άρθρο 1 ορίζεται ότι: «Στα άτομα με αναπηρία συμπεριλαμβάνονται άτομα με μακροχρόνιες σωματικές, νοητικές, πνευματικές ή αισθητηριακές βλάβες, οι οποίες σε αλληλεπίδραση με διάφορα εμπόδια δύνανται να παρεμποδίσουν την πλήρη και αποτελεσματική συμμετοχή τους στην κοινωνία σε ίση βάση με τους άλλους.»</a:t>
          </a:r>
          <a:endParaRPr lang="el-GR" dirty="0"/>
        </a:p>
      </dgm:t>
    </dgm:pt>
    <dgm:pt modelId="{3EDEF2C2-5219-4EBA-A472-4B8C54BEAA63}" type="parTrans" cxnId="{F7D76B3F-B770-40E2-83FA-FD581ED8AB8A}">
      <dgm:prSet/>
      <dgm:spPr/>
      <dgm:t>
        <a:bodyPr/>
        <a:lstStyle/>
        <a:p>
          <a:endParaRPr lang="el-GR"/>
        </a:p>
      </dgm:t>
    </dgm:pt>
    <dgm:pt modelId="{541461ED-3156-4EEA-A0F8-FF3BB979F802}" type="sibTrans" cxnId="{F7D76B3F-B770-40E2-83FA-FD581ED8AB8A}">
      <dgm:prSet/>
      <dgm:spPr/>
      <dgm:t>
        <a:bodyPr/>
        <a:lstStyle/>
        <a:p>
          <a:endParaRPr lang="el-GR"/>
        </a:p>
      </dgm:t>
    </dgm:pt>
    <dgm:pt modelId="{FCEAD025-E337-4B0C-ADB3-280B13F69213}" type="pres">
      <dgm:prSet presAssocID="{AD1E7EF1-A188-4617-BAFF-E5C126A9333F}" presName="linear" presStyleCnt="0">
        <dgm:presLayoutVars>
          <dgm:animLvl val="lvl"/>
          <dgm:resizeHandles val="exact"/>
        </dgm:presLayoutVars>
      </dgm:prSet>
      <dgm:spPr/>
      <dgm:t>
        <a:bodyPr/>
        <a:lstStyle/>
        <a:p>
          <a:endParaRPr lang="el-GR"/>
        </a:p>
      </dgm:t>
    </dgm:pt>
    <dgm:pt modelId="{E4D40FB7-1A45-4C9C-A7E7-1BB94CA8B4AD}" type="pres">
      <dgm:prSet presAssocID="{C9D2A6CC-4788-4112-86D7-511102ED5049}" presName="parentText" presStyleLbl="node1" presStyleIdx="0" presStyleCnt="2">
        <dgm:presLayoutVars>
          <dgm:chMax val="0"/>
          <dgm:bulletEnabled val="1"/>
        </dgm:presLayoutVars>
      </dgm:prSet>
      <dgm:spPr/>
      <dgm:t>
        <a:bodyPr/>
        <a:lstStyle/>
        <a:p>
          <a:endParaRPr lang="el-GR"/>
        </a:p>
      </dgm:t>
    </dgm:pt>
    <dgm:pt modelId="{2BCFB177-48A8-4A2D-B88C-145DACFEFF63}" type="pres">
      <dgm:prSet presAssocID="{7F8945B6-AEF3-42F3-8FFD-F2EB36E2E571}" presName="spacer" presStyleCnt="0"/>
      <dgm:spPr/>
    </dgm:pt>
    <dgm:pt modelId="{71477917-47DD-485A-A962-B3F5B9183707}" type="pres">
      <dgm:prSet presAssocID="{EA669FB2-4CFE-4BD6-AD9F-8E3735A237D4}" presName="parentText" presStyleLbl="node1" presStyleIdx="1" presStyleCnt="2">
        <dgm:presLayoutVars>
          <dgm:chMax val="0"/>
          <dgm:bulletEnabled val="1"/>
        </dgm:presLayoutVars>
      </dgm:prSet>
      <dgm:spPr/>
      <dgm:t>
        <a:bodyPr/>
        <a:lstStyle/>
        <a:p>
          <a:endParaRPr lang="el-GR"/>
        </a:p>
      </dgm:t>
    </dgm:pt>
  </dgm:ptLst>
  <dgm:cxnLst>
    <dgm:cxn modelId="{F70E3EE5-EBEA-4DA2-8ADE-CAC53B43C995}" type="presOf" srcId="{C9D2A6CC-4788-4112-86D7-511102ED5049}" destId="{E4D40FB7-1A45-4C9C-A7E7-1BB94CA8B4AD}" srcOrd="0" destOrd="0" presId="urn:microsoft.com/office/officeart/2005/8/layout/vList2"/>
    <dgm:cxn modelId="{FFEDA2A0-780C-4E61-8366-619370BB79A2}" type="presOf" srcId="{AD1E7EF1-A188-4617-BAFF-E5C126A9333F}" destId="{FCEAD025-E337-4B0C-ADB3-280B13F69213}" srcOrd="0" destOrd="0" presId="urn:microsoft.com/office/officeart/2005/8/layout/vList2"/>
    <dgm:cxn modelId="{6E86FADF-885D-4405-81D7-6F3CDC9BF153}" srcId="{AD1E7EF1-A188-4617-BAFF-E5C126A9333F}" destId="{C9D2A6CC-4788-4112-86D7-511102ED5049}" srcOrd="0" destOrd="0" parTransId="{61CDD19E-ACF6-4543-B2A4-099AE1F4FF3D}" sibTransId="{7F8945B6-AEF3-42F3-8FFD-F2EB36E2E571}"/>
    <dgm:cxn modelId="{AFA2B4F3-7150-4FEA-A298-30CC56F40E66}" type="presOf" srcId="{EA669FB2-4CFE-4BD6-AD9F-8E3735A237D4}" destId="{71477917-47DD-485A-A962-B3F5B9183707}" srcOrd="0" destOrd="0" presId="urn:microsoft.com/office/officeart/2005/8/layout/vList2"/>
    <dgm:cxn modelId="{F7D76B3F-B770-40E2-83FA-FD581ED8AB8A}" srcId="{AD1E7EF1-A188-4617-BAFF-E5C126A9333F}" destId="{EA669FB2-4CFE-4BD6-AD9F-8E3735A237D4}" srcOrd="1" destOrd="0" parTransId="{3EDEF2C2-5219-4EBA-A472-4B8C54BEAA63}" sibTransId="{541461ED-3156-4EEA-A0F8-FF3BB979F802}"/>
    <dgm:cxn modelId="{919F23EB-4FE3-4F63-B1AA-53C830A56EBA}" type="presParOf" srcId="{FCEAD025-E337-4B0C-ADB3-280B13F69213}" destId="{E4D40FB7-1A45-4C9C-A7E7-1BB94CA8B4AD}" srcOrd="0" destOrd="0" presId="urn:microsoft.com/office/officeart/2005/8/layout/vList2"/>
    <dgm:cxn modelId="{2F87ACCF-1812-419C-A662-89BC3F010DEC}" type="presParOf" srcId="{FCEAD025-E337-4B0C-ADB3-280B13F69213}" destId="{2BCFB177-48A8-4A2D-B88C-145DACFEFF63}" srcOrd="1" destOrd="0" presId="urn:microsoft.com/office/officeart/2005/8/layout/vList2"/>
    <dgm:cxn modelId="{9AB39A29-8488-4303-AB0B-12CF7BE0949A}" type="presParOf" srcId="{FCEAD025-E337-4B0C-ADB3-280B13F69213}" destId="{71477917-47DD-485A-A962-B3F5B91837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D78E4-E4BE-44F4-8DFC-A851DD650229}">
      <dsp:nvSpPr>
        <dsp:cNvPr id="0" name=""/>
        <dsp:cNvSpPr/>
      </dsp:nvSpPr>
      <dsp:spPr>
        <a:xfrm>
          <a:off x="0" y="0"/>
          <a:ext cx="7931224" cy="1606614"/>
        </a:xfrm>
        <a:prstGeom prst="roundRect">
          <a:avLst>
            <a:gd name="adj" fmla="val 10000"/>
          </a:avLst>
        </a:prstGeom>
        <a:gradFill rotWithShape="0">
          <a:gsLst>
            <a:gs pos="0">
              <a:schemeClr val="accent5">
                <a:hueOff val="0"/>
                <a:satOff val="0"/>
                <a:lumOff val="0"/>
                <a:alphaOff val="0"/>
                <a:tint val="35000"/>
                <a:satMod val="260000"/>
              </a:schemeClr>
            </a:gs>
            <a:gs pos="30000">
              <a:schemeClr val="accent5">
                <a:hueOff val="0"/>
                <a:satOff val="0"/>
                <a:lumOff val="0"/>
                <a:alphaOff val="0"/>
                <a:tint val="38000"/>
                <a:satMod val="260000"/>
              </a:schemeClr>
            </a:gs>
            <a:gs pos="75000">
              <a:schemeClr val="accent5">
                <a:hueOff val="0"/>
                <a:satOff val="0"/>
                <a:lumOff val="0"/>
                <a:alphaOff val="0"/>
                <a:tint val="55000"/>
                <a:satMod val="255000"/>
              </a:schemeClr>
            </a:gs>
            <a:gs pos="100000">
              <a:schemeClr val="accent5">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Το 1989 γεννήθηκε η Σύμβαση για τα Δικαιώματα του Παιδιού (</a:t>
          </a:r>
          <a:r>
            <a:rPr lang="el-GR" sz="2400" kern="1200" dirty="0" err="1" smtClean="0"/>
            <a:t>Convention</a:t>
          </a:r>
          <a:r>
            <a:rPr lang="el-GR" sz="2400" kern="1200" dirty="0" smtClean="0"/>
            <a:t> </a:t>
          </a:r>
          <a:r>
            <a:rPr lang="el-GR" sz="2400" kern="1200" dirty="0" err="1" smtClean="0"/>
            <a:t>on</a:t>
          </a:r>
          <a:r>
            <a:rPr lang="el-GR" sz="2400" kern="1200" dirty="0" smtClean="0"/>
            <a:t> </a:t>
          </a:r>
          <a:r>
            <a:rPr lang="el-GR" sz="2400" kern="1200" dirty="0" err="1" smtClean="0"/>
            <a:t>the</a:t>
          </a:r>
          <a:r>
            <a:rPr lang="el-GR" sz="2400" kern="1200" dirty="0" smtClean="0"/>
            <a:t> </a:t>
          </a:r>
          <a:r>
            <a:rPr lang="el-GR" sz="2400" kern="1200" dirty="0" err="1" smtClean="0"/>
            <a:t>Rights</a:t>
          </a:r>
          <a:r>
            <a:rPr lang="el-GR" sz="2400" kern="1200" dirty="0" smtClean="0"/>
            <a:t> </a:t>
          </a:r>
          <a:r>
            <a:rPr lang="el-GR" sz="2400" kern="1200" dirty="0" err="1" smtClean="0"/>
            <a:t>of</a:t>
          </a:r>
          <a:r>
            <a:rPr lang="el-GR" sz="2400" kern="1200" dirty="0" smtClean="0"/>
            <a:t> </a:t>
          </a:r>
          <a:r>
            <a:rPr lang="el-GR" sz="2400" kern="1200" dirty="0" err="1" smtClean="0"/>
            <a:t>the</a:t>
          </a:r>
          <a:r>
            <a:rPr lang="el-GR" sz="2400" kern="1200" dirty="0" smtClean="0"/>
            <a:t> </a:t>
          </a:r>
          <a:r>
            <a:rPr lang="el-GR" sz="2400" kern="1200" dirty="0" err="1" smtClean="0"/>
            <a:t>Child</a:t>
          </a:r>
          <a:r>
            <a:rPr lang="el-GR" sz="2400" kern="1200" dirty="0" smtClean="0"/>
            <a:t>).</a:t>
          </a:r>
          <a:endParaRPr lang="el-GR" sz="2400" kern="1200" dirty="0"/>
        </a:p>
      </dsp:txBody>
      <dsp:txXfrm>
        <a:off x="1746906" y="0"/>
        <a:ext cx="6184317" cy="1606614"/>
      </dsp:txXfrm>
    </dsp:sp>
    <dsp:sp modelId="{33FCD765-52EC-4503-9361-22CC9D2C61B9}">
      <dsp:nvSpPr>
        <dsp:cNvPr id="0" name=""/>
        <dsp:cNvSpPr/>
      </dsp:nvSpPr>
      <dsp:spPr>
        <a:xfrm>
          <a:off x="160661" y="160661"/>
          <a:ext cx="1586244" cy="128529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F6EA610A-DF29-41FF-822E-300224477225}">
      <dsp:nvSpPr>
        <dsp:cNvPr id="0" name=""/>
        <dsp:cNvSpPr/>
      </dsp:nvSpPr>
      <dsp:spPr>
        <a:xfrm>
          <a:off x="0" y="1767276"/>
          <a:ext cx="7931224" cy="1606614"/>
        </a:xfrm>
        <a:prstGeom prst="roundRect">
          <a:avLst>
            <a:gd name="adj" fmla="val 10000"/>
          </a:avLst>
        </a:prstGeom>
        <a:gradFill rotWithShape="0">
          <a:gsLst>
            <a:gs pos="0">
              <a:schemeClr val="accent5">
                <a:hueOff val="-4966938"/>
                <a:satOff val="19906"/>
                <a:lumOff val="4314"/>
                <a:alphaOff val="0"/>
                <a:tint val="35000"/>
                <a:satMod val="260000"/>
              </a:schemeClr>
            </a:gs>
            <a:gs pos="30000">
              <a:schemeClr val="accent5">
                <a:hueOff val="-4966938"/>
                <a:satOff val="19906"/>
                <a:lumOff val="4314"/>
                <a:alphaOff val="0"/>
                <a:tint val="38000"/>
                <a:satMod val="260000"/>
              </a:schemeClr>
            </a:gs>
            <a:gs pos="75000">
              <a:schemeClr val="accent5">
                <a:hueOff val="-4966938"/>
                <a:satOff val="19906"/>
                <a:lumOff val="4314"/>
                <a:alphaOff val="0"/>
                <a:tint val="55000"/>
                <a:satMod val="255000"/>
              </a:schemeClr>
            </a:gs>
            <a:gs pos="100000">
              <a:schemeClr val="accent5">
                <a:hueOff val="-4966938"/>
                <a:satOff val="19906"/>
                <a:lumOff val="4314"/>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t>Η Σύμβαση είναι μια διεθνής συνθήκη ανθρωπίνων δικαιωμάτων που λέει πως όλα τα παιδιά γεννιούνται με βασικές ελευθερίες και δικαιώματα.</a:t>
          </a:r>
          <a:endParaRPr lang="el-GR" sz="2000" kern="1200" dirty="0"/>
        </a:p>
      </dsp:txBody>
      <dsp:txXfrm>
        <a:off x="1746906" y="1767276"/>
        <a:ext cx="6184317" cy="1606614"/>
      </dsp:txXfrm>
    </dsp:sp>
    <dsp:sp modelId="{31853A29-EB58-4E23-B9BD-DDA338559BE3}">
      <dsp:nvSpPr>
        <dsp:cNvPr id="0" name=""/>
        <dsp:cNvSpPr/>
      </dsp:nvSpPr>
      <dsp:spPr>
        <a:xfrm>
          <a:off x="160661" y="1927937"/>
          <a:ext cx="1586244" cy="128529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6FF19A8D-B754-4B82-9E4C-B1D72060C8FA}">
      <dsp:nvSpPr>
        <dsp:cNvPr id="0" name=""/>
        <dsp:cNvSpPr/>
      </dsp:nvSpPr>
      <dsp:spPr>
        <a:xfrm>
          <a:off x="0" y="3534552"/>
          <a:ext cx="7931224" cy="1606614"/>
        </a:xfrm>
        <a:prstGeom prst="roundRect">
          <a:avLst>
            <a:gd name="adj" fmla="val 10000"/>
          </a:avLst>
        </a:prstGeom>
        <a:gradFill rotWithShape="0">
          <a:gsLst>
            <a:gs pos="0">
              <a:schemeClr val="accent5">
                <a:hueOff val="-9933876"/>
                <a:satOff val="39811"/>
                <a:lumOff val="8628"/>
                <a:alphaOff val="0"/>
                <a:tint val="35000"/>
                <a:satMod val="260000"/>
              </a:schemeClr>
            </a:gs>
            <a:gs pos="30000">
              <a:schemeClr val="accent5">
                <a:hueOff val="-9933876"/>
                <a:satOff val="39811"/>
                <a:lumOff val="8628"/>
                <a:alphaOff val="0"/>
                <a:tint val="38000"/>
                <a:satMod val="260000"/>
              </a:schemeClr>
            </a:gs>
            <a:gs pos="75000">
              <a:schemeClr val="accent5">
                <a:hueOff val="-9933876"/>
                <a:satOff val="39811"/>
                <a:lumOff val="8628"/>
                <a:alphaOff val="0"/>
                <a:tint val="55000"/>
                <a:satMod val="255000"/>
              </a:schemeClr>
            </a:gs>
            <a:gs pos="100000">
              <a:schemeClr val="accent5">
                <a:hueOff val="-9933876"/>
                <a:satOff val="39811"/>
                <a:lumOff val="8628"/>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l-GR" sz="1500" kern="1200" dirty="0" smtClean="0"/>
            <a:t>Αποτελεί μια συμφωνία μεταξύ ανθρώπων ή κρατών όπου όλοι συμφωνούν να υπακούουν στον ίδιο νόμο. Η Σύμβαση καθορίζει το εύρος των δικαιωμάτων τα οποία οφείλουν να απολαμβάνουν τα παιδιά οπουδήποτε. Θέτει τις βασικές προϋποθέσεις για την ευημερία των παιδιών στα διάφορα στάδια της ανάπτυξής τους και είναι ο πρώτος παγκόσμιος, νομικά δεσμευτικός, κώδικας δικαιωμάτων των παιδιών στην ιστορία.</a:t>
          </a:r>
        </a:p>
      </dsp:txBody>
      <dsp:txXfrm>
        <a:off x="1746906" y="3534552"/>
        <a:ext cx="6184317" cy="1606614"/>
      </dsp:txXfrm>
    </dsp:sp>
    <dsp:sp modelId="{C28E50D4-CAD0-4D48-A938-BCC1545B0F89}">
      <dsp:nvSpPr>
        <dsp:cNvPr id="0" name=""/>
        <dsp:cNvSpPr/>
      </dsp:nvSpPr>
      <dsp:spPr>
        <a:xfrm>
          <a:off x="160661" y="3695214"/>
          <a:ext cx="1586244" cy="128529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3E28A-2720-4B76-BAAD-269F73941BFC}">
      <dsp:nvSpPr>
        <dsp:cNvPr id="0" name=""/>
        <dsp:cNvSpPr/>
      </dsp:nvSpPr>
      <dsp:spPr>
        <a:xfrm>
          <a:off x="0" y="0"/>
          <a:ext cx="8075240" cy="2639648"/>
        </a:xfrm>
        <a:prstGeom prst="roundRect">
          <a:avLst>
            <a:gd name="adj" fmla="val 10000"/>
          </a:avLst>
        </a:prstGeom>
        <a:gradFill rotWithShape="0">
          <a:gsLst>
            <a:gs pos="0">
              <a:schemeClr val="accent5">
                <a:hueOff val="0"/>
                <a:satOff val="0"/>
                <a:lumOff val="0"/>
                <a:alphaOff val="0"/>
                <a:tint val="35000"/>
                <a:satMod val="260000"/>
              </a:schemeClr>
            </a:gs>
            <a:gs pos="30000">
              <a:schemeClr val="accent5">
                <a:hueOff val="0"/>
                <a:satOff val="0"/>
                <a:lumOff val="0"/>
                <a:alphaOff val="0"/>
                <a:tint val="38000"/>
                <a:satMod val="260000"/>
              </a:schemeClr>
            </a:gs>
            <a:gs pos="75000">
              <a:schemeClr val="accent5">
                <a:hueOff val="0"/>
                <a:satOff val="0"/>
                <a:lumOff val="0"/>
                <a:alphaOff val="0"/>
                <a:tint val="55000"/>
                <a:satMod val="255000"/>
              </a:schemeClr>
            </a:gs>
            <a:gs pos="100000">
              <a:schemeClr val="accent5">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l-GR" sz="2600" kern="1200" dirty="0" smtClean="0"/>
            <a:t>Δικαιώματα επιβίωσης:</a:t>
          </a:r>
          <a:endParaRPr lang="el-GR" sz="2600" kern="1200" dirty="0"/>
        </a:p>
        <a:p>
          <a:pPr marL="228600" lvl="1" indent="-228600" algn="l" defTabSz="889000">
            <a:lnSpc>
              <a:spcPct val="90000"/>
            </a:lnSpc>
            <a:spcBef>
              <a:spcPct val="0"/>
            </a:spcBef>
            <a:spcAft>
              <a:spcPct val="15000"/>
            </a:spcAft>
            <a:buChar char="••"/>
          </a:pPr>
          <a:r>
            <a:rPr lang="el-GR" sz="2000" kern="1200" smtClean="0"/>
            <a:t>Kαλύπτουν </a:t>
          </a:r>
          <a:r>
            <a:rPr lang="el-GR" sz="2000" kern="1200" dirty="0" smtClean="0"/>
            <a:t>το δικαίωμα του παιδιού για ζωή και τις ανάγκες που είναι πιο βασικές για την ύπαρξή του. Αυτά συμπεριλαμβάνουν ένα επαρκές επίπεδο διαβίωσης, στέγη, διατροφή και πρόσβαση σε ιατρικές υπηρεσίες.</a:t>
          </a:r>
          <a:endParaRPr lang="el-GR" sz="2000" kern="1200" dirty="0"/>
        </a:p>
      </dsp:txBody>
      <dsp:txXfrm>
        <a:off x="1879012" y="0"/>
        <a:ext cx="6196227" cy="2639648"/>
      </dsp:txXfrm>
    </dsp:sp>
    <dsp:sp modelId="{ADA546DE-21FB-4250-BB66-7F68D1EC99E9}">
      <dsp:nvSpPr>
        <dsp:cNvPr id="0" name=""/>
        <dsp:cNvSpPr/>
      </dsp:nvSpPr>
      <dsp:spPr>
        <a:xfrm>
          <a:off x="263964" y="263964"/>
          <a:ext cx="1615048" cy="211171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A29FEC12-B56D-4768-99E4-9E22BB4DDD50}">
      <dsp:nvSpPr>
        <dsp:cNvPr id="0" name=""/>
        <dsp:cNvSpPr/>
      </dsp:nvSpPr>
      <dsp:spPr>
        <a:xfrm>
          <a:off x="0" y="2903613"/>
          <a:ext cx="8075240" cy="2639648"/>
        </a:xfrm>
        <a:prstGeom prst="roundRect">
          <a:avLst>
            <a:gd name="adj" fmla="val 10000"/>
          </a:avLst>
        </a:prstGeom>
        <a:gradFill rotWithShape="0">
          <a:gsLst>
            <a:gs pos="0">
              <a:schemeClr val="accent5">
                <a:hueOff val="-9933876"/>
                <a:satOff val="39811"/>
                <a:lumOff val="8628"/>
                <a:alphaOff val="0"/>
                <a:tint val="35000"/>
                <a:satMod val="260000"/>
              </a:schemeClr>
            </a:gs>
            <a:gs pos="30000">
              <a:schemeClr val="accent5">
                <a:hueOff val="-9933876"/>
                <a:satOff val="39811"/>
                <a:lumOff val="8628"/>
                <a:alphaOff val="0"/>
                <a:tint val="38000"/>
                <a:satMod val="260000"/>
              </a:schemeClr>
            </a:gs>
            <a:gs pos="75000">
              <a:schemeClr val="accent5">
                <a:hueOff val="-9933876"/>
                <a:satOff val="39811"/>
                <a:lumOff val="8628"/>
                <a:alphaOff val="0"/>
                <a:tint val="55000"/>
                <a:satMod val="255000"/>
              </a:schemeClr>
            </a:gs>
            <a:gs pos="100000">
              <a:schemeClr val="accent5">
                <a:hueOff val="-9933876"/>
                <a:satOff val="39811"/>
                <a:lumOff val="8628"/>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l-GR" sz="2600" kern="1200" dirty="0" smtClean="0"/>
            <a:t>Δικαιώματα προστασίας:</a:t>
          </a:r>
          <a:endParaRPr lang="el-GR" sz="2600" kern="1200" dirty="0"/>
        </a:p>
        <a:p>
          <a:pPr marL="228600" lvl="1" indent="-228600" algn="l" defTabSz="889000">
            <a:lnSpc>
              <a:spcPct val="90000"/>
            </a:lnSpc>
            <a:spcBef>
              <a:spcPct val="0"/>
            </a:spcBef>
            <a:spcAft>
              <a:spcPct val="15000"/>
            </a:spcAft>
            <a:buChar char="••"/>
          </a:pPr>
          <a:r>
            <a:rPr lang="el-GR" sz="2000" kern="1200" dirty="0" err="1" smtClean="0"/>
            <a:t>Aπαιτούν</a:t>
          </a:r>
          <a:r>
            <a:rPr lang="el-GR" sz="2000" kern="1200" dirty="0" smtClean="0"/>
            <a:t> τα παιδιά να </a:t>
          </a:r>
          <a:r>
            <a:rPr lang="el-GR" sz="2000" kern="1200" dirty="0" err="1" smtClean="0"/>
            <a:t>προφυλλάσονται</a:t>
          </a:r>
          <a:r>
            <a:rPr lang="el-GR" sz="2000" kern="1200" dirty="0" smtClean="0"/>
            <a:t> από κάθε είδους κακοποίηση, αμέλεια και εκμετάλλευση. Καλύπτουν θέματα όπως ειδική φροντίδα για προσφυγόπουλα, βασανιστήρια, κακοποίηση στο σωφρονιστικό σύστημα, ανάμειξη σε εμπόλεμες διαμάχες, εργασία ανηλίκων, χρήση ναρκωτικών και σεξουαλική εκμετάλλευση.</a:t>
          </a:r>
          <a:endParaRPr lang="el-GR" sz="2000" kern="1200" dirty="0"/>
        </a:p>
      </dsp:txBody>
      <dsp:txXfrm>
        <a:off x="1879012" y="2903613"/>
        <a:ext cx="6196227" cy="2639648"/>
      </dsp:txXfrm>
    </dsp:sp>
    <dsp:sp modelId="{0950CE9C-2C7B-4BBD-AFCB-D190D3AD9F30}">
      <dsp:nvSpPr>
        <dsp:cNvPr id="0" name=""/>
        <dsp:cNvSpPr/>
      </dsp:nvSpPr>
      <dsp:spPr>
        <a:xfrm>
          <a:off x="263964" y="3167578"/>
          <a:ext cx="1615048" cy="211171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2C0D1-6E1B-45DB-91E8-EE55338D4EAD}">
      <dsp:nvSpPr>
        <dsp:cNvPr id="0" name=""/>
        <dsp:cNvSpPr/>
      </dsp:nvSpPr>
      <dsp:spPr>
        <a:xfrm>
          <a:off x="0" y="0"/>
          <a:ext cx="8075240" cy="2639648"/>
        </a:xfrm>
        <a:prstGeom prst="roundRect">
          <a:avLst>
            <a:gd name="adj" fmla="val 10000"/>
          </a:avLst>
        </a:prstGeom>
        <a:gradFill rotWithShape="0">
          <a:gsLst>
            <a:gs pos="0">
              <a:schemeClr val="accent5">
                <a:hueOff val="0"/>
                <a:satOff val="0"/>
                <a:lumOff val="0"/>
                <a:alphaOff val="0"/>
                <a:tint val="35000"/>
                <a:satMod val="260000"/>
              </a:schemeClr>
            </a:gs>
            <a:gs pos="30000">
              <a:schemeClr val="accent5">
                <a:hueOff val="0"/>
                <a:satOff val="0"/>
                <a:lumOff val="0"/>
                <a:alphaOff val="0"/>
                <a:tint val="38000"/>
                <a:satMod val="260000"/>
              </a:schemeClr>
            </a:gs>
            <a:gs pos="75000">
              <a:schemeClr val="accent5">
                <a:hueOff val="0"/>
                <a:satOff val="0"/>
                <a:lumOff val="0"/>
                <a:alphaOff val="0"/>
                <a:tint val="55000"/>
                <a:satMod val="255000"/>
              </a:schemeClr>
            </a:gs>
            <a:gs pos="100000">
              <a:schemeClr val="accent5">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l-GR" sz="2600" kern="1200" dirty="0" smtClean="0"/>
            <a:t>Δικαιώματα ανάπτυξης-εξέλιξης:</a:t>
          </a:r>
          <a:endParaRPr lang="el-GR" sz="2600" kern="1200" dirty="0"/>
        </a:p>
        <a:p>
          <a:pPr marL="228600" lvl="1" indent="-228600" algn="l" defTabSz="889000">
            <a:lnSpc>
              <a:spcPct val="90000"/>
            </a:lnSpc>
            <a:spcBef>
              <a:spcPct val="0"/>
            </a:spcBef>
            <a:spcAft>
              <a:spcPct val="15000"/>
            </a:spcAft>
            <a:buChar char="••"/>
          </a:pPr>
          <a:r>
            <a:rPr lang="el-GR" sz="2000" kern="1200" dirty="0" smtClean="0"/>
            <a:t>Συμπεριλαμβάνουν όλα όσα τα παιδιά χρειάζονται για να μπορέσουν να εκμεταλλευθούν στο έπακρο τις δυνατότητές τους. Για παράδειγμα το δικαίωμα της εκπαίδευσης, το παιχνίδι και η αναψυχή, οι πολιτιστικές εκδηλώσεις, η πρόσβαση σε πληροφορίες και η ελευθερία της σκέψης, της συνείδησης και της θρησκείας.</a:t>
          </a:r>
          <a:endParaRPr lang="el-GR" sz="2000" kern="1200" dirty="0"/>
        </a:p>
      </dsp:txBody>
      <dsp:txXfrm>
        <a:off x="1879012" y="0"/>
        <a:ext cx="6196227" cy="2639648"/>
      </dsp:txXfrm>
    </dsp:sp>
    <dsp:sp modelId="{82DDE74F-5B99-435D-8462-B3FBB05C74C7}">
      <dsp:nvSpPr>
        <dsp:cNvPr id="0" name=""/>
        <dsp:cNvSpPr/>
      </dsp:nvSpPr>
      <dsp:spPr>
        <a:xfrm>
          <a:off x="263964" y="263964"/>
          <a:ext cx="1615048" cy="211171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EDB2BD2C-EEB5-43B2-A884-02C4CC157924}">
      <dsp:nvSpPr>
        <dsp:cNvPr id="0" name=""/>
        <dsp:cNvSpPr/>
      </dsp:nvSpPr>
      <dsp:spPr>
        <a:xfrm>
          <a:off x="0" y="2903613"/>
          <a:ext cx="8075240" cy="2639648"/>
        </a:xfrm>
        <a:prstGeom prst="roundRect">
          <a:avLst>
            <a:gd name="adj" fmla="val 10000"/>
          </a:avLst>
        </a:prstGeom>
        <a:gradFill rotWithShape="0">
          <a:gsLst>
            <a:gs pos="0">
              <a:schemeClr val="accent5">
                <a:hueOff val="-9933876"/>
                <a:satOff val="39811"/>
                <a:lumOff val="8628"/>
                <a:alphaOff val="0"/>
                <a:tint val="35000"/>
                <a:satMod val="260000"/>
              </a:schemeClr>
            </a:gs>
            <a:gs pos="30000">
              <a:schemeClr val="accent5">
                <a:hueOff val="-9933876"/>
                <a:satOff val="39811"/>
                <a:lumOff val="8628"/>
                <a:alphaOff val="0"/>
                <a:tint val="38000"/>
                <a:satMod val="260000"/>
              </a:schemeClr>
            </a:gs>
            <a:gs pos="75000">
              <a:schemeClr val="accent5">
                <a:hueOff val="-9933876"/>
                <a:satOff val="39811"/>
                <a:lumOff val="8628"/>
                <a:alphaOff val="0"/>
                <a:tint val="55000"/>
                <a:satMod val="255000"/>
              </a:schemeClr>
            </a:gs>
            <a:gs pos="100000">
              <a:schemeClr val="accent5">
                <a:hueOff val="-9933876"/>
                <a:satOff val="39811"/>
                <a:lumOff val="8628"/>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l-GR" sz="2600" kern="1200" dirty="0" smtClean="0"/>
            <a:t>Δικαιώματα συμμετοχής:</a:t>
          </a:r>
          <a:endParaRPr lang="el-GR" sz="2600" kern="1200" dirty="0"/>
        </a:p>
        <a:p>
          <a:pPr marL="228600" lvl="1" indent="-228600" algn="l" defTabSz="889000">
            <a:lnSpc>
              <a:spcPct val="90000"/>
            </a:lnSpc>
            <a:spcBef>
              <a:spcPct val="0"/>
            </a:spcBef>
            <a:spcAft>
              <a:spcPct val="15000"/>
            </a:spcAft>
            <a:buChar char="••"/>
          </a:pPr>
          <a:r>
            <a:rPr lang="el-GR" sz="2000" kern="1200" smtClean="0"/>
            <a:t>Eπιτρέπουν </a:t>
          </a:r>
          <a:r>
            <a:rPr lang="el-GR" sz="2000" kern="1200" dirty="0" smtClean="0"/>
            <a:t>στα παιδιά να παίζουν ενεργό ρόλο στις κοινωνίες και τα έθνη τους. Αυτά περικλείουν την ελευθερία να εκφράζουν γνώμη, να έχουν λόγο σε ζητήματα που αφορούν στη ζωή τους, να συμμετέχουν σε οργανώσεις και να συναθροίζονται ειρηνικά.</a:t>
          </a:r>
          <a:endParaRPr lang="el-GR" sz="2000" kern="1200" dirty="0"/>
        </a:p>
      </dsp:txBody>
      <dsp:txXfrm>
        <a:off x="1879012" y="2903613"/>
        <a:ext cx="6196227" cy="2639648"/>
      </dsp:txXfrm>
    </dsp:sp>
    <dsp:sp modelId="{9C22F0B4-EDEE-4926-8E10-330FBDE26A77}">
      <dsp:nvSpPr>
        <dsp:cNvPr id="0" name=""/>
        <dsp:cNvSpPr/>
      </dsp:nvSpPr>
      <dsp:spPr>
        <a:xfrm>
          <a:off x="263964" y="3167578"/>
          <a:ext cx="1615048" cy="211171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B3C9-B583-4A4A-905F-7DF30C4398BA}">
      <dsp:nvSpPr>
        <dsp:cNvPr id="0" name=""/>
        <dsp:cNvSpPr/>
      </dsp:nvSpPr>
      <dsp:spPr>
        <a:xfrm>
          <a:off x="1121729" y="3957"/>
          <a:ext cx="2705885" cy="23192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B8ECF4B2-FCD0-4786-918E-097C188CCF91}">
      <dsp:nvSpPr>
        <dsp:cNvPr id="0" name=""/>
        <dsp:cNvSpPr/>
      </dsp:nvSpPr>
      <dsp:spPr>
        <a:xfrm>
          <a:off x="1121729" y="1627442"/>
          <a:ext cx="2705885" cy="556623"/>
        </a:xfrm>
        <a:prstGeom prst="rect">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l-GR" sz="2900" kern="1200"/>
        </a:p>
      </dsp:txBody>
      <dsp:txXfrm>
        <a:off x="1121729" y="1627442"/>
        <a:ext cx="2705885" cy="556623"/>
      </dsp:txXfrm>
    </dsp:sp>
    <dsp:sp modelId="{20AF6D3D-62F0-463C-B828-EB6A3F1BB344}">
      <dsp:nvSpPr>
        <dsp:cNvPr id="0" name=""/>
        <dsp:cNvSpPr/>
      </dsp:nvSpPr>
      <dsp:spPr>
        <a:xfrm>
          <a:off x="4103608" y="3957"/>
          <a:ext cx="2705885" cy="231926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B13EBD14-F415-47E9-86D9-088474D1187F}">
      <dsp:nvSpPr>
        <dsp:cNvPr id="0" name=""/>
        <dsp:cNvSpPr/>
      </dsp:nvSpPr>
      <dsp:spPr>
        <a:xfrm>
          <a:off x="4103608" y="1627442"/>
          <a:ext cx="2705885" cy="556623"/>
        </a:xfrm>
        <a:prstGeom prst="rect">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l-GR" sz="2900" kern="1200"/>
        </a:p>
      </dsp:txBody>
      <dsp:txXfrm>
        <a:off x="4103608" y="1627442"/>
        <a:ext cx="2705885" cy="556623"/>
      </dsp:txXfrm>
    </dsp:sp>
    <dsp:sp modelId="{41ABBAE1-8A69-4182-B7BB-A2186273C3CC}">
      <dsp:nvSpPr>
        <dsp:cNvPr id="0" name=""/>
        <dsp:cNvSpPr/>
      </dsp:nvSpPr>
      <dsp:spPr>
        <a:xfrm>
          <a:off x="2612669" y="2593810"/>
          <a:ext cx="2705885" cy="231926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42FDE4DD-6037-48BB-AE25-D8D4EE2648A2}">
      <dsp:nvSpPr>
        <dsp:cNvPr id="0" name=""/>
        <dsp:cNvSpPr/>
      </dsp:nvSpPr>
      <dsp:spPr>
        <a:xfrm>
          <a:off x="2612669" y="4217296"/>
          <a:ext cx="2705885" cy="556623"/>
        </a:xfrm>
        <a:prstGeom prst="rect">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l-GR" sz="2900" kern="1200"/>
        </a:p>
      </dsp:txBody>
      <dsp:txXfrm>
        <a:off x="2612669" y="4217296"/>
        <a:ext cx="2705885" cy="556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B3C9-B583-4A4A-905F-7DF30C4398BA}">
      <dsp:nvSpPr>
        <dsp:cNvPr id="0" name=""/>
        <dsp:cNvSpPr/>
      </dsp:nvSpPr>
      <dsp:spPr>
        <a:xfrm>
          <a:off x="1121729" y="3957"/>
          <a:ext cx="2705885" cy="23192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B8ECF4B2-FCD0-4786-918E-097C188CCF91}">
      <dsp:nvSpPr>
        <dsp:cNvPr id="0" name=""/>
        <dsp:cNvSpPr/>
      </dsp:nvSpPr>
      <dsp:spPr>
        <a:xfrm>
          <a:off x="1121729" y="1627442"/>
          <a:ext cx="2705885" cy="556623"/>
        </a:xfrm>
        <a:prstGeom prst="rect">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l-GR" sz="2900" kern="1200"/>
        </a:p>
      </dsp:txBody>
      <dsp:txXfrm>
        <a:off x="1121729" y="1627442"/>
        <a:ext cx="2705885" cy="556623"/>
      </dsp:txXfrm>
    </dsp:sp>
    <dsp:sp modelId="{20AF6D3D-62F0-463C-B828-EB6A3F1BB344}">
      <dsp:nvSpPr>
        <dsp:cNvPr id="0" name=""/>
        <dsp:cNvSpPr/>
      </dsp:nvSpPr>
      <dsp:spPr>
        <a:xfrm>
          <a:off x="4103608" y="3957"/>
          <a:ext cx="2705885" cy="231926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B13EBD14-F415-47E9-86D9-088474D1187F}">
      <dsp:nvSpPr>
        <dsp:cNvPr id="0" name=""/>
        <dsp:cNvSpPr/>
      </dsp:nvSpPr>
      <dsp:spPr>
        <a:xfrm>
          <a:off x="4103608" y="1627442"/>
          <a:ext cx="2705885" cy="556623"/>
        </a:xfrm>
        <a:prstGeom prst="rect">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l-GR" sz="2900" kern="1200"/>
        </a:p>
      </dsp:txBody>
      <dsp:txXfrm>
        <a:off x="4103608" y="1627442"/>
        <a:ext cx="2705885" cy="556623"/>
      </dsp:txXfrm>
    </dsp:sp>
    <dsp:sp modelId="{41ABBAE1-8A69-4182-B7BB-A2186273C3CC}">
      <dsp:nvSpPr>
        <dsp:cNvPr id="0" name=""/>
        <dsp:cNvSpPr/>
      </dsp:nvSpPr>
      <dsp:spPr>
        <a:xfrm>
          <a:off x="2612669" y="2593810"/>
          <a:ext cx="2705885" cy="231926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42FDE4DD-6037-48BB-AE25-D8D4EE2648A2}">
      <dsp:nvSpPr>
        <dsp:cNvPr id="0" name=""/>
        <dsp:cNvSpPr/>
      </dsp:nvSpPr>
      <dsp:spPr>
        <a:xfrm>
          <a:off x="2612669" y="4217296"/>
          <a:ext cx="2705885" cy="556623"/>
        </a:xfrm>
        <a:prstGeom prst="rect">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l-GR" sz="2900" kern="1200"/>
        </a:p>
      </dsp:txBody>
      <dsp:txXfrm>
        <a:off x="2612669" y="4217296"/>
        <a:ext cx="2705885" cy="5566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B3C9-B583-4A4A-905F-7DF30C4398BA}">
      <dsp:nvSpPr>
        <dsp:cNvPr id="0" name=""/>
        <dsp:cNvSpPr/>
      </dsp:nvSpPr>
      <dsp:spPr>
        <a:xfrm>
          <a:off x="1121729" y="3957"/>
          <a:ext cx="2705885" cy="23192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B8ECF4B2-FCD0-4786-918E-097C188CCF91}">
      <dsp:nvSpPr>
        <dsp:cNvPr id="0" name=""/>
        <dsp:cNvSpPr/>
      </dsp:nvSpPr>
      <dsp:spPr>
        <a:xfrm>
          <a:off x="1121729" y="1627442"/>
          <a:ext cx="2705885" cy="556623"/>
        </a:xfrm>
        <a:prstGeom prst="rect">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l-GR" sz="2900" kern="1200" dirty="0"/>
        </a:p>
      </dsp:txBody>
      <dsp:txXfrm>
        <a:off x="1121729" y="1627442"/>
        <a:ext cx="2705885" cy="556623"/>
      </dsp:txXfrm>
    </dsp:sp>
    <dsp:sp modelId="{20AF6D3D-62F0-463C-B828-EB6A3F1BB344}">
      <dsp:nvSpPr>
        <dsp:cNvPr id="0" name=""/>
        <dsp:cNvSpPr/>
      </dsp:nvSpPr>
      <dsp:spPr>
        <a:xfrm>
          <a:off x="4103608" y="3957"/>
          <a:ext cx="2705885" cy="231926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B13EBD14-F415-47E9-86D9-088474D1187F}">
      <dsp:nvSpPr>
        <dsp:cNvPr id="0" name=""/>
        <dsp:cNvSpPr/>
      </dsp:nvSpPr>
      <dsp:spPr>
        <a:xfrm>
          <a:off x="4103608" y="1627442"/>
          <a:ext cx="2705885" cy="556623"/>
        </a:xfrm>
        <a:prstGeom prst="rect">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l-GR" sz="2900" kern="1200"/>
        </a:p>
      </dsp:txBody>
      <dsp:txXfrm>
        <a:off x="4103608" y="1627442"/>
        <a:ext cx="2705885" cy="556623"/>
      </dsp:txXfrm>
    </dsp:sp>
    <dsp:sp modelId="{41ABBAE1-8A69-4182-B7BB-A2186273C3CC}">
      <dsp:nvSpPr>
        <dsp:cNvPr id="0" name=""/>
        <dsp:cNvSpPr/>
      </dsp:nvSpPr>
      <dsp:spPr>
        <a:xfrm>
          <a:off x="2612669" y="2593810"/>
          <a:ext cx="2705885" cy="231926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42FDE4DD-6037-48BB-AE25-D8D4EE2648A2}">
      <dsp:nvSpPr>
        <dsp:cNvPr id="0" name=""/>
        <dsp:cNvSpPr/>
      </dsp:nvSpPr>
      <dsp:spPr>
        <a:xfrm>
          <a:off x="2612669" y="4217296"/>
          <a:ext cx="2705885" cy="556623"/>
        </a:xfrm>
        <a:prstGeom prst="rect">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l-GR" sz="2900" kern="1200"/>
        </a:p>
      </dsp:txBody>
      <dsp:txXfrm>
        <a:off x="2612669" y="4217296"/>
        <a:ext cx="2705885" cy="5566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B3C9-B583-4A4A-905F-7DF30C4398BA}">
      <dsp:nvSpPr>
        <dsp:cNvPr id="0" name=""/>
        <dsp:cNvSpPr/>
      </dsp:nvSpPr>
      <dsp:spPr>
        <a:xfrm>
          <a:off x="1121729" y="3957"/>
          <a:ext cx="2705885" cy="23192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B8ECF4B2-FCD0-4786-918E-097C188CCF91}">
      <dsp:nvSpPr>
        <dsp:cNvPr id="0" name=""/>
        <dsp:cNvSpPr/>
      </dsp:nvSpPr>
      <dsp:spPr>
        <a:xfrm>
          <a:off x="1121729" y="1627442"/>
          <a:ext cx="2705885" cy="556623"/>
        </a:xfrm>
        <a:prstGeom prst="rect">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l-GR" sz="2900" kern="1200"/>
        </a:p>
      </dsp:txBody>
      <dsp:txXfrm>
        <a:off x="1121729" y="1627442"/>
        <a:ext cx="2705885" cy="556623"/>
      </dsp:txXfrm>
    </dsp:sp>
    <dsp:sp modelId="{20AF6D3D-62F0-463C-B828-EB6A3F1BB344}">
      <dsp:nvSpPr>
        <dsp:cNvPr id="0" name=""/>
        <dsp:cNvSpPr/>
      </dsp:nvSpPr>
      <dsp:spPr>
        <a:xfrm>
          <a:off x="4103608" y="3957"/>
          <a:ext cx="2705885" cy="231926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B13EBD14-F415-47E9-86D9-088474D1187F}">
      <dsp:nvSpPr>
        <dsp:cNvPr id="0" name=""/>
        <dsp:cNvSpPr/>
      </dsp:nvSpPr>
      <dsp:spPr>
        <a:xfrm>
          <a:off x="4103608" y="1627442"/>
          <a:ext cx="2705885" cy="556623"/>
        </a:xfrm>
        <a:prstGeom prst="rect">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l-GR" sz="2900" kern="1200"/>
        </a:p>
      </dsp:txBody>
      <dsp:txXfrm>
        <a:off x="4103608" y="1627442"/>
        <a:ext cx="2705885" cy="556623"/>
      </dsp:txXfrm>
    </dsp:sp>
    <dsp:sp modelId="{41ABBAE1-8A69-4182-B7BB-A2186273C3CC}">
      <dsp:nvSpPr>
        <dsp:cNvPr id="0" name=""/>
        <dsp:cNvSpPr/>
      </dsp:nvSpPr>
      <dsp:spPr>
        <a:xfrm>
          <a:off x="2612669" y="2593810"/>
          <a:ext cx="2705885" cy="231926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42FDE4DD-6037-48BB-AE25-D8D4EE2648A2}">
      <dsp:nvSpPr>
        <dsp:cNvPr id="0" name=""/>
        <dsp:cNvSpPr/>
      </dsp:nvSpPr>
      <dsp:spPr>
        <a:xfrm>
          <a:off x="2612669" y="4217296"/>
          <a:ext cx="2705885" cy="556623"/>
        </a:xfrm>
        <a:prstGeom prst="rect">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l-GR" sz="2900" kern="1200"/>
        </a:p>
      </dsp:txBody>
      <dsp:txXfrm>
        <a:off x="2612669" y="4217296"/>
        <a:ext cx="2705885" cy="5566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Picture Frame">
  <dgm:title val="Πλαίσιο εικόνας"/>
  <dgm:desc val="Χρησιμοποιείται για την εμφάνιση εικόνων και του αντίστοιχου κειμένου Επιπέδου 1, όπου και τα δύο εμφανίζονται σε ένα μετατοπισμένο πλαίσιο. Λειτουργεί καλύτερα μόνο με κείμενο Επιπέδου 1."/>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Picture Frame">
  <dgm:title val="Πλαίσιο εικόνας"/>
  <dgm:desc val="Χρησιμοποιείται για την εμφάνιση εικόνων και του αντίστοιχου κειμένου Επιπέδου 1, όπου και τα δύο εμφανίζονται σε ένα μετατοπισμένο πλαίσιο. Λειτουργεί καλύτερα μόνο με κείμενο Επιπέδου 1."/>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1"/>
            <a:ext cx="2982119" cy="500142"/>
          </a:xfrm>
          <a:prstGeom prst="rect">
            <a:avLst/>
          </a:prstGeom>
        </p:spPr>
        <p:txBody>
          <a:bodyPr vert="horz" lIns="96478" tIns="48239" rIns="96478" bIns="48239" rtlCol="0"/>
          <a:lstStyle>
            <a:lvl1pPr algn="l">
              <a:defRPr sz="1300"/>
            </a:lvl1pPr>
          </a:lstStyle>
          <a:p>
            <a:endParaRPr lang="el-GR"/>
          </a:p>
        </p:txBody>
      </p:sp>
      <p:sp>
        <p:nvSpPr>
          <p:cNvPr id="3" name="Θέση ημερομηνίας 2"/>
          <p:cNvSpPr>
            <a:spLocks noGrp="1"/>
          </p:cNvSpPr>
          <p:nvPr>
            <p:ph type="dt" sz="quarter" idx="1"/>
          </p:nvPr>
        </p:nvSpPr>
        <p:spPr>
          <a:xfrm>
            <a:off x="3898103" y="1"/>
            <a:ext cx="2982119" cy="500142"/>
          </a:xfrm>
          <a:prstGeom prst="rect">
            <a:avLst/>
          </a:prstGeom>
        </p:spPr>
        <p:txBody>
          <a:bodyPr vert="horz" lIns="96478" tIns="48239" rIns="96478" bIns="48239" rtlCol="0"/>
          <a:lstStyle>
            <a:lvl1pPr algn="r">
              <a:defRPr sz="1300"/>
            </a:lvl1pPr>
          </a:lstStyle>
          <a:p>
            <a:fld id="{02694044-D13B-4D39-BEB2-27FEAFE3481D}" type="datetimeFigureOut">
              <a:rPr lang="el-GR" smtClean="0"/>
              <a:t>11/1/2017</a:t>
            </a:fld>
            <a:endParaRPr lang="el-GR"/>
          </a:p>
        </p:txBody>
      </p:sp>
      <p:sp>
        <p:nvSpPr>
          <p:cNvPr id="4" name="Θέση υποσέλιδου 3"/>
          <p:cNvSpPr>
            <a:spLocks noGrp="1"/>
          </p:cNvSpPr>
          <p:nvPr>
            <p:ph type="ftr" sz="quarter" idx="2"/>
          </p:nvPr>
        </p:nvSpPr>
        <p:spPr>
          <a:xfrm>
            <a:off x="1" y="9500961"/>
            <a:ext cx="2982119" cy="500142"/>
          </a:xfrm>
          <a:prstGeom prst="rect">
            <a:avLst/>
          </a:prstGeom>
        </p:spPr>
        <p:txBody>
          <a:bodyPr vert="horz" lIns="96478" tIns="48239" rIns="96478" bIns="48239" rtlCol="0" anchor="b"/>
          <a:lstStyle>
            <a:lvl1pPr algn="l">
              <a:defRPr sz="1300"/>
            </a:lvl1pPr>
          </a:lstStyle>
          <a:p>
            <a:endParaRPr lang="el-GR"/>
          </a:p>
        </p:txBody>
      </p:sp>
      <p:sp>
        <p:nvSpPr>
          <p:cNvPr id="5" name="Θέση αριθμού διαφάνειας 4"/>
          <p:cNvSpPr>
            <a:spLocks noGrp="1"/>
          </p:cNvSpPr>
          <p:nvPr>
            <p:ph type="sldNum" sz="quarter" idx="3"/>
          </p:nvPr>
        </p:nvSpPr>
        <p:spPr>
          <a:xfrm>
            <a:off x="3898103" y="9500961"/>
            <a:ext cx="2982119" cy="500142"/>
          </a:xfrm>
          <a:prstGeom prst="rect">
            <a:avLst/>
          </a:prstGeom>
        </p:spPr>
        <p:txBody>
          <a:bodyPr vert="horz" lIns="96478" tIns="48239" rIns="96478" bIns="48239" rtlCol="0" anchor="b"/>
          <a:lstStyle>
            <a:lvl1pPr algn="r">
              <a:defRPr sz="1300"/>
            </a:lvl1pPr>
          </a:lstStyle>
          <a:p>
            <a:fld id="{B32CDA59-D86A-4935-B4CB-DA3804E7029A}" type="slidenum">
              <a:rPr lang="el-GR" smtClean="0"/>
              <a:t>‹#›</a:t>
            </a:fld>
            <a:endParaRPr lang="el-GR"/>
          </a:p>
        </p:txBody>
      </p:sp>
    </p:spTree>
    <p:extLst>
      <p:ext uri="{BB962C8B-B14F-4D97-AF65-F5344CB8AC3E}">
        <p14:creationId xmlns:p14="http://schemas.microsoft.com/office/powerpoint/2010/main" val="1689221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1"/>
            <a:ext cx="2982119" cy="500142"/>
          </a:xfrm>
          <a:prstGeom prst="rect">
            <a:avLst/>
          </a:prstGeom>
        </p:spPr>
        <p:txBody>
          <a:bodyPr vert="horz" lIns="96478" tIns="48239" rIns="96478" bIns="48239" rtlCol="0"/>
          <a:lstStyle>
            <a:lvl1pPr algn="l">
              <a:defRPr sz="1300"/>
            </a:lvl1pPr>
          </a:lstStyle>
          <a:p>
            <a:endParaRPr lang="el-GR"/>
          </a:p>
        </p:txBody>
      </p:sp>
      <p:sp>
        <p:nvSpPr>
          <p:cNvPr id="3" name="Θέση ημερομηνίας 2"/>
          <p:cNvSpPr>
            <a:spLocks noGrp="1"/>
          </p:cNvSpPr>
          <p:nvPr>
            <p:ph type="dt" idx="1"/>
          </p:nvPr>
        </p:nvSpPr>
        <p:spPr>
          <a:xfrm>
            <a:off x="3898103" y="1"/>
            <a:ext cx="2982119" cy="500142"/>
          </a:xfrm>
          <a:prstGeom prst="rect">
            <a:avLst/>
          </a:prstGeom>
        </p:spPr>
        <p:txBody>
          <a:bodyPr vert="horz" lIns="96478" tIns="48239" rIns="96478" bIns="48239" rtlCol="0"/>
          <a:lstStyle>
            <a:lvl1pPr algn="r">
              <a:defRPr sz="1300"/>
            </a:lvl1pPr>
          </a:lstStyle>
          <a:p>
            <a:fld id="{F0056615-6A10-4415-980F-F35B1D204D34}" type="datetimeFigureOut">
              <a:rPr lang="el-GR" smtClean="0"/>
              <a:t>11/1/2017</a:t>
            </a:fld>
            <a:endParaRPr lang="el-GR"/>
          </a:p>
        </p:txBody>
      </p:sp>
      <p:sp>
        <p:nvSpPr>
          <p:cNvPr id="4" name="Θέση εικόνας διαφάνειας 3"/>
          <p:cNvSpPr>
            <a:spLocks noGrp="1" noRot="1" noChangeAspect="1"/>
          </p:cNvSpPr>
          <p:nvPr>
            <p:ph type="sldImg" idx="2"/>
          </p:nvPr>
        </p:nvSpPr>
        <p:spPr>
          <a:xfrm>
            <a:off x="942975" y="749300"/>
            <a:ext cx="4997450" cy="3749675"/>
          </a:xfrm>
          <a:prstGeom prst="rect">
            <a:avLst/>
          </a:prstGeom>
          <a:noFill/>
          <a:ln w="12700">
            <a:solidFill>
              <a:prstClr val="black"/>
            </a:solidFill>
          </a:ln>
        </p:spPr>
        <p:txBody>
          <a:bodyPr vert="horz" lIns="96478" tIns="48239" rIns="96478" bIns="48239" rtlCol="0" anchor="ctr"/>
          <a:lstStyle/>
          <a:p>
            <a:endParaRPr lang="el-GR"/>
          </a:p>
        </p:txBody>
      </p:sp>
      <p:sp>
        <p:nvSpPr>
          <p:cNvPr id="5" name="Θέση σημειώσεων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1" y="9500961"/>
            <a:ext cx="2982119" cy="500142"/>
          </a:xfrm>
          <a:prstGeom prst="rect">
            <a:avLst/>
          </a:prstGeom>
        </p:spPr>
        <p:txBody>
          <a:bodyPr vert="horz" lIns="96478" tIns="48239" rIns="96478" bIns="48239" rtlCol="0" anchor="b"/>
          <a:lstStyle>
            <a:lvl1pPr algn="l">
              <a:defRPr sz="1300"/>
            </a:lvl1pPr>
          </a:lstStyle>
          <a:p>
            <a:endParaRPr lang="el-GR"/>
          </a:p>
        </p:txBody>
      </p:sp>
      <p:sp>
        <p:nvSpPr>
          <p:cNvPr id="7" name="Θέση αριθμού διαφάνειας 6"/>
          <p:cNvSpPr>
            <a:spLocks noGrp="1"/>
          </p:cNvSpPr>
          <p:nvPr>
            <p:ph type="sldNum" sz="quarter" idx="5"/>
          </p:nvPr>
        </p:nvSpPr>
        <p:spPr>
          <a:xfrm>
            <a:off x="3898103" y="9500961"/>
            <a:ext cx="2982119" cy="500142"/>
          </a:xfrm>
          <a:prstGeom prst="rect">
            <a:avLst/>
          </a:prstGeom>
        </p:spPr>
        <p:txBody>
          <a:bodyPr vert="horz" lIns="96478" tIns="48239" rIns="96478" bIns="48239" rtlCol="0" anchor="b"/>
          <a:lstStyle>
            <a:lvl1pPr algn="r">
              <a:defRPr sz="1300"/>
            </a:lvl1pPr>
          </a:lstStyle>
          <a:p>
            <a:fld id="{A7F4BAB0-04E1-4607-B9C3-E41E5466C299}" type="slidenum">
              <a:rPr lang="el-GR" smtClean="0"/>
              <a:t>‹#›</a:t>
            </a:fld>
            <a:endParaRPr lang="el-GR"/>
          </a:p>
        </p:txBody>
      </p:sp>
    </p:spTree>
    <p:extLst>
      <p:ext uri="{BB962C8B-B14F-4D97-AF65-F5344CB8AC3E}">
        <p14:creationId xmlns:p14="http://schemas.microsoft.com/office/powerpoint/2010/main" val="85619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Τίτλος 7"/>
          <p:cNvSpPr>
            <a:spLocks noGrp="1"/>
          </p:cNvSpPr>
          <p:nvPr>
            <p:ph type="ctrTitle"/>
          </p:nvPr>
        </p:nvSpPr>
        <p:spPr>
          <a:xfrm>
            <a:off x="2286000" y="3124200"/>
            <a:ext cx="6172200" cy="1894362"/>
          </a:xfrm>
        </p:spPr>
        <p:txBody>
          <a:bodyPr/>
          <a:lstStyle>
            <a:lvl1pPr>
              <a:defRPr b="1"/>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bwMode="auto">
          <a:xfrm rot="5400000">
            <a:off x="7764621" y="1174097"/>
            <a:ext cx="2286000" cy="381000"/>
          </a:xfrm>
        </p:spPr>
        <p:txBody>
          <a:bodyPr/>
          <a:lstStyle/>
          <a:p>
            <a:fld id="{9A0C4AFF-B74A-4690-A85A-08BD0A76F149}" type="datetime1">
              <a:rPr lang="el-GR" smtClean="0"/>
              <a:t>11/1/2017</a:t>
            </a:fld>
            <a:endParaRPr lang="el-GR"/>
          </a:p>
        </p:txBody>
      </p:sp>
      <p:sp>
        <p:nvSpPr>
          <p:cNvPr id="17" name="Θέση υποσέλιδου 16"/>
          <p:cNvSpPr>
            <a:spLocks noGrp="1"/>
          </p:cNvSpPr>
          <p:nvPr>
            <p:ph type="ftr" sz="quarter" idx="11"/>
          </p:nvPr>
        </p:nvSpPr>
        <p:spPr bwMode="auto">
          <a:xfrm rot="5400000">
            <a:off x="7077269" y="4181669"/>
            <a:ext cx="3657600" cy="384048"/>
          </a:xfrm>
        </p:spPr>
        <p:txBody>
          <a:bodyPr/>
          <a:lstStyle/>
          <a:p>
            <a:r>
              <a:rPr lang="el-GR" smtClean="0"/>
              <a:t>Καζάκου Γεωργία, ΠΕ09 Οικονομολόγος</a:t>
            </a:r>
            <a:endParaRPr lang="el-GR"/>
          </a:p>
        </p:txBody>
      </p:sp>
      <p:sp>
        <p:nvSpPr>
          <p:cNvPr id="10" name="Ορθογώνιο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Ορθογώνιο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Ευθεία γραμμή σύνδεσης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Ευθεία γραμμή σύνδεσης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Ευθεία γραμμή σύνδεσης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Ορθογώνιο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Έλλειψη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Έλλειψη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Έλλειψη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Θέση αριθμού διαφάνειας 28"/>
          <p:cNvSpPr>
            <a:spLocks noGrp="1"/>
          </p:cNvSpPr>
          <p:nvPr>
            <p:ph type="sldNum" sz="quarter" idx="12"/>
          </p:nvPr>
        </p:nvSpPr>
        <p:spPr bwMode="auto">
          <a:xfrm>
            <a:off x="1325544" y="4928702"/>
            <a:ext cx="609600" cy="517524"/>
          </a:xfrm>
        </p:spPr>
        <p:txBody>
          <a:bodyPr/>
          <a:lstStyle/>
          <a:p>
            <a:fld id="{BAE318D7-B26F-418D-AE45-FB9354013C95}"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88DF28D0-C239-4E40-BBA4-2BDB824DB18D}" type="datetime1">
              <a:rPr lang="el-GR" smtClean="0"/>
              <a:t>11/1/2017</a:t>
            </a:fld>
            <a:endParaRPr lang="el-GR"/>
          </a:p>
        </p:txBody>
      </p:sp>
      <p:sp>
        <p:nvSpPr>
          <p:cNvPr id="5" name="Θέση υποσέλιδου 4"/>
          <p:cNvSpPr>
            <a:spLocks noGrp="1"/>
          </p:cNvSpPr>
          <p:nvPr>
            <p:ph type="ftr" sz="quarter" idx="11"/>
          </p:nvPr>
        </p:nvSpPr>
        <p:spPr/>
        <p:txBody>
          <a:bodyPr/>
          <a:lstStyle/>
          <a:p>
            <a:r>
              <a:rPr lang="el-GR" smtClean="0"/>
              <a:t>Καζάκου Γεωργία, ΠΕ09 Οικονομολόγος</a:t>
            </a:r>
            <a:endParaRPr lang="el-GR"/>
          </a:p>
        </p:txBody>
      </p:sp>
      <p:sp>
        <p:nvSpPr>
          <p:cNvPr id="6" name="Θέση αριθμού διαφάνειας 5"/>
          <p:cNvSpPr>
            <a:spLocks noGrp="1"/>
          </p:cNvSpPr>
          <p:nvPr>
            <p:ph type="sldNum" sz="quarter" idx="12"/>
          </p:nvPr>
        </p:nvSpPr>
        <p:spPr/>
        <p:txBody>
          <a:bodyPr/>
          <a:lstStyle/>
          <a:p>
            <a:fld id="{BAE318D7-B26F-418D-AE45-FB9354013C9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1676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5C52346-9F56-4A63-ACE1-D005BD4E8C5A}" type="datetime1">
              <a:rPr lang="el-GR" smtClean="0"/>
              <a:t>11/1/2017</a:t>
            </a:fld>
            <a:endParaRPr lang="el-GR"/>
          </a:p>
        </p:txBody>
      </p:sp>
      <p:sp>
        <p:nvSpPr>
          <p:cNvPr id="5" name="Θέση υποσέλιδου 4"/>
          <p:cNvSpPr>
            <a:spLocks noGrp="1"/>
          </p:cNvSpPr>
          <p:nvPr>
            <p:ph type="ftr" sz="quarter" idx="11"/>
          </p:nvPr>
        </p:nvSpPr>
        <p:spPr/>
        <p:txBody>
          <a:bodyPr/>
          <a:lstStyle/>
          <a:p>
            <a:r>
              <a:rPr lang="el-GR" smtClean="0"/>
              <a:t>Καζάκου Γεωργία, ΠΕ09 Οικονομολόγος</a:t>
            </a:r>
            <a:endParaRPr lang="el-GR"/>
          </a:p>
        </p:txBody>
      </p:sp>
      <p:sp>
        <p:nvSpPr>
          <p:cNvPr id="6" name="Θέση αριθμού διαφάνειας 5"/>
          <p:cNvSpPr>
            <a:spLocks noGrp="1"/>
          </p:cNvSpPr>
          <p:nvPr>
            <p:ph type="sldNum" sz="quarter" idx="12"/>
          </p:nvPr>
        </p:nvSpPr>
        <p:spPr/>
        <p:txBody>
          <a:bodyPr/>
          <a:lstStyle/>
          <a:p>
            <a:fld id="{BAE318D7-B26F-418D-AE45-FB9354013C95}"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8" name="Θέση περιεχομένου 7"/>
          <p:cNvSpPr>
            <a:spLocks noGrp="1"/>
          </p:cNvSpPr>
          <p:nvPr>
            <p:ph sz="quarter" idx="1"/>
          </p:nvPr>
        </p:nvSpPr>
        <p:spPr>
          <a:xfrm>
            <a:off x="457200" y="1600200"/>
            <a:ext cx="7467600" cy="487375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4"/>
          </p:nvPr>
        </p:nvSpPr>
        <p:spPr/>
        <p:txBody>
          <a:bodyPr rtlCol="0"/>
          <a:lstStyle/>
          <a:p>
            <a:fld id="{96A97F26-87CE-4F59-900A-DC489F6CDFB1}" type="datetime1">
              <a:rPr lang="el-GR" smtClean="0"/>
              <a:t>11/1/2017</a:t>
            </a:fld>
            <a:endParaRPr lang="el-GR"/>
          </a:p>
        </p:txBody>
      </p:sp>
      <p:sp>
        <p:nvSpPr>
          <p:cNvPr id="9" name="Θέση αριθμού διαφάνειας 8"/>
          <p:cNvSpPr>
            <a:spLocks noGrp="1"/>
          </p:cNvSpPr>
          <p:nvPr>
            <p:ph type="sldNum" sz="quarter" idx="15"/>
          </p:nvPr>
        </p:nvSpPr>
        <p:spPr/>
        <p:txBody>
          <a:bodyPr rtlCol="0"/>
          <a:lstStyle/>
          <a:p>
            <a:fld id="{BAE318D7-B26F-418D-AE45-FB9354013C95}" type="slidenum">
              <a:rPr lang="el-GR" smtClean="0"/>
              <a:t>‹#›</a:t>
            </a:fld>
            <a:endParaRPr lang="el-GR"/>
          </a:p>
        </p:txBody>
      </p:sp>
      <p:sp>
        <p:nvSpPr>
          <p:cNvPr id="10" name="Θέση υποσέλιδου 9"/>
          <p:cNvSpPr>
            <a:spLocks noGrp="1"/>
          </p:cNvSpPr>
          <p:nvPr>
            <p:ph type="ftr" sz="quarter" idx="16"/>
          </p:nvPr>
        </p:nvSpPr>
        <p:spPr/>
        <p:txBody>
          <a:bodyPr rtlCol="0"/>
          <a:lstStyle/>
          <a:p>
            <a:r>
              <a:rPr lang="el-GR" smtClean="0"/>
              <a:t>Καζάκου Γεωργία, ΠΕ09 Οικονομολόγος</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bwMode="auto">
          <a:xfrm rot="5400000">
            <a:off x="7763256" y="1170432"/>
            <a:ext cx="2286000" cy="381000"/>
          </a:xfrm>
        </p:spPr>
        <p:txBody>
          <a:bodyPr/>
          <a:lstStyle/>
          <a:p>
            <a:fld id="{8893E650-11A3-45E8-8379-57EF1565DF0B}" type="datetime1">
              <a:rPr lang="el-GR" smtClean="0"/>
              <a:t>11/1/2017</a:t>
            </a:fld>
            <a:endParaRPr lang="el-GR"/>
          </a:p>
        </p:txBody>
      </p:sp>
      <p:sp>
        <p:nvSpPr>
          <p:cNvPr id="5" name="Θέση υποσέλιδου 4"/>
          <p:cNvSpPr>
            <a:spLocks noGrp="1"/>
          </p:cNvSpPr>
          <p:nvPr>
            <p:ph type="ftr" sz="quarter" idx="11"/>
          </p:nvPr>
        </p:nvSpPr>
        <p:spPr bwMode="auto">
          <a:xfrm rot="5400000">
            <a:off x="7077456" y="4178808"/>
            <a:ext cx="3657600" cy="384048"/>
          </a:xfrm>
        </p:spPr>
        <p:txBody>
          <a:bodyPr/>
          <a:lstStyle/>
          <a:p>
            <a:r>
              <a:rPr lang="el-GR" smtClean="0"/>
              <a:t>Καζάκου Γεωργία, ΠΕ09 Οικονομολόγος</a:t>
            </a:r>
            <a:endParaRPr lang="el-GR"/>
          </a:p>
        </p:txBody>
      </p:sp>
      <p:sp>
        <p:nvSpPr>
          <p:cNvPr id="9" name="Ορθογώνιο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Ευθεία γραμμή σύνδεσης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Ευθεία γραμμή σύνδεσης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Ορθογώνιο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Έλλειψη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Έλλειψη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Έλλειψη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Ευθεία γραμμή σύνδεσης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Θέση αριθμού διαφάνειας 5"/>
          <p:cNvSpPr>
            <a:spLocks noGrp="1"/>
          </p:cNvSpPr>
          <p:nvPr>
            <p:ph type="sldNum" sz="quarter" idx="12"/>
          </p:nvPr>
        </p:nvSpPr>
        <p:spPr bwMode="auto">
          <a:xfrm>
            <a:off x="1340616" y="4928702"/>
            <a:ext cx="609600" cy="517524"/>
          </a:xfrm>
        </p:spPr>
        <p:txBody>
          <a:bodyPr/>
          <a:lstStyle/>
          <a:p>
            <a:fld id="{BAE318D7-B26F-418D-AE45-FB9354013C95}"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54377E4C-5BCF-4CDC-BA80-0B633C589514}" type="datetime1">
              <a:rPr lang="el-GR" smtClean="0"/>
              <a:t>11/1/2017</a:t>
            </a:fld>
            <a:endParaRPr lang="el-GR"/>
          </a:p>
        </p:txBody>
      </p:sp>
      <p:sp>
        <p:nvSpPr>
          <p:cNvPr id="6" name="Θέση υποσέλιδου 5"/>
          <p:cNvSpPr>
            <a:spLocks noGrp="1"/>
          </p:cNvSpPr>
          <p:nvPr>
            <p:ph type="ftr" sz="quarter" idx="11"/>
          </p:nvPr>
        </p:nvSpPr>
        <p:spPr/>
        <p:txBody>
          <a:bodyPr/>
          <a:lstStyle/>
          <a:p>
            <a:r>
              <a:rPr lang="el-GR" smtClean="0"/>
              <a:t>Καζάκου Γεωργία, ΠΕ09 Οικονομολόγος</a:t>
            </a:r>
            <a:endParaRPr lang="el-GR"/>
          </a:p>
        </p:txBody>
      </p:sp>
      <p:sp>
        <p:nvSpPr>
          <p:cNvPr id="7" name="Θέση αριθμού διαφάνειας 6"/>
          <p:cNvSpPr>
            <a:spLocks noGrp="1"/>
          </p:cNvSpPr>
          <p:nvPr>
            <p:ph type="sldNum" sz="quarter" idx="12"/>
          </p:nvPr>
        </p:nvSpPr>
        <p:spPr/>
        <p:txBody>
          <a:bodyPr/>
          <a:lstStyle/>
          <a:p>
            <a:fld id="{BAE318D7-B26F-418D-AE45-FB9354013C95}" type="slidenum">
              <a:rPr lang="el-GR" smtClean="0"/>
              <a:t>‹#›</a:t>
            </a:fld>
            <a:endParaRPr lang="el-GR"/>
          </a:p>
        </p:txBody>
      </p:sp>
      <p:sp>
        <p:nvSpPr>
          <p:cNvPr id="9" name="Θέση περιεχομένου 8"/>
          <p:cNvSpPr>
            <a:spLocks noGrp="1"/>
          </p:cNvSpPr>
          <p:nvPr>
            <p:ph sz="quarter" idx="1"/>
          </p:nvPr>
        </p:nvSpPr>
        <p:spPr>
          <a:xfrm>
            <a:off x="457200"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270248"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7543800" cy="1143000"/>
          </a:xfrm>
        </p:spPr>
        <p:txBody>
          <a:bodyPr anchor="b"/>
          <a:lstStyle>
            <a:lvl1pPr>
              <a:defRPr/>
            </a:lvl1pPr>
          </a:lstStyle>
          <a:p>
            <a:r>
              <a:rPr kumimoji="0" lang="el-GR" smtClean="0"/>
              <a:t>Στυλ κύριου τίτλου</a:t>
            </a:r>
            <a:endParaRPr kumimoji="0" lang="en-US"/>
          </a:p>
        </p:txBody>
      </p:sp>
      <p:sp>
        <p:nvSpPr>
          <p:cNvPr id="7" name="Θέση ημερομηνίας 6"/>
          <p:cNvSpPr>
            <a:spLocks noGrp="1"/>
          </p:cNvSpPr>
          <p:nvPr>
            <p:ph type="dt" sz="half" idx="10"/>
          </p:nvPr>
        </p:nvSpPr>
        <p:spPr/>
        <p:txBody>
          <a:bodyPr/>
          <a:lstStyle/>
          <a:p>
            <a:fld id="{354B5D52-CEE1-4A7C-92CA-DD9929BC8A99}" type="datetime1">
              <a:rPr lang="el-GR" smtClean="0"/>
              <a:t>11/1/2017</a:t>
            </a:fld>
            <a:endParaRPr lang="el-GR"/>
          </a:p>
        </p:txBody>
      </p:sp>
      <p:sp>
        <p:nvSpPr>
          <p:cNvPr id="8" name="Θέση υποσέλιδου 7"/>
          <p:cNvSpPr>
            <a:spLocks noGrp="1"/>
          </p:cNvSpPr>
          <p:nvPr>
            <p:ph type="ftr" sz="quarter" idx="11"/>
          </p:nvPr>
        </p:nvSpPr>
        <p:spPr/>
        <p:txBody>
          <a:bodyPr/>
          <a:lstStyle/>
          <a:p>
            <a:r>
              <a:rPr lang="el-GR" smtClean="0"/>
              <a:t>Καζάκου Γεωργία, ΠΕ09 Οικονομολόγος</a:t>
            </a:r>
            <a:endParaRPr lang="el-GR"/>
          </a:p>
        </p:txBody>
      </p:sp>
      <p:sp>
        <p:nvSpPr>
          <p:cNvPr id="9" name="Θέση αριθμού διαφάνειας 8"/>
          <p:cNvSpPr>
            <a:spLocks noGrp="1"/>
          </p:cNvSpPr>
          <p:nvPr>
            <p:ph type="sldNum" sz="quarter" idx="12"/>
          </p:nvPr>
        </p:nvSpPr>
        <p:spPr/>
        <p:txBody>
          <a:bodyPr/>
          <a:lstStyle/>
          <a:p>
            <a:fld id="{BAE318D7-B26F-418D-AE45-FB9354013C95}" type="slidenum">
              <a:rPr lang="el-GR" smtClean="0"/>
              <a:t>‹#›</a:t>
            </a:fld>
            <a:endParaRPr lang="el-GR"/>
          </a:p>
        </p:txBody>
      </p:sp>
      <p:sp>
        <p:nvSpPr>
          <p:cNvPr id="11" name="Θέση περιεχομένου 10"/>
          <p:cNvSpPr>
            <a:spLocks noGrp="1"/>
          </p:cNvSpPr>
          <p:nvPr>
            <p:ph sz="quarter" idx="2"/>
          </p:nvPr>
        </p:nvSpPr>
        <p:spPr>
          <a:xfrm>
            <a:off x="457200"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quarter" idx="4"/>
          </p:nvPr>
        </p:nvSpPr>
        <p:spPr>
          <a:xfrm>
            <a:off x="4371975"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Θέση κειμένου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
        <p:nvSpPr>
          <p:cNvPr id="14" name="Θέση κειμένου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6" name="Θέση ημερομηνίας 5"/>
          <p:cNvSpPr>
            <a:spLocks noGrp="1"/>
          </p:cNvSpPr>
          <p:nvPr>
            <p:ph type="dt" sz="half" idx="10"/>
          </p:nvPr>
        </p:nvSpPr>
        <p:spPr/>
        <p:txBody>
          <a:bodyPr rtlCol="0"/>
          <a:lstStyle/>
          <a:p>
            <a:fld id="{788CA0A0-602B-443E-B555-645A30E7F693}" type="datetime1">
              <a:rPr lang="el-GR" smtClean="0"/>
              <a:t>11/1/2017</a:t>
            </a:fld>
            <a:endParaRPr lang="el-GR"/>
          </a:p>
        </p:txBody>
      </p:sp>
      <p:sp>
        <p:nvSpPr>
          <p:cNvPr id="7" name="Θέση αριθμού διαφάνειας 6"/>
          <p:cNvSpPr>
            <a:spLocks noGrp="1"/>
          </p:cNvSpPr>
          <p:nvPr>
            <p:ph type="sldNum" sz="quarter" idx="11"/>
          </p:nvPr>
        </p:nvSpPr>
        <p:spPr/>
        <p:txBody>
          <a:bodyPr rtlCol="0"/>
          <a:lstStyle/>
          <a:p>
            <a:fld id="{BAE318D7-B26F-418D-AE45-FB9354013C95}" type="slidenum">
              <a:rPr lang="el-GR" smtClean="0"/>
              <a:t>‹#›</a:t>
            </a:fld>
            <a:endParaRPr lang="el-GR"/>
          </a:p>
        </p:txBody>
      </p:sp>
      <p:sp>
        <p:nvSpPr>
          <p:cNvPr id="8" name="Θέση υποσέλιδου 7"/>
          <p:cNvSpPr>
            <a:spLocks noGrp="1"/>
          </p:cNvSpPr>
          <p:nvPr>
            <p:ph type="ftr" sz="quarter" idx="12"/>
          </p:nvPr>
        </p:nvSpPr>
        <p:spPr/>
        <p:txBody>
          <a:bodyPr rtlCol="0"/>
          <a:lstStyle/>
          <a:p>
            <a:r>
              <a:rPr lang="el-GR" smtClean="0"/>
              <a:t>Καζάκου Γεωργία, ΠΕ09 Οικονομολόγος</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9AA81E7-6C4F-4089-9F76-A18CC2490D3B}" type="datetime1">
              <a:rPr lang="el-GR" smtClean="0"/>
              <a:t>11/1/2017</a:t>
            </a:fld>
            <a:endParaRPr lang="el-GR"/>
          </a:p>
        </p:txBody>
      </p:sp>
      <p:sp>
        <p:nvSpPr>
          <p:cNvPr id="3" name="Θέση υποσέλιδου 2"/>
          <p:cNvSpPr>
            <a:spLocks noGrp="1"/>
          </p:cNvSpPr>
          <p:nvPr>
            <p:ph type="ftr" sz="quarter" idx="11"/>
          </p:nvPr>
        </p:nvSpPr>
        <p:spPr/>
        <p:txBody>
          <a:bodyPr/>
          <a:lstStyle/>
          <a:p>
            <a:r>
              <a:rPr lang="el-GR" smtClean="0"/>
              <a:t>Καζάκου Γεωργία, ΠΕ09 Οικονομολόγος</a:t>
            </a:r>
            <a:endParaRPr lang="el-GR"/>
          </a:p>
        </p:txBody>
      </p:sp>
      <p:sp>
        <p:nvSpPr>
          <p:cNvPr id="4" name="Θέση αριθμού διαφάνειας 3"/>
          <p:cNvSpPr>
            <a:spLocks noGrp="1"/>
          </p:cNvSpPr>
          <p:nvPr>
            <p:ph type="sldNum" sz="quarter" idx="12"/>
          </p:nvPr>
        </p:nvSpPr>
        <p:spPr/>
        <p:txBody>
          <a:bodyPr/>
          <a:lstStyle/>
          <a:p>
            <a:fld id="{BAE318D7-B26F-418D-AE45-FB9354013C9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Τίτλο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8" name="Ευθεία γραμμή σύνδεσης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Ευθεία γραμμή σύνδεσης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Ευθεία γραμμή σύνδεσης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Ορθογώνιο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Έλλειψη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Θέση περιεχομένου 17"/>
          <p:cNvSpPr>
            <a:spLocks noGrp="1"/>
          </p:cNvSpPr>
          <p:nvPr>
            <p:ph sz="quarter" idx="1"/>
          </p:nvPr>
        </p:nvSpPr>
        <p:spPr>
          <a:xfrm>
            <a:off x="304800" y="274320"/>
            <a:ext cx="5638800" cy="6327648"/>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4"/>
          </p:nvPr>
        </p:nvSpPr>
        <p:spPr/>
        <p:txBody>
          <a:bodyPr rtlCol="0"/>
          <a:lstStyle/>
          <a:p>
            <a:fld id="{45761015-5720-482E-A27D-02034CEB82E7}" type="datetime1">
              <a:rPr lang="el-GR" smtClean="0"/>
              <a:t>11/1/2017</a:t>
            </a:fld>
            <a:endParaRPr lang="el-GR"/>
          </a:p>
        </p:txBody>
      </p:sp>
      <p:sp>
        <p:nvSpPr>
          <p:cNvPr id="22" name="Θέση αριθμού διαφάνειας 21"/>
          <p:cNvSpPr>
            <a:spLocks noGrp="1"/>
          </p:cNvSpPr>
          <p:nvPr>
            <p:ph type="sldNum" sz="quarter" idx="15"/>
          </p:nvPr>
        </p:nvSpPr>
        <p:spPr/>
        <p:txBody>
          <a:bodyPr rtlCol="0"/>
          <a:lstStyle/>
          <a:p>
            <a:fld id="{BAE318D7-B26F-418D-AE45-FB9354013C95}" type="slidenum">
              <a:rPr lang="el-GR" smtClean="0"/>
              <a:t>‹#›</a:t>
            </a:fld>
            <a:endParaRPr lang="el-GR"/>
          </a:p>
        </p:txBody>
      </p:sp>
      <p:sp>
        <p:nvSpPr>
          <p:cNvPr id="23" name="Θέση υποσέλιδου 22"/>
          <p:cNvSpPr>
            <a:spLocks noGrp="1"/>
          </p:cNvSpPr>
          <p:nvPr>
            <p:ph type="ftr" sz="quarter" idx="16"/>
          </p:nvPr>
        </p:nvSpPr>
        <p:spPr/>
        <p:txBody>
          <a:bodyPr rtlCol="0"/>
          <a:lstStyle/>
          <a:p>
            <a:r>
              <a:rPr lang="el-GR" smtClean="0"/>
              <a:t>Καζάκου Γεωργία, ΠΕ09 Οικονομολόγος</a:t>
            </a: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Ευθεία γραμμή σύνδεσης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Έλλειψη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Τίτλος 1"/>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10" name="Ευθεία γραμμή σύνδεσης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Ορθογώνιο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Ευθεία γραμμή σύνδεσης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Ευθεία γραμμή σύνδεσης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Ευθεία γραμμή σύνδεσης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Θέση ημερομηνίας 16"/>
          <p:cNvSpPr>
            <a:spLocks noGrp="1"/>
          </p:cNvSpPr>
          <p:nvPr>
            <p:ph type="dt" sz="half" idx="10"/>
          </p:nvPr>
        </p:nvSpPr>
        <p:spPr/>
        <p:txBody>
          <a:bodyPr rtlCol="0"/>
          <a:lstStyle/>
          <a:p>
            <a:fld id="{B16D96B2-6AC0-4CC7-B0D4-6438181DC956}" type="datetime1">
              <a:rPr lang="el-GR" smtClean="0"/>
              <a:t>11/1/2017</a:t>
            </a:fld>
            <a:endParaRPr lang="el-GR"/>
          </a:p>
        </p:txBody>
      </p:sp>
      <p:sp>
        <p:nvSpPr>
          <p:cNvPr id="18" name="Θέση αριθμού διαφάνειας 17"/>
          <p:cNvSpPr>
            <a:spLocks noGrp="1"/>
          </p:cNvSpPr>
          <p:nvPr>
            <p:ph type="sldNum" sz="quarter" idx="11"/>
          </p:nvPr>
        </p:nvSpPr>
        <p:spPr/>
        <p:txBody>
          <a:bodyPr rtlCol="0"/>
          <a:lstStyle/>
          <a:p>
            <a:fld id="{BAE318D7-B26F-418D-AE45-FB9354013C95}" type="slidenum">
              <a:rPr lang="el-GR" smtClean="0"/>
              <a:t>‹#›</a:t>
            </a:fld>
            <a:endParaRPr lang="el-GR"/>
          </a:p>
        </p:txBody>
      </p:sp>
      <p:sp>
        <p:nvSpPr>
          <p:cNvPr id="21" name="Θέση υποσέλιδου 20"/>
          <p:cNvSpPr>
            <a:spLocks noGrp="1"/>
          </p:cNvSpPr>
          <p:nvPr>
            <p:ph type="ftr" sz="quarter" idx="12"/>
          </p:nvPr>
        </p:nvSpPr>
        <p:spPr/>
        <p:txBody>
          <a:bodyPr rtlCol="0"/>
          <a:lstStyle/>
          <a:p>
            <a:r>
              <a:rPr lang="el-GR" smtClean="0"/>
              <a:t>Καζάκου Γεωργία, ΠΕ09 Οικονομολόγος</a:t>
            </a: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Ευθεία γραμμή σύνδεσης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Θέση τίτλου 21"/>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5AC86A1-2D46-41B7-9973-1B61AB948342}" type="datetime1">
              <a:rPr lang="el-GR" smtClean="0"/>
              <a:t>11/1/2017</a:t>
            </a:fld>
            <a:endParaRPr lang="el-GR"/>
          </a:p>
        </p:txBody>
      </p:sp>
      <p:sp>
        <p:nvSpPr>
          <p:cNvPr id="3" name="Θέση υποσέλιδου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l-GR" smtClean="0"/>
              <a:t>Καζάκου Γεωργία, ΠΕ09 Οικονομολόγος</a:t>
            </a:r>
            <a:endParaRPr lang="el-GR"/>
          </a:p>
        </p:txBody>
      </p:sp>
      <p:sp>
        <p:nvSpPr>
          <p:cNvPr id="7" name="Ευθεία γραμμή σύνδεσης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Ευθεία γραμμή σύνδεσης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Ορθογώνιο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Έλλειψη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Θέση αριθμού διαφάνειας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AE318D7-B26F-418D-AE45-FB9354013C95}"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6.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ΚΕΦΑΛΑΙΟ </a:t>
            </a:r>
            <a:r>
              <a:rPr lang="el-GR" smtClean="0"/>
              <a:t>7ο-</a:t>
            </a:r>
            <a:br>
              <a:rPr lang="el-GR" smtClean="0"/>
            </a:br>
            <a:r>
              <a:rPr lang="el-GR" smtClean="0"/>
              <a:t>Ο </a:t>
            </a:r>
            <a:r>
              <a:rPr lang="el-GR" dirty="0"/>
              <a:t>ΕΛΕΥΘΕΡΟΣ ΥΠΕΥΘΥΝΟΣ ΚΑΙ ΕΝΕΡΓΟΣ ΠΟΛΙΤΗΣ</a:t>
            </a:r>
          </a:p>
        </p:txBody>
      </p:sp>
      <p:sp>
        <p:nvSpPr>
          <p:cNvPr id="3" name="Θέση κειμένου 2"/>
          <p:cNvSpPr>
            <a:spLocks noGrp="1"/>
          </p:cNvSpPr>
          <p:nvPr>
            <p:ph type="body" idx="1"/>
          </p:nvPr>
        </p:nvSpPr>
        <p:spPr/>
        <p:txBody>
          <a:bodyPr/>
          <a:lstStyle/>
          <a:p>
            <a:r>
              <a:rPr lang="el-GR" dirty="0" smtClean="0"/>
              <a:t>7.</a:t>
            </a:r>
            <a:r>
              <a:rPr lang="en-US" dirty="0" smtClean="0"/>
              <a:t>7 </a:t>
            </a:r>
            <a:r>
              <a:rPr lang="el-GR" dirty="0" smtClean="0"/>
              <a:t>ΚΟΙΝΩΝΙΚΗ ΕΥΑΙΣΘΗΣΙΑ</a:t>
            </a:r>
            <a:endParaRPr lang="el-GR" dirty="0"/>
          </a:p>
        </p:txBody>
      </p:sp>
      <p:sp>
        <p:nvSpPr>
          <p:cNvPr id="5" name="Θέση αριθμού διαφάνειας 4"/>
          <p:cNvSpPr>
            <a:spLocks noGrp="1"/>
          </p:cNvSpPr>
          <p:nvPr>
            <p:ph type="sldNum" sz="quarter" idx="12"/>
          </p:nvPr>
        </p:nvSpPr>
        <p:spPr/>
        <p:txBody>
          <a:bodyPr/>
          <a:lstStyle/>
          <a:p>
            <a:fld id="{BAE318D7-B26F-418D-AE45-FB9354013C95}" type="slidenum">
              <a:rPr lang="el-GR" smtClean="0"/>
              <a:t>1</a:t>
            </a:fld>
            <a:endParaRPr lang="el-GR"/>
          </a:p>
        </p:txBody>
      </p:sp>
    </p:spTree>
    <p:extLst>
      <p:ext uri="{BB962C8B-B14F-4D97-AF65-F5344CB8AC3E}">
        <p14:creationId xmlns:p14="http://schemas.microsoft.com/office/powerpoint/2010/main" val="1533649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451725" y="1600200"/>
            <a:ext cx="3478549" cy="4873625"/>
          </a:xfrm>
          <a:prstGeom prst="rect">
            <a:avLst/>
          </a:prstGeom>
          <a:ln>
            <a:noFill/>
          </a:ln>
          <a:effectLst>
            <a:outerShdw blurRad="292100" dist="139700" dir="2700000" algn="tl" rotWithShape="0">
              <a:srgbClr val="333333">
                <a:alpha val="65000"/>
              </a:srgbClr>
            </a:outerShdw>
          </a:effectLst>
        </p:spPr>
      </p:pic>
      <p:sp>
        <p:nvSpPr>
          <p:cNvPr id="4" name="Θέση αριθμού διαφάνειας 3"/>
          <p:cNvSpPr>
            <a:spLocks noGrp="1"/>
          </p:cNvSpPr>
          <p:nvPr>
            <p:ph type="sldNum" sz="quarter" idx="15"/>
          </p:nvPr>
        </p:nvSpPr>
        <p:spPr/>
        <p:txBody>
          <a:bodyPr/>
          <a:lstStyle/>
          <a:p>
            <a:fld id="{BAE318D7-B26F-418D-AE45-FB9354013C95}" type="slidenum">
              <a:rPr lang="el-GR" smtClean="0"/>
              <a:t>10</a:t>
            </a:fld>
            <a:endParaRPr lang="el-GR"/>
          </a:p>
        </p:txBody>
      </p:sp>
      <p:sp>
        <p:nvSpPr>
          <p:cNvPr id="7" name="Τίτλος 1"/>
          <p:cNvSpPr>
            <a:spLocks noGrp="1"/>
          </p:cNvSpPr>
          <p:nvPr>
            <p:ph type="title"/>
          </p:nvPr>
        </p:nvSpPr>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9/15</a:t>
            </a:r>
            <a:endParaRPr lang="el-GR" dirty="0"/>
          </a:p>
        </p:txBody>
      </p:sp>
    </p:spTree>
    <p:extLst>
      <p:ext uri="{BB962C8B-B14F-4D97-AF65-F5344CB8AC3E}">
        <p14:creationId xmlns:p14="http://schemas.microsoft.com/office/powerpoint/2010/main" val="145466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1157066738"/>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11</a:t>
            </a:fld>
            <a:endParaRPr lang="el-GR"/>
          </a:p>
        </p:txBody>
      </p:sp>
      <p:sp>
        <p:nvSpPr>
          <p:cNvPr id="6" name="Τίτλος 1"/>
          <p:cNvSpPr>
            <a:spLocks noGrp="1"/>
          </p:cNvSpPr>
          <p:nvPr>
            <p:ph type="title"/>
          </p:nvPr>
        </p:nvSpPr>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10/15</a:t>
            </a:r>
            <a:endParaRPr lang="el-GR" dirty="0"/>
          </a:p>
        </p:txBody>
      </p:sp>
    </p:spTree>
    <p:extLst>
      <p:ext uri="{BB962C8B-B14F-4D97-AF65-F5344CB8AC3E}">
        <p14:creationId xmlns:p14="http://schemas.microsoft.com/office/powerpoint/2010/main" val="8366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E4D40FB7-1A45-4C9C-A7E7-1BB94CA8B4AD}"/>
                                            </p:graphicEl>
                                          </p:spTgt>
                                        </p:tgtEl>
                                        <p:attrNameLst>
                                          <p:attrName>style.visibility</p:attrName>
                                        </p:attrNameLst>
                                      </p:cBhvr>
                                      <p:to>
                                        <p:strVal val="visible"/>
                                      </p:to>
                                    </p:set>
                                    <p:animEffect transition="in" filter="fade">
                                      <p:cBhvr>
                                        <p:cTn id="7" dur="1000"/>
                                        <p:tgtEl>
                                          <p:spTgt spid="7">
                                            <p:graphicEl>
                                              <a:dgm id="{E4D40FB7-1A45-4C9C-A7E7-1BB94CA8B4AD}"/>
                                            </p:graphicEl>
                                          </p:spTgt>
                                        </p:tgtEl>
                                      </p:cBhvr>
                                    </p:animEffect>
                                    <p:anim calcmode="lin" valueType="num">
                                      <p:cBhvr>
                                        <p:cTn id="8" dur="1000" fill="hold"/>
                                        <p:tgtEl>
                                          <p:spTgt spid="7">
                                            <p:graphicEl>
                                              <a:dgm id="{E4D40FB7-1A45-4C9C-A7E7-1BB94CA8B4AD}"/>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E4D40FB7-1A45-4C9C-A7E7-1BB94CA8B4A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71477917-47DD-485A-A962-B3F5B9183707}"/>
                                            </p:graphicEl>
                                          </p:spTgt>
                                        </p:tgtEl>
                                        <p:attrNameLst>
                                          <p:attrName>style.visibility</p:attrName>
                                        </p:attrNameLst>
                                      </p:cBhvr>
                                      <p:to>
                                        <p:strVal val="visible"/>
                                      </p:to>
                                    </p:set>
                                    <p:animEffect transition="in" filter="fade">
                                      <p:cBhvr>
                                        <p:cTn id="14" dur="1000"/>
                                        <p:tgtEl>
                                          <p:spTgt spid="7">
                                            <p:graphicEl>
                                              <a:dgm id="{71477917-47DD-485A-A962-B3F5B9183707}"/>
                                            </p:graphicEl>
                                          </p:spTgt>
                                        </p:tgtEl>
                                      </p:cBhvr>
                                    </p:animEffect>
                                    <p:anim calcmode="lin" valueType="num">
                                      <p:cBhvr>
                                        <p:cTn id="15" dur="1000" fill="hold"/>
                                        <p:tgtEl>
                                          <p:spTgt spid="7">
                                            <p:graphicEl>
                                              <a:dgm id="{71477917-47DD-485A-A962-B3F5B9183707}"/>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71477917-47DD-485A-A962-B3F5B918370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70897" y="1600200"/>
            <a:ext cx="3440206" cy="4873625"/>
          </a:xfrm>
          <a:prstGeom prst="rect">
            <a:avLst/>
          </a:prstGeom>
          <a:ln>
            <a:noFill/>
          </a:ln>
          <a:effectLst>
            <a:outerShdw blurRad="292100" dist="139700" dir="2700000" algn="tl" rotWithShape="0">
              <a:srgbClr val="333333">
                <a:alpha val="65000"/>
              </a:srgbClr>
            </a:outerShdw>
          </a:effectLst>
        </p:spPr>
      </p:pic>
      <p:sp>
        <p:nvSpPr>
          <p:cNvPr id="4" name="Θέση αριθμού διαφάνειας 3"/>
          <p:cNvSpPr>
            <a:spLocks noGrp="1"/>
          </p:cNvSpPr>
          <p:nvPr>
            <p:ph type="sldNum" sz="quarter" idx="15"/>
          </p:nvPr>
        </p:nvSpPr>
        <p:spPr/>
        <p:txBody>
          <a:bodyPr/>
          <a:lstStyle/>
          <a:p>
            <a:fld id="{BAE318D7-B26F-418D-AE45-FB9354013C95}" type="slidenum">
              <a:rPr lang="el-GR" smtClean="0"/>
              <a:t>12</a:t>
            </a:fld>
            <a:endParaRPr lang="el-GR"/>
          </a:p>
        </p:txBody>
      </p:sp>
      <p:sp>
        <p:nvSpPr>
          <p:cNvPr id="7" name="Τίτλος 1"/>
          <p:cNvSpPr>
            <a:spLocks noGrp="1"/>
          </p:cNvSpPr>
          <p:nvPr>
            <p:ph type="title"/>
          </p:nvPr>
        </p:nvSpPr>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11/15</a:t>
            </a:r>
            <a:endParaRPr lang="el-GR" dirty="0"/>
          </a:p>
        </p:txBody>
      </p:sp>
    </p:spTree>
    <p:extLst>
      <p:ext uri="{BB962C8B-B14F-4D97-AF65-F5344CB8AC3E}">
        <p14:creationId xmlns:p14="http://schemas.microsoft.com/office/powerpoint/2010/main" val="28464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28700" y="2222373"/>
            <a:ext cx="6927676" cy="3338639"/>
          </a:xfrm>
          <a:prstGeom prst="rect">
            <a:avLst/>
          </a:prstGeom>
          <a:ln>
            <a:noFill/>
          </a:ln>
          <a:effectLst>
            <a:outerShdw blurRad="292100" dist="139700" dir="2700000" algn="tl" rotWithShape="0">
              <a:srgbClr val="333333">
                <a:alpha val="65000"/>
              </a:srgbClr>
            </a:outerShdw>
          </a:effectLst>
        </p:spPr>
      </p:pic>
      <p:sp>
        <p:nvSpPr>
          <p:cNvPr id="4" name="Θέση αριθμού διαφάνειας 3"/>
          <p:cNvSpPr>
            <a:spLocks noGrp="1"/>
          </p:cNvSpPr>
          <p:nvPr>
            <p:ph type="sldNum" sz="quarter" idx="15"/>
          </p:nvPr>
        </p:nvSpPr>
        <p:spPr/>
        <p:txBody>
          <a:bodyPr/>
          <a:lstStyle/>
          <a:p>
            <a:fld id="{BAE318D7-B26F-418D-AE45-FB9354013C95}" type="slidenum">
              <a:rPr lang="el-GR" smtClean="0"/>
              <a:t>13</a:t>
            </a:fld>
            <a:endParaRPr lang="el-GR"/>
          </a:p>
        </p:txBody>
      </p:sp>
      <p:sp>
        <p:nvSpPr>
          <p:cNvPr id="7" name="Τίτλος 1"/>
          <p:cNvSpPr>
            <a:spLocks noGrp="1"/>
          </p:cNvSpPr>
          <p:nvPr>
            <p:ph type="title"/>
          </p:nvPr>
        </p:nvSpPr>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12/15</a:t>
            </a:r>
            <a:endParaRPr lang="el-GR" dirty="0"/>
          </a:p>
        </p:txBody>
      </p:sp>
    </p:spTree>
    <p:extLst>
      <p:ext uri="{BB962C8B-B14F-4D97-AF65-F5344CB8AC3E}">
        <p14:creationId xmlns:p14="http://schemas.microsoft.com/office/powerpoint/2010/main" val="10339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54187" y="1600200"/>
            <a:ext cx="4873625" cy="4873625"/>
          </a:xfrm>
          <a:prstGeom prst="rect">
            <a:avLst/>
          </a:prstGeom>
          <a:ln>
            <a:noFill/>
          </a:ln>
          <a:effectLst>
            <a:outerShdw blurRad="292100" dist="139700" dir="2700000" algn="tl" rotWithShape="0">
              <a:srgbClr val="333333">
                <a:alpha val="65000"/>
              </a:srgbClr>
            </a:outerShdw>
          </a:effectLst>
        </p:spPr>
      </p:pic>
      <p:sp>
        <p:nvSpPr>
          <p:cNvPr id="4" name="Θέση αριθμού διαφάνειας 3"/>
          <p:cNvSpPr>
            <a:spLocks noGrp="1"/>
          </p:cNvSpPr>
          <p:nvPr>
            <p:ph type="sldNum" sz="quarter" idx="15"/>
          </p:nvPr>
        </p:nvSpPr>
        <p:spPr/>
        <p:txBody>
          <a:bodyPr/>
          <a:lstStyle/>
          <a:p>
            <a:fld id="{BAE318D7-B26F-418D-AE45-FB9354013C95}" type="slidenum">
              <a:rPr lang="el-GR" smtClean="0"/>
              <a:t>14</a:t>
            </a:fld>
            <a:endParaRPr lang="el-GR"/>
          </a:p>
        </p:txBody>
      </p:sp>
      <p:sp>
        <p:nvSpPr>
          <p:cNvPr id="6" name="Τίτλος 1"/>
          <p:cNvSpPr>
            <a:spLocks noGrp="1"/>
          </p:cNvSpPr>
          <p:nvPr>
            <p:ph type="title"/>
          </p:nvPr>
        </p:nvSpPr>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13/15</a:t>
            </a:r>
            <a:endParaRPr lang="el-GR" dirty="0"/>
          </a:p>
        </p:txBody>
      </p:sp>
    </p:spTree>
    <p:extLst>
      <p:ext uri="{BB962C8B-B14F-4D97-AF65-F5344CB8AC3E}">
        <p14:creationId xmlns:p14="http://schemas.microsoft.com/office/powerpoint/2010/main" val="276816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1200026010"/>
              </p:ext>
            </p:extLst>
          </p:nvPr>
        </p:nvGraphicFramePr>
        <p:xfrm>
          <a:off x="457200" y="1600200"/>
          <a:ext cx="7859216"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15</a:t>
            </a:fld>
            <a:endParaRPr lang="el-GR"/>
          </a:p>
        </p:txBody>
      </p:sp>
      <p:sp>
        <p:nvSpPr>
          <p:cNvPr id="6" name="Τίτλος 1"/>
          <p:cNvSpPr>
            <a:spLocks noGrp="1"/>
          </p:cNvSpPr>
          <p:nvPr>
            <p:ph type="title"/>
          </p:nvPr>
        </p:nvSpPr>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14/15</a:t>
            </a:r>
            <a:endParaRPr lang="el-GR" dirty="0"/>
          </a:p>
        </p:txBody>
      </p:sp>
    </p:spTree>
    <p:extLst>
      <p:ext uri="{BB962C8B-B14F-4D97-AF65-F5344CB8AC3E}">
        <p14:creationId xmlns:p14="http://schemas.microsoft.com/office/powerpoint/2010/main" val="873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9B056ED1-4E1B-4F51-8202-F4F198E229DA}"/>
                                            </p:graphicEl>
                                          </p:spTgt>
                                        </p:tgtEl>
                                        <p:attrNameLst>
                                          <p:attrName>style.visibility</p:attrName>
                                        </p:attrNameLst>
                                      </p:cBhvr>
                                      <p:to>
                                        <p:strVal val="visible"/>
                                      </p:to>
                                    </p:set>
                                    <p:animEffect transition="in" filter="fade">
                                      <p:cBhvr>
                                        <p:cTn id="7" dur="1000"/>
                                        <p:tgtEl>
                                          <p:spTgt spid="7">
                                            <p:graphicEl>
                                              <a:dgm id="{9B056ED1-4E1B-4F51-8202-F4F198E229DA}"/>
                                            </p:graphicEl>
                                          </p:spTgt>
                                        </p:tgtEl>
                                      </p:cBhvr>
                                    </p:animEffect>
                                    <p:anim calcmode="lin" valueType="num">
                                      <p:cBhvr>
                                        <p:cTn id="8" dur="1000" fill="hold"/>
                                        <p:tgtEl>
                                          <p:spTgt spid="7">
                                            <p:graphicEl>
                                              <a:dgm id="{9B056ED1-4E1B-4F51-8202-F4F198E229DA}"/>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9B056ED1-4E1B-4F51-8202-F4F198E229DA}"/>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20511C5C-780D-4A41-AD7B-EE0BB28E35FA}"/>
                                            </p:graphicEl>
                                          </p:spTgt>
                                        </p:tgtEl>
                                        <p:attrNameLst>
                                          <p:attrName>style.visibility</p:attrName>
                                        </p:attrNameLst>
                                      </p:cBhvr>
                                      <p:to>
                                        <p:strVal val="visible"/>
                                      </p:to>
                                    </p:set>
                                    <p:animEffect transition="in" filter="fade">
                                      <p:cBhvr>
                                        <p:cTn id="12" dur="1000"/>
                                        <p:tgtEl>
                                          <p:spTgt spid="7">
                                            <p:graphicEl>
                                              <a:dgm id="{20511C5C-780D-4A41-AD7B-EE0BB28E35FA}"/>
                                            </p:graphicEl>
                                          </p:spTgt>
                                        </p:tgtEl>
                                      </p:cBhvr>
                                    </p:animEffect>
                                    <p:anim calcmode="lin" valueType="num">
                                      <p:cBhvr>
                                        <p:cTn id="13" dur="1000" fill="hold"/>
                                        <p:tgtEl>
                                          <p:spTgt spid="7">
                                            <p:graphicEl>
                                              <a:dgm id="{20511C5C-780D-4A41-AD7B-EE0BB28E35FA}"/>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20511C5C-780D-4A41-AD7B-EE0BB28E35FA}"/>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graphicEl>
                                              <a:dgm id="{9BFFF039-A7F1-4E76-A0E1-5D845C7D4F41}"/>
                                            </p:graphicEl>
                                          </p:spTgt>
                                        </p:tgtEl>
                                        <p:attrNameLst>
                                          <p:attrName>style.visibility</p:attrName>
                                        </p:attrNameLst>
                                      </p:cBhvr>
                                      <p:to>
                                        <p:strVal val="visible"/>
                                      </p:to>
                                    </p:set>
                                    <p:animEffect transition="in" filter="fade">
                                      <p:cBhvr>
                                        <p:cTn id="17" dur="1000"/>
                                        <p:tgtEl>
                                          <p:spTgt spid="7">
                                            <p:graphicEl>
                                              <a:dgm id="{9BFFF039-A7F1-4E76-A0E1-5D845C7D4F41}"/>
                                            </p:graphicEl>
                                          </p:spTgt>
                                        </p:tgtEl>
                                      </p:cBhvr>
                                    </p:animEffect>
                                    <p:anim calcmode="lin" valueType="num">
                                      <p:cBhvr>
                                        <p:cTn id="18" dur="1000" fill="hold"/>
                                        <p:tgtEl>
                                          <p:spTgt spid="7">
                                            <p:graphicEl>
                                              <a:dgm id="{9BFFF039-A7F1-4E76-A0E1-5D845C7D4F41}"/>
                                            </p:graphicEl>
                                          </p:spTgt>
                                        </p:tgtEl>
                                        <p:attrNameLst>
                                          <p:attrName>ppt_x</p:attrName>
                                        </p:attrNameLst>
                                      </p:cBhvr>
                                      <p:tavLst>
                                        <p:tav tm="0">
                                          <p:val>
                                            <p:strVal val="#ppt_x"/>
                                          </p:val>
                                        </p:tav>
                                        <p:tav tm="100000">
                                          <p:val>
                                            <p:strVal val="#ppt_x"/>
                                          </p:val>
                                        </p:tav>
                                      </p:tavLst>
                                    </p:anim>
                                    <p:anim calcmode="lin" valueType="num">
                                      <p:cBhvr>
                                        <p:cTn id="19" dur="1000" fill="hold"/>
                                        <p:tgtEl>
                                          <p:spTgt spid="7">
                                            <p:graphicEl>
                                              <a:dgm id="{9BFFF039-A7F1-4E76-A0E1-5D845C7D4F41}"/>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graphicEl>
                                              <a:dgm id="{FBB63730-FC46-43DB-89DB-A101427F1A85}"/>
                                            </p:graphicEl>
                                          </p:spTgt>
                                        </p:tgtEl>
                                        <p:attrNameLst>
                                          <p:attrName>style.visibility</p:attrName>
                                        </p:attrNameLst>
                                      </p:cBhvr>
                                      <p:to>
                                        <p:strVal val="visible"/>
                                      </p:to>
                                    </p:set>
                                    <p:animEffect transition="in" filter="fade">
                                      <p:cBhvr>
                                        <p:cTn id="24" dur="1000"/>
                                        <p:tgtEl>
                                          <p:spTgt spid="7">
                                            <p:graphicEl>
                                              <a:dgm id="{FBB63730-FC46-43DB-89DB-A101427F1A85}"/>
                                            </p:graphicEl>
                                          </p:spTgt>
                                        </p:tgtEl>
                                      </p:cBhvr>
                                    </p:animEffect>
                                    <p:anim calcmode="lin" valueType="num">
                                      <p:cBhvr>
                                        <p:cTn id="25" dur="1000" fill="hold"/>
                                        <p:tgtEl>
                                          <p:spTgt spid="7">
                                            <p:graphicEl>
                                              <a:dgm id="{FBB63730-FC46-43DB-89DB-A101427F1A85}"/>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FBB63730-FC46-43DB-89DB-A101427F1A85}"/>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graphicEl>
                                              <a:dgm id="{3710474A-56E6-4AE4-A048-37D870DE5E05}"/>
                                            </p:graphicEl>
                                          </p:spTgt>
                                        </p:tgtEl>
                                        <p:attrNameLst>
                                          <p:attrName>style.visibility</p:attrName>
                                        </p:attrNameLst>
                                      </p:cBhvr>
                                      <p:to>
                                        <p:strVal val="visible"/>
                                      </p:to>
                                    </p:set>
                                    <p:animEffect transition="in" filter="fade">
                                      <p:cBhvr>
                                        <p:cTn id="29" dur="1000"/>
                                        <p:tgtEl>
                                          <p:spTgt spid="7">
                                            <p:graphicEl>
                                              <a:dgm id="{3710474A-56E6-4AE4-A048-37D870DE5E05}"/>
                                            </p:graphicEl>
                                          </p:spTgt>
                                        </p:tgtEl>
                                      </p:cBhvr>
                                    </p:animEffect>
                                    <p:anim calcmode="lin" valueType="num">
                                      <p:cBhvr>
                                        <p:cTn id="30" dur="1000" fill="hold"/>
                                        <p:tgtEl>
                                          <p:spTgt spid="7">
                                            <p:graphicEl>
                                              <a:dgm id="{3710474A-56E6-4AE4-A048-37D870DE5E05}"/>
                                            </p:graphicEl>
                                          </p:spTgt>
                                        </p:tgtEl>
                                        <p:attrNameLst>
                                          <p:attrName>ppt_x</p:attrName>
                                        </p:attrNameLst>
                                      </p:cBhvr>
                                      <p:tavLst>
                                        <p:tav tm="0">
                                          <p:val>
                                            <p:strVal val="#ppt_x"/>
                                          </p:val>
                                        </p:tav>
                                        <p:tav tm="100000">
                                          <p:val>
                                            <p:strVal val="#ppt_x"/>
                                          </p:val>
                                        </p:tav>
                                      </p:tavLst>
                                    </p:anim>
                                    <p:anim calcmode="lin" valueType="num">
                                      <p:cBhvr>
                                        <p:cTn id="31" dur="1000" fill="hold"/>
                                        <p:tgtEl>
                                          <p:spTgt spid="7">
                                            <p:graphicEl>
                                              <a:dgm id="{3710474A-56E6-4AE4-A048-37D870DE5E05}"/>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graphicEl>
                                              <a:dgm id="{0D4BBE04-9E4A-4F93-8BC0-3DA12961532F}"/>
                                            </p:graphicEl>
                                          </p:spTgt>
                                        </p:tgtEl>
                                        <p:attrNameLst>
                                          <p:attrName>style.visibility</p:attrName>
                                        </p:attrNameLst>
                                      </p:cBhvr>
                                      <p:to>
                                        <p:strVal val="visible"/>
                                      </p:to>
                                    </p:set>
                                    <p:animEffect transition="in" filter="fade">
                                      <p:cBhvr>
                                        <p:cTn id="34" dur="1000"/>
                                        <p:tgtEl>
                                          <p:spTgt spid="7">
                                            <p:graphicEl>
                                              <a:dgm id="{0D4BBE04-9E4A-4F93-8BC0-3DA12961532F}"/>
                                            </p:graphicEl>
                                          </p:spTgt>
                                        </p:tgtEl>
                                      </p:cBhvr>
                                    </p:animEffect>
                                    <p:anim calcmode="lin" valueType="num">
                                      <p:cBhvr>
                                        <p:cTn id="35" dur="1000" fill="hold"/>
                                        <p:tgtEl>
                                          <p:spTgt spid="7">
                                            <p:graphicEl>
                                              <a:dgm id="{0D4BBE04-9E4A-4F93-8BC0-3DA12961532F}"/>
                                            </p:graphicEl>
                                          </p:spTgt>
                                        </p:tgtEl>
                                        <p:attrNameLst>
                                          <p:attrName>ppt_x</p:attrName>
                                        </p:attrNameLst>
                                      </p:cBhvr>
                                      <p:tavLst>
                                        <p:tav tm="0">
                                          <p:val>
                                            <p:strVal val="#ppt_x"/>
                                          </p:val>
                                        </p:tav>
                                        <p:tav tm="100000">
                                          <p:val>
                                            <p:strVal val="#ppt_x"/>
                                          </p:val>
                                        </p:tav>
                                      </p:tavLst>
                                    </p:anim>
                                    <p:anim calcmode="lin" valueType="num">
                                      <p:cBhvr>
                                        <p:cTn id="36" dur="1000" fill="hold"/>
                                        <p:tgtEl>
                                          <p:spTgt spid="7">
                                            <p:graphicEl>
                                              <a:dgm id="{0D4BBE04-9E4A-4F93-8BC0-3DA12961532F}"/>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graphicEl>
                                              <a:dgm id="{2BCDBD52-0090-4C36-87F5-80CB1A5430E6}"/>
                                            </p:graphicEl>
                                          </p:spTgt>
                                        </p:tgtEl>
                                        <p:attrNameLst>
                                          <p:attrName>style.visibility</p:attrName>
                                        </p:attrNameLst>
                                      </p:cBhvr>
                                      <p:to>
                                        <p:strVal val="visible"/>
                                      </p:to>
                                    </p:set>
                                    <p:animEffect transition="in" filter="fade">
                                      <p:cBhvr>
                                        <p:cTn id="41" dur="1000"/>
                                        <p:tgtEl>
                                          <p:spTgt spid="7">
                                            <p:graphicEl>
                                              <a:dgm id="{2BCDBD52-0090-4C36-87F5-80CB1A5430E6}"/>
                                            </p:graphicEl>
                                          </p:spTgt>
                                        </p:tgtEl>
                                      </p:cBhvr>
                                    </p:animEffect>
                                    <p:anim calcmode="lin" valueType="num">
                                      <p:cBhvr>
                                        <p:cTn id="42" dur="1000" fill="hold"/>
                                        <p:tgtEl>
                                          <p:spTgt spid="7">
                                            <p:graphicEl>
                                              <a:dgm id="{2BCDBD52-0090-4C36-87F5-80CB1A5430E6}"/>
                                            </p:graphicEl>
                                          </p:spTgt>
                                        </p:tgtEl>
                                        <p:attrNameLst>
                                          <p:attrName>ppt_x</p:attrName>
                                        </p:attrNameLst>
                                      </p:cBhvr>
                                      <p:tavLst>
                                        <p:tav tm="0">
                                          <p:val>
                                            <p:strVal val="#ppt_x"/>
                                          </p:val>
                                        </p:tav>
                                        <p:tav tm="100000">
                                          <p:val>
                                            <p:strVal val="#ppt_x"/>
                                          </p:val>
                                        </p:tav>
                                      </p:tavLst>
                                    </p:anim>
                                    <p:anim calcmode="lin" valueType="num">
                                      <p:cBhvr>
                                        <p:cTn id="43" dur="1000" fill="hold"/>
                                        <p:tgtEl>
                                          <p:spTgt spid="7">
                                            <p:graphicEl>
                                              <a:dgm id="{2BCDBD52-0090-4C36-87F5-80CB1A5430E6}"/>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graphicEl>
                                              <a:dgm id="{DA72EC0D-C37E-4E3D-BF77-9EB4DCB9EEEE}"/>
                                            </p:graphicEl>
                                          </p:spTgt>
                                        </p:tgtEl>
                                        <p:attrNameLst>
                                          <p:attrName>style.visibility</p:attrName>
                                        </p:attrNameLst>
                                      </p:cBhvr>
                                      <p:to>
                                        <p:strVal val="visible"/>
                                      </p:to>
                                    </p:set>
                                    <p:animEffect transition="in" filter="fade">
                                      <p:cBhvr>
                                        <p:cTn id="46" dur="1000"/>
                                        <p:tgtEl>
                                          <p:spTgt spid="7">
                                            <p:graphicEl>
                                              <a:dgm id="{DA72EC0D-C37E-4E3D-BF77-9EB4DCB9EEEE}"/>
                                            </p:graphicEl>
                                          </p:spTgt>
                                        </p:tgtEl>
                                      </p:cBhvr>
                                    </p:animEffect>
                                    <p:anim calcmode="lin" valueType="num">
                                      <p:cBhvr>
                                        <p:cTn id="47" dur="1000" fill="hold"/>
                                        <p:tgtEl>
                                          <p:spTgt spid="7">
                                            <p:graphicEl>
                                              <a:dgm id="{DA72EC0D-C37E-4E3D-BF77-9EB4DCB9EEEE}"/>
                                            </p:graphicEl>
                                          </p:spTgt>
                                        </p:tgtEl>
                                        <p:attrNameLst>
                                          <p:attrName>ppt_x</p:attrName>
                                        </p:attrNameLst>
                                      </p:cBhvr>
                                      <p:tavLst>
                                        <p:tav tm="0">
                                          <p:val>
                                            <p:strVal val="#ppt_x"/>
                                          </p:val>
                                        </p:tav>
                                        <p:tav tm="100000">
                                          <p:val>
                                            <p:strVal val="#ppt_x"/>
                                          </p:val>
                                        </p:tav>
                                      </p:tavLst>
                                    </p:anim>
                                    <p:anim calcmode="lin" valueType="num">
                                      <p:cBhvr>
                                        <p:cTn id="48" dur="1000" fill="hold"/>
                                        <p:tgtEl>
                                          <p:spTgt spid="7">
                                            <p:graphicEl>
                                              <a:dgm id="{DA72EC0D-C37E-4E3D-BF77-9EB4DCB9EEE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41917" y="1600200"/>
            <a:ext cx="6498166" cy="4873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Θέση αριθμού διαφάνειας 3"/>
          <p:cNvSpPr>
            <a:spLocks noGrp="1"/>
          </p:cNvSpPr>
          <p:nvPr>
            <p:ph type="sldNum" sz="quarter" idx="15"/>
          </p:nvPr>
        </p:nvSpPr>
        <p:spPr/>
        <p:txBody>
          <a:bodyPr/>
          <a:lstStyle/>
          <a:p>
            <a:fld id="{BAE318D7-B26F-418D-AE45-FB9354013C95}" type="slidenum">
              <a:rPr lang="el-GR" smtClean="0"/>
              <a:t>16</a:t>
            </a:fld>
            <a:endParaRPr lang="el-GR"/>
          </a:p>
        </p:txBody>
      </p:sp>
      <p:sp>
        <p:nvSpPr>
          <p:cNvPr id="7" name="Τίτλος 1"/>
          <p:cNvSpPr>
            <a:spLocks noGrp="1"/>
          </p:cNvSpPr>
          <p:nvPr>
            <p:ph type="title"/>
          </p:nvPr>
        </p:nvSpPr>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15/15</a:t>
            </a:r>
            <a:endParaRPr lang="el-GR" dirty="0"/>
          </a:p>
        </p:txBody>
      </p:sp>
    </p:spTree>
    <p:extLst>
      <p:ext uri="{BB962C8B-B14F-4D97-AF65-F5344CB8AC3E}">
        <p14:creationId xmlns:p14="http://schemas.microsoft.com/office/powerpoint/2010/main" val="8782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ΚΕΦΑΛΑΙΟ 7ο-Ο ΕΛΕΥΘΕΡΟΣ ΥΠΕΥΘΥΝΟΣ ΚΑΙ ΕΝΕΡΓΟΣ ΠΟΛΙΤΗΣ</a:t>
            </a:r>
          </a:p>
        </p:txBody>
      </p:sp>
      <p:sp>
        <p:nvSpPr>
          <p:cNvPr id="3" name="Θέση κειμένου 2"/>
          <p:cNvSpPr>
            <a:spLocks noGrp="1"/>
          </p:cNvSpPr>
          <p:nvPr>
            <p:ph type="body" idx="1"/>
          </p:nvPr>
        </p:nvSpPr>
        <p:spPr/>
        <p:txBody>
          <a:bodyPr/>
          <a:lstStyle/>
          <a:p>
            <a:r>
              <a:rPr lang="el-GR" dirty="0" smtClean="0"/>
              <a:t>7.8 Ο ΕΘΕΛΟΝΤΙΣΜΟΣ</a:t>
            </a:r>
            <a:endParaRPr lang="el-GR" dirty="0"/>
          </a:p>
        </p:txBody>
      </p:sp>
      <p:sp>
        <p:nvSpPr>
          <p:cNvPr id="5" name="Θέση αριθμού διαφάνειας 4"/>
          <p:cNvSpPr>
            <a:spLocks noGrp="1"/>
          </p:cNvSpPr>
          <p:nvPr>
            <p:ph type="sldNum" sz="quarter" idx="12"/>
          </p:nvPr>
        </p:nvSpPr>
        <p:spPr/>
        <p:txBody>
          <a:bodyPr/>
          <a:lstStyle/>
          <a:p>
            <a:fld id="{BAE318D7-B26F-418D-AE45-FB9354013C95}" type="slidenum">
              <a:rPr lang="el-GR" smtClean="0"/>
              <a:t>17</a:t>
            </a:fld>
            <a:endParaRPr lang="el-GR"/>
          </a:p>
        </p:txBody>
      </p:sp>
    </p:spTree>
    <p:extLst>
      <p:ext uri="{BB962C8B-B14F-4D97-AF65-F5344CB8AC3E}">
        <p14:creationId xmlns:p14="http://schemas.microsoft.com/office/powerpoint/2010/main" val="894285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7.8 Ο </a:t>
            </a:r>
            <a:r>
              <a:rPr lang="el-GR" dirty="0" err="1" smtClean="0"/>
              <a:t>Εθελοντισμοσ</a:t>
            </a:r>
            <a:endParaRPr lang="el-GR" dirty="0"/>
          </a:p>
        </p:txBody>
      </p:sp>
      <p:graphicFrame>
        <p:nvGraphicFramePr>
          <p:cNvPr id="6" name="Θέση περιεχομένου 5"/>
          <p:cNvGraphicFramePr>
            <a:graphicFrameLocks noGrp="1"/>
          </p:cNvGraphicFramePr>
          <p:nvPr>
            <p:ph sz="quarter" idx="1"/>
            <p:extLst>
              <p:ext uri="{D42A27DB-BD31-4B8C-83A1-F6EECF244321}">
                <p14:modId xmlns:p14="http://schemas.microsoft.com/office/powerpoint/2010/main" val="2578760911"/>
              </p:ext>
            </p:extLst>
          </p:nvPr>
        </p:nvGraphicFramePr>
        <p:xfrm>
          <a:off x="467544" y="908720"/>
          <a:ext cx="8003232" cy="4773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18</a:t>
            </a:fld>
            <a:endParaRPr lang="el-GR"/>
          </a:p>
        </p:txBody>
      </p:sp>
      <p:pic>
        <p:nvPicPr>
          <p:cNvPr id="7" name="Εικόνα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4725144"/>
            <a:ext cx="2296296" cy="2069281"/>
          </a:xfrm>
          <a:prstGeom prst="rect">
            <a:avLst/>
          </a:prstGeom>
        </p:spPr>
      </p:pic>
    </p:spTree>
    <p:extLst>
      <p:ext uri="{BB962C8B-B14F-4D97-AF65-F5344CB8AC3E}">
        <p14:creationId xmlns:p14="http://schemas.microsoft.com/office/powerpoint/2010/main" val="6597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523765619"/>
              </p:ext>
            </p:extLst>
          </p:nvPr>
        </p:nvGraphicFramePr>
        <p:xfrm>
          <a:off x="457200" y="1600200"/>
          <a:ext cx="7787208"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19</a:t>
            </a:fld>
            <a:endParaRPr lang="el-GR"/>
          </a:p>
        </p:txBody>
      </p:sp>
      <p:sp>
        <p:nvSpPr>
          <p:cNvPr id="6" name="Τίτλος 1"/>
          <p:cNvSpPr>
            <a:spLocks noGrp="1"/>
          </p:cNvSpPr>
          <p:nvPr>
            <p:ph type="title"/>
          </p:nvPr>
        </p:nvSpPr>
        <p:spPr/>
        <p:txBody>
          <a:bodyPr/>
          <a:lstStyle/>
          <a:p>
            <a:r>
              <a:rPr lang="el-GR" dirty="0" smtClean="0"/>
              <a:t>7.8 Ο </a:t>
            </a:r>
            <a:r>
              <a:rPr lang="el-GR" dirty="0" err="1" smtClean="0"/>
              <a:t>Εθελοντισμοσ</a:t>
            </a:r>
            <a:endParaRPr lang="el-GR" dirty="0"/>
          </a:p>
        </p:txBody>
      </p:sp>
    </p:spTree>
    <p:extLst>
      <p:ext uri="{BB962C8B-B14F-4D97-AF65-F5344CB8AC3E}">
        <p14:creationId xmlns:p14="http://schemas.microsoft.com/office/powerpoint/2010/main" val="36059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EA9C9278-51C1-49B4-86D5-2E64112CED54}"/>
                                            </p:graphicEl>
                                          </p:spTgt>
                                        </p:tgtEl>
                                        <p:attrNameLst>
                                          <p:attrName>style.visibility</p:attrName>
                                        </p:attrNameLst>
                                      </p:cBhvr>
                                      <p:to>
                                        <p:strVal val="visible"/>
                                      </p:to>
                                    </p:set>
                                    <p:animEffect transition="in" filter="fade">
                                      <p:cBhvr>
                                        <p:cTn id="7" dur="1000"/>
                                        <p:tgtEl>
                                          <p:spTgt spid="7">
                                            <p:graphicEl>
                                              <a:dgm id="{EA9C9278-51C1-49B4-86D5-2E64112CED54}"/>
                                            </p:graphicEl>
                                          </p:spTgt>
                                        </p:tgtEl>
                                      </p:cBhvr>
                                    </p:animEffect>
                                    <p:anim calcmode="lin" valueType="num">
                                      <p:cBhvr>
                                        <p:cTn id="8" dur="1000" fill="hold"/>
                                        <p:tgtEl>
                                          <p:spTgt spid="7">
                                            <p:graphicEl>
                                              <a:dgm id="{EA9C9278-51C1-49B4-86D5-2E64112CED54}"/>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EA9C9278-51C1-49B4-86D5-2E64112CED54}"/>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0C5D7ABD-B681-4929-B3DC-3E364E26B832}"/>
                                            </p:graphicEl>
                                          </p:spTgt>
                                        </p:tgtEl>
                                        <p:attrNameLst>
                                          <p:attrName>style.visibility</p:attrName>
                                        </p:attrNameLst>
                                      </p:cBhvr>
                                      <p:to>
                                        <p:strVal val="visible"/>
                                      </p:to>
                                    </p:set>
                                    <p:animEffect transition="in" filter="fade">
                                      <p:cBhvr>
                                        <p:cTn id="12" dur="1000"/>
                                        <p:tgtEl>
                                          <p:spTgt spid="7">
                                            <p:graphicEl>
                                              <a:dgm id="{0C5D7ABD-B681-4929-B3DC-3E364E26B832}"/>
                                            </p:graphicEl>
                                          </p:spTgt>
                                        </p:tgtEl>
                                      </p:cBhvr>
                                    </p:animEffect>
                                    <p:anim calcmode="lin" valueType="num">
                                      <p:cBhvr>
                                        <p:cTn id="13" dur="1000" fill="hold"/>
                                        <p:tgtEl>
                                          <p:spTgt spid="7">
                                            <p:graphicEl>
                                              <a:dgm id="{0C5D7ABD-B681-4929-B3DC-3E364E26B832}"/>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0C5D7ABD-B681-4929-B3DC-3E364E26B832}"/>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graphicEl>
                                              <a:dgm id="{FDCD7BD3-1B8E-46E0-9B11-61AC5BA78748}"/>
                                            </p:graphicEl>
                                          </p:spTgt>
                                        </p:tgtEl>
                                        <p:attrNameLst>
                                          <p:attrName>style.visibility</p:attrName>
                                        </p:attrNameLst>
                                      </p:cBhvr>
                                      <p:to>
                                        <p:strVal val="visible"/>
                                      </p:to>
                                    </p:set>
                                    <p:animEffect transition="in" filter="fade">
                                      <p:cBhvr>
                                        <p:cTn id="19" dur="1000"/>
                                        <p:tgtEl>
                                          <p:spTgt spid="7">
                                            <p:graphicEl>
                                              <a:dgm id="{FDCD7BD3-1B8E-46E0-9B11-61AC5BA78748}"/>
                                            </p:graphicEl>
                                          </p:spTgt>
                                        </p:tgtEl>
                                      </p:cBhvr>
                                    </p:animEffect>
                                    <p:anim calcmode="lin" valueType="num">
                                      <p:cBhvr>
                                        <p:cTn id="20" dur="1000" fill="hold"/>
                                        <p:tgtEl>
                                          <p:spTgt spid="7">
                                            <p:graphicEl>
                                              <a:dgm id="{FDCD7BD3-1B8E-46E0-9B11-61AC5BA78748}"/>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FDCD7BD3-1B8E-46E0-9B11-61AC5BA78748}"/>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graphicEl>
                                              <a:dgm id="{C968EA48-D93A-412A-8531-9E3654469BC8}"/>
                                            </p:graphicEl>
                                          </p:spTgt>
                                        </p:tgtEl>
                                        <p:attrNameLst>
                                          <p:attrName>style.visibility</p:attrName>
                                        </p:attrNameLst>
                                      </p:cBhvr>
                                      <p:to>
                                        <p:strVal val="visible"/>
                                      </p:to>
                                    </p:set>
                                    <p:animEffect transition="in" filter="fade">
                                      <p:cBhvr>
                                        <p:cTn id="24" dur="1000"/>
                                        <p:tgtEl>
                                          <p:spTgt spid="7">
                                            <p:graphicEl>
                                              <a:dgm id="{C968EA48-D93A-412A-8531-9E3654469BC8}"/>
                                            </p:graphicEl>
                                          </p:spTgt>
                                        </p:tgtEl>
                                      </p:cBhvr>
                                    </p:animEffect>
                                    <p:anim calcmode="lin" valueType="num">
                                      <p:cBhvr>
                                        <p:cTn id="25" dur="1000" fill="hold"/>
                                        <p:tgtEl>
                                          <p:spTgt spid="7">
                                            <p:graphicEl>
                                              <a:dgm id="{C968EA48-D93A-412A-8531-9E3654469BC8}"/>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C968EA48-D93A-412A-8531-9E3654469BC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1/15</a:t>
            </a:r>
            <a:endParaRPr lang="el-GR" dirty="0"/>
          </a:p>
        </p:txBody>
      </p:sp>
      <p:graphicFrame>
        <p:nvGraphicFramePr>
          <p:cNvPr id="6" name="Θέση περιεχομένου 5"/>
          <p:cNvGraphicFramePr>
            <a:graphicFrameLocks noGrp="1"/>
          </p:cNvGraphicFramePr>
          <p:nvPr>
            <p:ph sz="quarter" idx="1"/>
            <p:extLst>
              <p:ext uri="{D42A27DB-BD31-4B8C-83A1-F6EECF244321}">
                <p14:modId xmlns:p14="http://schemas.microsoft.com/office/powerpoint/2010/main" val="1977203460"/>
              </p:ext>
            </p:extLst>
          </p:nvPr>
        </p:nvGraphicFramePr>
        <p:xfrm>
          <a:off x="457200" y="1600200"/>
          <a:ext cx="7931224"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2</a:t>
            </a:fld>
            <a:endParaRPr lang="el-GR"/>
          </a:p>
        </p:txBody>
      </p:sp>
    </p:spTree>
    <p:extLst>
      <p:ext uri="{BB962C8B-B14F-4D97-AF65-F5344CB8AC3E}">
        <p14:creationId xmlns:p14="http://schemas.microsoft.com/office/powerpoint/2010/main" val="23676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33FCD765-52EC-4503-9361-22CC9D2C61B9}"/>
                                            </p:graphicEl>
                                          </p:spTgt>
                                        </p:tgtEl>
                                        <p:attrNameLst>
                                          <p:attrName>style.visibility</p:attrName>
                                        </p:attrNameLst>
                                      </p:cBhvr>
                                      <p:to>
                                        <p:strVal val="visible"/>
                                      </p:to>
                                    </p:set>
                                    <p:animEffect transition="in" filter="fade">
                                      <p:cBhvr>
                                        <p:cTn id="7" dur="1000"/>
                                        <p:tgtEl>
                                          <p:spTgt spid="6">
                                            <p:graphicEl>
                                              <a:dgm id="{33FCD765-52EC-4503-9361-22CC9D2C61B9}"/>
                                            </p:graphicEl>
                                          </p:spTgt>
                                        </p:tgtEl>
                                      </p:cBhvr>
                                    </p:animEffect>
                                    <p:anim calcmode="lin" valueType="num">
                                      <p:cBhvr>
                                        <p:cTn id="8" dur="1000" fill="hold"/>
                                        <p:tgtEl>
                                          <p:spTgt spid="6">
                                            <p:graphicEl>
                                              <a:dgm id="{33FCD765-52EC-4503-9361-22CC9D2C61B9}"/>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33FCD765-52EC-4503-9361-22CC9D2C61B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3C1D78E4-E4BE-44F4-8DFC-A851DD650229}"/>
                                            </p:graphicEl>
                                          </p:spTgt>
                                        </p:tgtEl>
                                        <p:attrNameLst>
                                          <p:attrName>style.visibility</p:attrName>
                                        </p:attrNameLst>
                                      </p:cBhvr>
                                      <p:to>
                                        <p:strVal val="visible"/>
                                      </p:to>
                                    </p:set>
                                    <p:animEffect transition="in" filter="fade">
                                      <p:cBhvr>
                                        <p:cTn id="12" dur="1000"/>
                                        <p:tgtEl>
                                          <p:spTgt spid="6">
                                            <p:graphicEl>
                                              <a:dgm id="{3C1D78E4-E4BE-44F4-8DFC-A851DD650229}"/>
                                            </p:graphicEl>
                                          </p:spTgt>
                                        </p:tgtEl>
                                      </p:cBhvr>
                                    </p:animEffect>
                                    <p:anim calcmode="lin" valueType="num">
                                      <p:cBhvr>
                                        <p:cTn id="13" dur="1000" fill="hold"/>
                                        <p:tgtEl>
                                          <p:spTgt spid="6">
                                            <p:graphicEl>
                                              <a:dgm id="{3C1D78E4-E4BE-44F4-8DFC-A851DD650229}"/>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3C1D78E4-E4BE-44F4-8DFC-A851DD650229}"/>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31853A29-EB58-4E23-B9BD-DDA338559BE3}"/>
                                            </p:graphicEl>
                                          </p:spTgt>
                                        </p:tgtEl>
                                        <p:attrNameLst>
                                          <p:attrName>style.visibility</p:attrName>
                                        </p:attrNameLst>
                                      </p:cBhvr>
                                      <p:to>
                                        <p:strVal val="visible"/>
                                      </p:to>
                                    </p:set>
                                    <p:animEffect transition="in" filter="fade">
                                      <p:cBhvr>
                                        <p:cTn id="19" dur="1000"/>
                                        <p:tgtEl>
                                          <p:spTgt spid="6">
                                            <p:graphicEl>
                                              <a:dgm id="{31853A29-EB58-4E23-B9BD-DDA338559BE3}"/>
                                            </p:graphicEl>
                                          </p:spTgt>
                                        </p:tgtEl>
                                      </p:cBhvr>
                                    </p:animEffect>
                                    <p:anim calcmode="lin" valueType="num">
                                      <p:cBhvr>
                                        <p:cTn id="20" dur="1000" fill="hold"/>
                                        <p:tgtEl>
                                          <p:spTgt spid="6">
                                            <p:graphicEl>
                                              <a:dgm id="{31853A29-EB58-4E23-B9BD-DDA338559BE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31853A29-EB58-4E23-B9BD-DDA338559BE3}"/>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graphicEl>
                                              <a:dgm id="{F6EA610A-DF29-41FF-822E-300224477225}"/>
                                            </p:graphicEl>
                                          </p:spTgt>
                                        </p:tgtEl>
                                        <p:attrNameLst>
                                          <p:attrName>style.visibility</p:attrName>
                                        </p:attrNameLst>
                                      </p:cBhvr>
                                      <p:to>
                                        <p:strVal val="visible"/>
                                      </p:to>
                                    </p:set>
                                    <p:animEffect transition="in" filter="fade">
                                      <p:cBhvr>
                                        <p:cTn id="24" dur="1000"/>
                                        <p:tgtEl>
                                          <p:spTgt spid="6">
                                            <p:graphicEl>
                                              <a:dgm id="{F6EA610A-DF29-41FF-822E-300224477225}"/>
                                            </p:graphicEl>
                                          </p:spTgt>
                                        </p:tgtEl>
                                      </p:cBhvr>
                                    </p:animEffect>
                                    <p:anim calcmode="lin" valueType="num">
                                      <p:cBhvr>
                                        <p:cTn id="25" dur="1000" fill="hold"/>
                                        <p:tgtEl>
                                          <p:spTgt spid="6">
                                            <p:graphicEl>
                                              <a:dgm id="{F6EA610A-DF29-41FF-822E-300224477225}"/>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F6EA610A-DF29-41FF-822E-300224477225}"/>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graphicEl>
                                              <a:dgm id="{C28E50D4-CAD0-4D48-A938-BCC1545B0F89}"/>
                                            </p:graphicEl>
                                          </p:spTgt>
                                        </p:tgtEl>
                                        <p:attrNameLst>
                                          <p:attrName>style.visibility</p:attrName>
                                        </p:attrNameLst>
                                      </p:cBhvr>
                                      <p:to>
                                        <p:strVal val="visible"/>
                                      </p:to>
                                    </p:set>
                                    <p:animEffect transition="in" filter="fade">
                                      <p:cBhvr>
                                        <p:cTn id="31" dur="1000"/>
                                        <p:tgtEl>
                                          <p:spTgt spid="6">
                                            <p:graphicEl>
                                              <a:dgm id="{C28E50D4-CAD0-4D48-A938-BCC1545B0F89}"/>
                                            </p:graphicEl>
                                          </p:spTgt>
                                        </p:tgtEl>
                                      </p:cBhvr>
                                    </p:animEffect>
                                    <p:anim calcmode="lin" valueType="num">
                                      <p:cBhvr>
                                        <p:cTn id="32" dur="1000" fill="hold"/>
                                        <p:tgtEl>
                                          <p:spTgt spid="6">
                                            <p:graphicEl>
                                              <a:dgm id="{C28E50D4-CAD0-4D48-A938-BCC1545B0F89}"/>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C28E50D4-CAD0-4D48-A938-BCC1545B0F89}"/>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graphicEl>
                                              <a:dgm id="{6FF19A8D-B754-4B82-9E4C-B1D72060C8FA}"/>
                                            </p:graphicEl>
                                          </p:spTgt>
                                        </p:tgtEl>
                                        <p:attrNameLst>
                                          <p:attrName>style.visibility</p:attrName>
                                        </p:attrNameLst>
                                      </p:cBhvr>
                                      <p:to>
                                        <p:strVal val="visible"/>
                                      </p:to>
                                    </p:set>
                                    <p:animEffect transition="in" filter="fade">
                                      <p:cBhvr>
                                        <p:cTn id="36" dur="1000"/>
                                        <p:tgtEl>
                                          <p:spTgt spid="6">
                                            <p:graphicEl>
                                              <a:dgm id="{6FF19A8D-B754-4B82-9E4C-B1D72060C8FA}"/>
                                            </p:graphicEl>
                                          </p:spTgt>
                                        </p:tgtEl>
                                      </p:cBhvr>
                                    </p:animEffect>
                                    <p:anim calcmode="lin" valueType="num">
                                      <p:cBhvr>
                                        <p:cTn id="37" dur="1000" fill="hold"/>
                                        <p:tgtEl>
                                          <p:spTgt spid="6">
                                            <p:graphicEl>
                                              <a:dgm id="{6FF19A8D-B754-4B82-9E4C-B1D72060C8FA}"/>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6FF19A8D-B754-4B82-9E4C-B1D72060C8F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1642302031"/>
              </p:ext>
            </p:extLst>
          </p:nvPr>
        </p:nvGraphicFramePr>
        <p:xfrm>
          <a:off x="457200" y="1484784"/>
          <a:ext cx="7859216" cy="498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20</a:t>
            </a:fld>
            <a:endParaRPr lang="el-GR"/>
          </a:p>
        </p:txBody>
      </p:sp>
      <p:sp>
        <p:nvSpPr>
          <p:cNvPr id="6" name="Τίτλος 1"/>
          <p:cNvSpPr>
            <a:spLocks noGrp="1"/>
          </p:cNvSpPr>
          <p:nvPr>
            <p:ph type="title"/>
          </p:nvPr>
        </p:nvSpPr>
        <p:spPr/>
        <p:txBody>
          <a:bodyPr/>
          <a:lstStyle/>
          <a:p>
            <a:r>
              <a:rPr lang="el-GR" dirty="0" smtClean="0"/>
              <a:t>7.8 Ο </a:t>
            </a:r>
            <a:r>
              <a:rPr lang="el-GR" dirty="0" err="1" smtClean="0"/>
              <a:t>Εθελοντισμοσ</a:t>
            </a:r>
            <a:endParaRPr lang="el-GR" dirty="0"/>
          </a:p>
        </p:txBody>
      </p:sp>
    </p:spTree>
    <p:extLst>
      <p:ext uri="{BB962C8B-B14F-4D97-AF65-F5344CB8AC3E}">
        <p14:creationId xmlns:p14="http://schemas.microsoft.com/office/powerpoint/2010/main" val="260325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897312442"/>
              </p:ext>
            </p:extLst>
          </p:nvPr>
        </p:nvGraphicFramePr>
        <p:xfrm>
          <a:off x="457200" y="1412776"/>
          <a:ext cx="7787208" cy="5061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21</a:t>
            </a:fld>
            <a:endParaRPr lang="el-GR"/>
          </a:p>
        </p:txBody>
      </p:sp>
      <p:sp>
        <p:nvSpPr>
          <p:cNvPr id="6" name="Τίτλος 1"/>
          <p:cNvSpPr>
            <a:spLocks noGrp="1"/>
          </p:cNvSpPr>
          <p:nvPr>
            <p:ph type="title"/>
          </p:nvPr>
        </p:nvSpPr>
        <p:spPr/>
        <p:txBody>
          <a:bodyPr/>
          <a:lstStyle/>
          <a:p>
            <a:r>
              <a:rPr lang="el-GR" dirty="0" smtClean="0"/>
              <a:t>7.8 Ο </a:t>
            </a:r>
            <a:r>
              <a:rPr lang="el-GR" dirty="0" err="1" smtClean="0"/>
              <a:t>Εθελοντισμοσ</a:t>
            </a:r>
            <a:endParaRPr lang="el-GR" dirty="0"/>
          </a:p>
        </p:txBody>
      </p:sp>
    </p:spTree>
    <p:extLst>
      <p:ext uri="{BB962C8B-B14F-4D97-AF65-F5344CB8AC3E}">
        <p14:creationId xmlns:p14="http://schemas.microsoft.com/office/powerpoint/2010/main" val="2814268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1867809651"/>
              </p:ext>
            </p:extLst>
          </p:nvPr>
        </p:nvGraphicFramePr>
        <p:xfrm>
          <a:off x="457200" y="1628800"/>
          <a:ext cx="8003232" cy="484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22</a:t>
            </a:fld>
            <a:endParaRPr lang="el-GR"/>
          </a:p>
        </p:txBody>
      </p:sp>
      <p:sp>
        <p:nvSpPr>
          <p:cNvPr id="6" name="Τίτλος 1"/>
          <p:cNvSpPr>
            <a:spLocks noGrp="1"/>
          </p:cNvSpPr>
          <p:nvPr>
            <p:ph type="title"/>
          </p:nvPr>
        </p:nvSpPr>
        <p:spPr/>
        <p:txBody>
          <a:bodyPr/>
          <a:lstStyle/>
          <a:p>
            <a:r>
              <a:rPr lang="el-GR" dirty="0" smtClean="0"/>
              <a:t>7.8 Ο </a:t>
            </a:r>
            <a:r>
              <a:rPr lang="el-GR" dirty="0" err="1" smtClean="0"/>
              <a:t>Εθελοντισμοσ</a:t>
            </a:r>
            <a:endParaRPr lang="el-GR" dirty="0"/>
          </a:p>
        </p:txBody>
      </p:sp>
    </p:spTree>
    <p:extLst>
      <p:ext uri="{BB962C8B-B14F-4D97-AF65-F5344CB8AC3E}">
        <p14:creationId xmlns:p14="http://schemas.microsoft.com/office/powerpoint/2010/main" val="370443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8E36E989-CC24-47EC-870B-CFC184B6AA07}"/>
                                            </p:graphicEl>
                                          </p:spTgt>
                                        </p:tgtEl>
                                        <p:attrNameLst>
                                          <p:attrName>style.visibility</p:attrName>
                                        </p:attrNameLst>
                                      </p:cBhvr>
                                      <p:to>
                                        <p:strVal val="visible"/>
                                      </p:to>
                                    </p:set>
                                    <p:animEffect transition="in" filter="barn(inVertical)">
                                      <p:cBhvr>
                                        <p:cTn id="7" dur="500"/>
                                        <p:tgtEl>
                                          <p:spTgt spid="7">
                                            <p:graphicEl>
                                              <a:dgm id="{8E36E989-CC24-47EC-870B-CFC184B6AA07}"/>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8BADF106-5758-4706-92BA-6734F0378AA9}"/>
                                            </p:graphicEl>
                                          </p:spTgt>
                                        </p:tgtEl>
                                        <p:attrNameLst>
                                          <p:attrName>style.visibility</p:attrName>
                                        </p:attrNameLst>
                                      </p:cBhvr>
                                      <p:to>
                                        <p:strVal val="visible"/>
                                      </p:to>
                                    </p:set>
                                    <p:animEffect transition="in" filter="barn(inVertical)">
                                      <p:cBhvr>
                                        <p:cTn id="10" dur="500"/>
                                        <p:tgtEl>
                                          <p:spTgt spid="7">
                                            <p:graphicEl>
                                              <a:dgm id="{8BADF106-5758-4706-92BA-6734F0378AA9}"/>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graphicEl>
                                              <a:dgm id="{2894F6B5-5C3A-416E-96DF-FB80A2638FC4}"/>
                                            </p:graphicEl>
                                          </p:spTgt>
                                        </p:tgtEl>
                                        <p:attrNameLst>
                                          <p:attrName>style.visibility</p:attrName>
                                        </p:attrNameLst>
                                      </p:cBhvr>
                                      <p:to>
                                        <p:strVal val="visible"/>
                                      </p:to>
                                    </p:set>
                                    <p:animEffect transition="in" filter="barn(inVertical)">
                                      <p:cBhvr>
                                        <p:cTn id="13" dur="500"/>
                                        <p:tgtEl>
                                          <p:spTgt spid="7">
                                            <p:graphicEl>
                                              <a:dgm id="{2894F6B5-5C3A-416E-96DF-FB80A2638FC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graphicEl>
                                              <a:dgm id="{B2D648C8-73B5-4BBE-8722-7AE6C452166B}"/>
                                            </p:graphicEl>
                                          </p:spTgt>
                                        </p:tgtEl>
                                        <p:attrNameLst>
                                          <p:attrName>style.visibility</p:attrName>
                                        </p:attrNameLst>
                                      </p:cBhvr>
                                      <p:to>
                                        <p:strVal val="visible"/>
                                      </p:to>
                                    </p:set>
                                    <p:animEffect transition="in" filter="barn(inVertical)">
                                      <p:cBhvr>
                                        <p:cTn id="18" dur="500"/>
                                        <p:tgtEl>
                                          <p:spTgt spid="7">
                                            <p:graphicEl>
                                              <a:dgm id="{B2D648C8-73B5-4BBE-8722-7AE6C452166B}"/>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graphicEl>
                                              <a:dgm id="{D509CCB5-045F-4321-8433-49F2B3212C59}"/>
                                            </p:graphicEl>
                                          </p:spTgt>
                                        </p:tgtEl>
                                        <p:attrNameLst>
                                          <p:attrName>style.visibility</p:attrName>
                                        </p:attrNameLst>
                                      </p:cBhvr>
                                      <p:to>
                                        <p:strVal val="visible"/>
                                      </p:to>
                                    </p:set>
                                    <p:animEffect transition="in" filter="barn(inVertical)">
                                      <p:cBhvr>
                                        <p:cTn id="21" dur="500"/>
                                        <p:tgtEl>
                                          <p:spTgt spid="7">
                                            <p:graphicEl>
                                              <a:dgm id="{D509CCB5-045F-4321-8433-49F2B3212C59}"/>
                                            </p:graphic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graphicEl>
                                              <a:dgm id="{9694101B-4D58-41D5-BBB5-1DAE70855ED0}"/>
                                            </p:graphicEl>
                                          </p:spTgt>
                                        </p:tgtEl>
                                        <p:attrNameLst>
                                          <p:attrName>style.visibility</p:attrName>
                                        </p:attrNameLst>
                                      </p:cBhvr>
                                      <p:to>
                                        <p:strVal val="visible"/>
                                      </p:to>
                                    </p:set>
                                    <p:animEffect transition="in" filter="barn(inVertical)">
                                      <p:cBhvr>
                                        <p:cTn id="24" dur="500"/>
                                        <p:tgtEl>
                                          <p:spTgt spid="7">
                                            <p:graphicEl>
                                              <a:dgm id="{9694101B-4D58-41D5-BBB5-1DAE70855ED0}"/>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graphicEl>
                                              <a:dgm id="{52EE7D23-E629-4293-A3C6-C3A5BC7F4320}"/>
                                            </p:graphicEl>
                                          </p:spTgt>
                                        </p:tgtEl>
                                        <p:attrNameLst>
                                          <p:attrName>style.visibility</p:attrName>
                                        </p:attrNameLst>
                                      </p:cBhvr>
                                      <p:to>
                                        <p:strVal val="visible"/>
                                      </p:to>
                                    </p:set>
                                    <p:animEffect transition="in" filter="barn(inVertical)">
                                      <p:cBhvr>
                                        <p:cTn id="29" dur="500"/>
                                        <p:tgtEl>
                                          <p:spTgt spid="7">
                                            <p:graphicEl>
                                              <a:dgm id="{52EE7D23-E629-4293-A3C6-C3A5BC7F4320}"/>
                                            </p:graphic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
                                            <p:graphicEl>
                                              <a:dgm id="{0DBB6AA8-BBAF-4AA8-94A2-170BC3E86852}"/>
                                            </p:graphicEl>
                                          </p:spTgt>
                                        </p:tgtEl>
                                        <p:attrNameLst>
                                          <p:attrName>style.visibility</p:attrName>
                                        </p:attrNameLst>
                                      </p:cBhvr>
                                      <p:to>
                                        <p:strVal val="visible"/>
                                      </p:to>
                                    </p:set>
                                    <p:animEffect transition="in" filter="barn(inVertical)">
                                      <p:cBhvr>
                                        <p:cTn id="32" dur="500"/>
                                        <p:tgtEl>
                                          <p:spTgt spid="7">
                                            <p:graphicEl>
                                              <a:dgm id="{0DBB6AA8-BBAF-4AA8-94A2-170BC3E86852}"/>
                                            </p:graphic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7">
                                            <p:graphicEl>
                                              <a:dgm id="{3D18999F-D7B2-4144-A4EF-967D51DBC9F3}"/>
                                            </p:graphicEl>
                                          </p:spTgt>
                                        </p:tgtEl>
                                        <p:attrNameLst>
                                          <p:attrName>style.visibility</p:attrName>
                                        </p:attrNameLst>
                                      </p:cBhvr>
                                      <p:to>
                                        <p:strVal val="visible"/>
                                      </p:to>
                                    </p:set>
                                    <p:animEffect transition="in" filter="barn(inVertical)">
                                      <p:cBhvr>
                                        <p:cTn id="35" dur="500"/>
                                        <p:tgtEl>
                                          <p:spTgt spid="7">
                                            <p:graphicEl>
                                              <a:dgm id="{3D18999F-D7B2-4144-A4EF-967D51DBC9F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graphicEl>
                                              <a:dgm id="{BE5A5C8B-CF99-4E1D-ACD4-709F8D8F1271}"/>
                                            </p:graphicEl>
                                          </p:spTgt>
                                        </p:tgtEl>
                                        <p:attrNameLst>
                                          <p:attrName>style.visibility</p:attrName>
                                        </p:attrNameLst>
                                      </p:cBhvr>
                                      <p:to>
                                        <p:strVal val="visible"/>
                                      </p:to>
                                    </p:set>
                                    <p:animEffect transition="in" filter="barn(inVertical)">
                                      <p:cBhvr>
                                        <p:cTn id="40" dur="500"/>
                                        <p:tgtEl>
                                          <p:spTgt spid="7">
                                            <p:graphicEl>
                                              <a:dgm id="{BE5A5C8B-CF99-4E1D-ACD4-709F8D8F1271}"/>
                                            </p:graphic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7">
                                            <p:graphicEl>
                                              <a:dgm id="{446CAF37-4261-47AD-9BD6-8A2F49C15097}"/>
                                            </p:graphicEl>
                                          </p:spTgt>
                                        </p:tgtEl>
                                        <p:attrNameLst>
                                          <p:attrName>style.visibility</p:attrName>
                                        </p:attrNameLst>
                                      </p:cBhvr>
                                      <p:to>
                                        <p:strVal val="visible"/>
                                      </p:to>
                                    </p:set>
                                    <p:animEffect transition="in" filter="barn(inVertical)">
                                      <p:cBhvr>
                                        <p:cTn id="43" dur="500"/>
                                        <p:tgtEl>
                                          <p:spTgt spid="7">
                                            <p:graphicEl>
                                              <a:dgm id="{446CAF37-4261-47AD-9BD6-8A2F49C15097}"/>
                                            </p:graphicEl>
                                          </p:spTgt>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7">
                                            <p:graphicEl>
                                              <a:dgm id="{007D3518-8FCA-40B4-9F7F-E8533AF3293B}"/>
                                            </p:graphicEl>
                                          </p:spTgt>
                                        </p:tgtEl>
                                        <p:attrNameLst>
                                          <p:attrName>style.visibility</p:attrName>
                                        </p:attrNameLst>
                                      </p:cBhvr>
                                      <p:to>
                                        <p:strVal val="visible"/>
                                      </p:to>
                                    </p:set>
                                    <p:animEffect transition="in" filter="barn(inVertical)">
                                      <p:cBhvr>
                                        <p:cTn id="46" dur="500"/>
                                        <p:tgtEl>
                                          <p:spTgt spid="7">
                                            <p:graphicEl>
                                              <a:dgm id="{007D3518-8FCA-40B4-9F7F-E8533AF32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3176823803"/>
              </p:ext>
            </p:extLst>
          </p:nvPr>
        </p:nvGraphicFramePr>
        <p:xfrm>
          <a:off x="457200" y="1124744"/>
          <a:ext cx="807524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3</a:t>
            </a:fld>
            <a:endParaRPr lang="el-GR"/>
          </a:p>
        </p:txBody>
      </p:sp>
      <p:sp>
        <p:nvSpPr>
          <p:cNvPr id="6" name="Τίτλος 1"/>
          <p:cNvSpPr>
            <a:spLocks noGrp="1"/>
          </p:cNvSpPr>
          <p:nvPr>
            <p:ph type="title"/>
          </p:nvPr>
        </p:nvSpPr>
        <p:spPr>
          <a:xfrm>
            <a:off x="467544" y="0"/>
            <a:ext cx="7467600" cy="1143000"/>
          </a:xfrm>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2/15</a:t>
            </a:r>
            <a:endParaRPr lang="el-GR" dirty="0"/>
          </a:p>
        </p:txBody>
      </p:sp>
    </p:spTree>
    <p:extLst>
      <p:ext uri="{BB962C8B-B14F-4D97-AF65-F5344CB8AC3E}">
        <p14:creationId xmlns:p14="http://schemas.microsoft.com/office/powerpoint/2010/main" val="164037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ADA546DE-21FB-4250-BB66-7F68D1EC99E9}"/>
                                            </p:graphicEl>
                                          </p:spTgt>
                                        </p:tgtEl>
                                        <p:attrNameLst>
                                          <p:attrName>style.visibility</p:attrName>
                                        </p:attrNameLst>
                                      </p:cBhvr>
                                      <p:to>
                                        <p:strVal val="visible"/>
                                      </p:to>
                                    </p:set>
                                    <p:animEffect transition="in" filter="fade">
                                      <p:cBhvr>
                                        <p:cTn id="7" dur="1000"/>
                                        <p:tgtEl>
                                          <p:spTgt spid="7">
                                            <p:graphicEl>
                                              <a:dgm id="{ADA546DE-21FB-4250-BB66-7F68D1EC99E9}"/>
                                            </p:graphicEl>
                                          </p:spTgt>
                                        </p:tgtEl>
                                      </p:cBhvr>
                                    </p:animEffect>
                                    <p:anim calcmode="lin" valueType="num">
                                      <p:cBhvr>
                                        <p:cTn id="8" dur="1000" fill="hold"/>
                                        <p:tgtEl>
                                          <p:spTgt spid="7">
                                            <p:graphicEl>
                                              <a:dgm id="{ADA546DE-21FB-4250-BB66-7F68D1EC99E9}"/>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ADA546DE-21FB-4250-BB66-7F68D1EC99E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A763E28A-2720-4B76-BAAD-269F73941BFC}"/>
                                            </p:graphicEl>
                                          </p:spTgt>
                                        </p:tgtEl>
                                        <p:attrNameLst>
                                          <p:attrName>style.visibility</p:attrName>
                                        </p:attrNameLst>
                                      </p:cBhvr>
                                      <p:to>
                                        <p:strVal val="visible"/>
                                      </p:to>
                                    </p:set>
                                    <p:animEffect transition="in" filter="fade">
                                      <p:cBhvr>
                                        <p:cTn id="12" dur="1000"/>
                                        <p:tgtEl>
                                          <p:spTgt spid="7">
                                            <p:graphicEl>
                                              <a:dgm id="{A763E28A-2720-4B76-BAAD-269F73941BFC}"/>
                                            </p:graphicEl>
                                          </p:spTgt>
                                        </p:tgtEl>
                                      </p:cBhvr>
                                    </p:animEffect>
                                    <p:anim calcmode="lin" valueType="num">
                                      <p:cBhvr>
                                        <p:cTn id="13" dur="1000" fill="hold"/>
                                        <p:tgtEl>
                                          <p:spTgt spid="7">
                                            <p:graphicEl>
                                              <a:dgm id="{A763E28A-2720-4B76-BAAD-269F73941BFC}"/>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A763E28A-2720-4B76-BAAD-269F73941BFC}"/>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graphicEl>
                                              <a:dgm id="{0950CE9C-2C7B-4BBD-AFCB-D190D3AD9F30}"/>
                                            </p:graphicEl>
                                          </p:spTgt>
                                        </p:tgtEl>
                                        <p:attrNameLst>
                                          <p:attrName>style.visibility</p:attrName>
                                        </p:attrNameLst>
                                      </p:cBhvr>
                                      <p:to>
                                        <p:strVal val="visible"/>
                                      </p:to>
                                    </p:set>
                                    <p:animEffect transition="in" filter="fade">
                                      <p:cBhvr>
                                        <p:cTn id="19" dur="1000"/>
                                        <p:tgtEl>
                                          <p:spTgt spid="7">
                                            <p:graphicEl>
                                              <a:dgm id="{0950CE9C-2C7B-4BBD-AFCB-D190D3AD9F30}"/>
                                            </p:graphicEl>
                                          </p:spTgt>
                                        </p:tgtEl>
                                      </p:cBhvr>
                                    </p:animEffect>
                                    <p:anim calcmode="lin" valueType="num">
                                      <p:cBhvr>
                                        <p:cTn id="20" dur="1000" fill="hold"/>
                                        <p:tgtEl>
                                          <p:spTgt spid="7">
                                            <p:graphicEl>
                                              <a:dgm id="{0950CE9C-2C7B-4BBD-AFCB-D190D3AD9F30}"/>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0950CE9C-2C7B-4BBD-AFCB-D190D3AD9F30}"/>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graphicEl>
                                              <a:dgm id="{A29FEC12-B56D-4768-99E4-9E22BB4DDD50}"/>
                                            </p:graphicEl>
                                          </p:spTgt>
                                        </p:tgtEl>
                                        <p:attrNameLst>
                                          <p:attrName>style.visibility</p:attrName>
                                        </p:attrNameLst>
                                      </p:cBhvr>
                                      <p:to>
                                        <p:strVal val="visible"/>
                                      </p:to>
                                    </p:set>
                                    <p:animEffect transition="in" filter="fade">
                                      <p:cBhvr>
                                        <p:cTn id="24" dur="1000"/>
                                        <p:tgtEl>
                                          <p:spTgt spid="7">
                                            <p:graphicEl>
                                              <a:dgm id="{A29FEC12-B56D-4768-99E4-9E22BB4DDD50}"/>
                                            </p:graphicEl>
                                          </p:spTgt>
                                        </p:tgtEl>
                                      </p:cBhvr>
                                    </p:animEffect>
                                    <p:anim calcmode="lin" valueType="num">
                                      <p:cBhvr>
                                        <p:cTn id="25" dur="1000" fill="hold"/>
                                        <p:tgtEl>
                                          <p:spTgt spid="7">
                                            <p:graphicEl>
                                              <a:dgm id="{A29FEC12-B56D-4768-99E4-9E22BB4DDD50}"/>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A29FEC12-B56D-4768-99E4-9E22BB4DDD5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1359851094"/>
              </p:ext>
            </p:extLst>
          </p:nvPr>
        </p:nvGraphicFramePr>
        <p:xfrm>
          <a:off x="457200" y="1124744"/>
          <a:ext cx="807524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4</a:t>
            </a:fld>
            <a:endParaRPr lang="el-GR"/>
          </a:p>
        </p:txBody>
      </p:sp>
      <p:sp>
        <p:nvSpPr>
          <p:cNvPr id="6" name="Τίτλος 1"/>
          <p:cNvSpPr>
            <a:spLocks noGrp="1"/>
          </p:cNvSpPr>
          <p:nvPr>
            <p:ph type="title"/>
          </p:nvPr>
        </p:nvSpPr>
        <p:spPr>
          <a:xfrm>
            <a:off x="467544" y="0"/>
            <a:ext cx="7467600" cy="1143000"/>
          </a:xfrm>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3/15</a:t>
            </a:r>
            <a:endParaRPr lang="el-GR" dirty="0"/>
          </a:p>
        </p:txBody>
      </p:sp>
    </p:spTree>
    <p:extLst>
      <p:ext uri="{BB962C8B-B14F-4D97-AF65-F5344CB8AC3E}">
        <p14:creationId xmlns:p14="http://schemas.microsoft.com/office/powerpoint/2010/main" val="368921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82DDE74F-5B99-435D-8462-B3FBB05C74C7}"/>
                                            </p:graphicEl>
                                          </p:spTgt>
                                        </p:tgtEl>
                                        <p:attrNameLst>
                                          <p:attrName>style.visibility</p:attrName>
                                        </p:attrNameLst>
                                      </p:cBhvr>
                                      <p:to>
                                        <p:strVal val="visible"/>
                                      </p:to>
                                    </p:set>
                                    <p:animEffect transition="in" filter="fade">
                                      <p:cBhvr>
                                        <p:cTn id="7" dur="1000"/>
                                        <p:tgtEl>
                                          <p:spTgt spid="7">
                                            <p:graphicEl>
                                              <a:dgm id="{82DDE74F-5B99-435D-8462-B3FBB05C74C7}"/>
                                            </p:graphicEl>
                                          </p:spTgt>
                                        </p:tgtEl>
                                      </p:cBhvr>
                                    </p:animEffect>
                                    <p:anim calcmode="lin" valueType="num">
                                      <p:cBhvr>
                                        <p:cTn id="8" dur="1000" fill="hold"/>
                                        <p:tgtEl>
                                          <p:spTgt spid="7">
                                            <p:graphicEl>
                                              <a:dgm id="{82DDE74F-5B99-435D-8462-B3FBB05C74C7}"/>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82DDE74F-5B99-435D-8462-B3FBB05C74C7}"/>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DDA2C0D1-6E1B-45DB-91E8-EE55338D4EAD}"/>
                                            </p:graphicEl>
                                          </p:spTgt>
                                        </p:tgtEl>
                                        <p:attrNameLst>
                                          <p:attrName>style.visibility</p:attrName>
                                        </p:attrNameLst>
                                      </p:cBhvr>
                                      <p:to>
                                        <p:strVal val="visible"/>
                                      </p:to>
                                    </p:set>
                                    <p:animEffect transition="in" filter="fade">
                                      <p:cBhvr>
                                        <p:cTn id="12" dur="1000"/>
                                        <p:tgtEl>
                                          <p:spTgt spid="7">
                                            <p:graphicEl>
                                              <a:dgm id="{DDA2C0D1-6E1B-45DB-91E8-EE55338D4EAD}"/>
                                            </p:graphicEl>
                                          </p:spTgt>
                                        </p:tgtEl>
                                      </p:cBhvr>
                                    </p:animEffect>
                                    <p:anim calcmode="lin" valueType="num">
                                      <p:cBhvr>
                                        <p:cTn id="13" dur="1000" fill="hold"/>
                                        <p:tgtEl>
                                          <p:spTgt spid="7">
                                            <p:graphicEl>
                                              <a:dgm id="{DDA2C0D1-6E1B-45DB-91E8-EE55338D4EAD}"/>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DDA2C0D1-6E1B-45DB-91E8-EE55338D4EAD}"/>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graphicEl>
                                              <a:dgm id="{9C22F0B4-EDEE-4926-8E10-330FBDE26A77}"/>
                                            </p:graphicEl>
                                          </p:spTgt>
                                        </p:tgtEl>
                                        <p:attrNameLst>
                                          <p:attrName>style.visibility</p:attrName>
                                        </p:attrNameLst>
                                      </p:cBhvr>
                                      <p:to>
                                        <p:strVal val="visible"/>
                                      </p:to>
                                    </p:set>
                                    <p:animEffect transition="in" filter="fade">
                                      <p:cBhvr>
                                        <p:cTn id="19" dur="1000"/>
                                        <p:tgtEl>
                                          <p:spTgt spid="7">
                                            <p:graphicEl>
                                              <a:dgm id="{9C22F0B4-EDEE-4926-8E10-330FBDE26A77}"/>
                                            </p:graphicEl>
                                          </p:spTgt>
                                        </p:tgtEl>
                                      </p:cBhvr>
                                    </p:animEffect>
                                    <p:anim calcmode="lin" valueType="num">
                                      <p:cBhvr>
                                        <p:cTn id="20" dur="1000" fill="hold"/>
                                        <p:tgtEl>
                                          <p:spTgt spid="7">
                                            <p:graphicEl>
                                              <a:dgm id="{9C22F0B4-EDEE-4926-8E10-330FBDE26A77}"/>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9C22F0B4-EDEE-4926-8E10-330FBDE26A77}"/>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graphicEl>
                                              <a:dgm id="{EDB2BD2C-EEB5-43B2-A884-02C4CC157924}"/>
                                            </p:graphicEl>
                                          </p:spTgt>
                                        </p:tgtEl>
                                        <p:attrNameLst>
                                          <p:attrName>style.visibility</p:attrName>
                                        </p:attrNameLst>
                                      </p:cBhvr>
                                      <p:to>
                                        <p:strVal val="visible"/>
                                      </p:to>
                                    </p:set>
                                    <p:animEffect transition="in" filter="fade">
                                      <p:cBhvr>
                                        <p:cTn id="24" dur="1000"/>
                                        <p:tgtEl>
                                          <p:spTgt spid="7">
                                            <p:graphicEl>
                                              <a:dgm id="{EDB2BD2C-EEB5-43B2-A884-02C4CC157924}"/>
                                            </p:graphicEl>
                                          </p:spTgt>
                                        </p:tgtEl>
                                      </p:cBhvr>
                                    </p:animEffect>
                                    <p:anim calcmode="lin" valueType="num">
                                      <p:cBhvr>
                                        <p:cTn id="25" dur="1000" fill="hold"/>
                                        <p:tgtEl>
                                          <p:spTgt spid="7">
                                            <p:graphicEl>
                                              <a:dgm id="{EDB2BD2C-EEB5-43B2-A884-02C4CC157924}"/>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EDB2BD2C-EEB5-43B2-A884-02C4CC15792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3700057297"/>
              </p:ext>
            </p:extLst>
          </p:nvPr>
        </p:nvGraphicFramePr>
        <p:xfrm>
          <a:off x="457200" y="1556792"/>
          <a:ext cx="7931224" cy="4917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5</a:t>
            </a:fld>
            <a:endParaRPr lang="el-GR"/>
          </a:p>
        </p:txBody>
      </p:sp>
      <p:sp>
        <p:nvSpPr>
          <p:cNvPr id="6" name="Τίτλος 1"/>
          <p:cNvSpPr>
            <a:spLocks noGrp="1"/>
          </p:cNvSpPr>
          <p:nvPr>
            <p:ph type="title"/>
          </p:nvPr>
        </p:nvSpPr>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4/15</a:t>
            </a:r>
            <a:endParaRPr lang="el-GR" dirty="0"/>
          </a:p>
        </p:txBody>
      </p:sp>
    </p:spTree>
    <p:extLst>
      <p:ext uri="{BB962C8B-B14F-4D97-AF65-F5344CB8AC3E}">
        <p14:creationId xmlns:p14="http://schemas.microsoft.com/office/powerpoint/2010/main" val="7117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C723B3C9-B583-4A4A-905F-7DF30C4398BA}"/>
                                            </p:graphicEl>
                                          </p:spTgt>
                                        </p:tgtEl>
                                        <p:attrNameLst>
                                          <p:attrName>style.visibility</p:attrName>
                                        </p:attrNameLst>
                                      </p:cBhvr>
                                      <p:to>
                                        <p:strVal val="visible"/>
                                      </p:to>
                                    </p:set>
                                    <p:animEffect transition="in" filter="barn(inVertical)">
                                      <p:cBhvr>
                                        <p:cTn id="7" dur="500"/>
                                        <p:tgtEl>
                                          <p:spTgt spid="7">
                                            <p:graphicEl>
                                              <a:dgm id="{C723B3C9-B583-4A4A-905F-7DF30C4398BA}"/>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B8ECF4B2-FCD0-4786-918E-097C188CCF91}"/>
                                            </p:graphicEl>
                                          </p:spTgt>
                                        </p:tgtEl>
                                        <p:attrNameLst>
                                          <p:attrName>style.visibility</p:attrName>
                                        </p:attrNameLst>
                                      </p:cBhvr>
                                      <p:to>
                                        <p:strVal val="visible"/>
                                      </p:to>
                                    </p:set>
                                    <p:animEffect transition="in" filter="barn(inVertical)">
                                      <p:cBhvr>
                                        <p:cTn id="10" dur="500"/>
                                        <p:tgtEl>
                                          <p:spTgt spid="7">
                                            <p:graphicEl>
                                              <a:dgm id="{B8ECF4B2-FCD0-4786-918E-097C188CCF9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graphicEl>
                                              <a:dgm id="{20AF6D3D-62F0-463C-B828-EB6A3F1BB344}"/>
                                            </p:graphicEl>
                                          </p:spTgt>
                                        </p:tgtEl>
                                        <p:attrNameLst>
                                          <p:attrName>style.visibility</p:attrName>
                                        </p:attrNameLst>
                                      </p:cBhvr>
                                      <p:to>
                                        <p:strVal val="visible"/>
                                      </p:to>
                                    </p:set>
                                    <p:animEffect transition="in" filter="barn(inVertical)">
                                      <p:cBhvr>
                                        <p:cTn id="15" dur="500"/>
                                        <p:tgtEl>
                                          <p:spTgt spid="7">
                                            <p:graphicEl>
                                              <a:dgm id="{20AF6D3D-62F0-463C-B828-EB6A3F1BB344}"/>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graphicEl>
                                              <a:dgm id="{B13EBD14-F415-47E9-86D9-088474D1187F}"/>
                                            </p:graphicEl>
                                          </p:spTgt>
                                        </p:tgtEl>
                                        <p:attrNameLst>
                                          <p:attrName>style.visibility</p:attrName>
                                        </p:attrNameLst>
                                      </p:cBhvr>
                                      <p:to>
                                        <p:strVal val="visible"/>
                                      </p:to>
                                    </p:set>
                                    <p:animEffect transition="in" filter="barn(inVertical)">
                                      <p:cBhvr>
                                        <p:cTn id="18" dur="500"/>
                                        <p:tgtEl>
                                          <p:spTgt spid="7">
                                            <p:graphicEl>
                                              <a:dgm id="{B13EBD14-F415-47E9-86D9-088474D1187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graphicEl>
                                              <a:dgm id="{41ABBAE1-8A69-4182-B7BB-A2186273C3CC}"/>
                                            </p:graphicEl>
                                          </p:spTgt>
                                        </p:tgtEl>
                                        <p:attrNameLst>
                                          <p:attrName>style.visibility</p:attrName>
                                        </p:attrNameLst>
                                      </p:cBhvr>
                                      <p:to>
                                        <p:strVal val="visible"/>
                                      </p:to>
                                    </p:set>
                                    <p:animEffect transition="in" filter="barn(inVertical)">
                                      <p:cBhvr>
                                        <p:cTn id="23" dur="500"/>
                                        <p:tgtEl>
                                          <p:spTgt spid="7">
                                            <p:graphicEl>
                                              <a:dgm id="{41ABBAE1-8A69-4182-B7BB-A2186273C3CC}"/>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graphicEl>
                                              <a:dgm id="{42FDE4DD-6037-48BB-AE25-D8D4EE2648A2}"/>
                                            </p:graphicEl>
                                          </p:spTgt>
                                        </p:tgtEl>
                                        <p:attrNameLst>
                                          <p:attrName>style.visibility</p:attrName>
                                        </p:attrNameLst>
                                      </p:cBhvr>
                                      <p:to>
                                        <p:strVal val="visible"/>
                                      </p:to>
                                    </p:set>
                                    <p:animEffect transition="in" filter="barn(inVertical)">
                                      <p:cBhvr>
                                        <p:cTn id="26" dur="500"/>
                                        <p:tgtEl>
                                          <p:spTgt spid="7">
                                            <p:graphicEl>
                                              <a:dgm id="{42FDE4DD-6037-48BB-AE25-D8D4EE2648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2792654435"/>
              </p:ext>
            </p:extLst>
          </p:nvPr>
        </p:nvGraphicFramePr>
        <p:xfrm>
          <a:off x="457200" y="1556792"/>
          <a:ext cx="7931224" cy="4917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6</a:t>
            </a:fld>
            <a:endParaRPr lang="el-GR"/>
          </a:p>
        </p:txBody>
      </p:sp>
      <p:sp>
        <p:nvSpPr>
          <p:cNvPr id="6" name="Τίτλος 1"/>
          <p:cNvSpPr>
            <a:spLocks noGrp="1"/>
          </p:cNvSpPr>
          <p:nvPr>
            <p:ph type="title"/>
          </p:nvPr>
        </p:nvSpPr>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5/15</a:t>
            </a:r>
            <a:endParaRPr lang="el-GR" dirty="0"/>
          </a:p>
        </p:txBody>
      </p:sp>
    </p:spTree>
    <p:extLst>
      <p:ext uri="{BB962C8B-B14F-4D97-AF65-F5344CB8AC3E}">
        <p14:creationId xmlns:p14="http://schemas.microsoft.com/office/powerpoint/2010/main" val="408981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C723B3C9-B583-4A4A-905F-7DF30C4398BA}"/>
                                            </p:graphicEl>
                                          </p:spTgt>
                                        </p:tgtEl>
                                        <p:attrNameLst>
                                          <p:attrName>style.visibility</p:attrName>
                                        </p:attrNameLst>
                                      </p:cBhvr>
                                      <p:to>
                                        <p:strVal val="visible"/>
                                      </p:to>
                                    </p:set>
                                    <p:animEffect transition="in" filter="barn(inVertical)">
                                      <p:cBhvr>
                                        <p:cTn id="7" dur="500"/>
                                        <p:tgtEl>
                                          <p:spTgt spid="7">
                                            <p:graphicEl>
                                              <a:dgm id="{C723B3C9-B583-4A4A-905F-7DF30C4398BA}"/>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B8ECF4B2-FCD0-4786-918E-097C188CCF91}"/>
                                            </p:graphicEl>
                                          </p:spTgt>
                                        </p:tgtEl>
                                        <p:attrNameLst>
                                          <p:attrName>style.visibility</p:attrName>
                                        </p:attrNameLst>
                                      </p:cBhvr>
                                      <p:to>
                                        <p:strVal val="visible"/>
                                      </p:to>
                                    </p:set>
                                    <p:animEffect transition="in" filter="barn(inVertical)">
                                      <p:cBhvr>
                                        <p:cTn id="10" dur="500"/>
                                        <p:tgtEl>
                                          <p:spTgt spid="7">
                                            <p:graphicEl>
                                              <a:dgm id="{B8ECF4B2-FCD0-4786-918E-097C188CCF9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graphicEl>
                                              <a:dgm id="{20AF6D3D-62F0-463C-B828-EB6A3F1BB344}"/>
                                            </p:graphicEl>
                                          </p:spTgt>
                                        </p:tgtEl>
                                        <p:attrNameLst>
                                          <p:attrName>style.visibility</p:attrName>
                                        </p:attrNameLst>
                                      </p:cBhvr>
                                      <p:to>
                                        <p:strVal val="visible"/>
                                      </p:to>
                                    </p:set>
                                    <p:animEffect transition="in" filter="barn(inVertical)">
                                      <p:cBhvr>
                                        <p:cTn id="15" dur="500"/>
                                        <p:tgtEl>
                                          <p:spTgt spid="7">
                                            <p:graphicEl>
                                              <a:dgm id="{20AF6D3D-62F0-463C-B828-EB6A3F1BB344}"/>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graphicEl>
                                              <a:dgm id="{B13EBD14-F415-47E9-86D9-088474D1187F}"/>
                                            </p:graphicEl>
                                          </p:spTgt>
                                        </p:tgtEl>
                                        <p:attrNameLst>
                                          <p:attrName>style.visibility</p:attrName>
                                        </p:attrNameLst>
                                      </p:cBhvr>
                                      <p:to>
                                        <p:strVal val="visible"/>
                                      </p:to>
                                    </p:set>
                                    <p:animEffect transition="in" filter="barn(inVertical)">
                                      <p:cBhvr>
                                        <p:cTn id="18" dur="500"/>
                                        <p:tgtEl>
                                          <p:spTgt spid="7">
                                            <p:graphicEl>
                                              <a:dgm id="{B13EBD14-F415-47E9-86D9-088474D1187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graphicEl>
                                              <a:dgm id="{41ABBAE1-8A69-4182-B7BB-A2186273C3CC}"/>
                                            </p:graphicEl>
                                          </p:spTgt>
                                        </p:tgtEl>
                                        <p:attrNameLst>
                                          <p:attrName>style.visibility</p:attrName>
                                        </p:attrNameLst>
                                      </p:cBhvr>
                                      <p:to>
                                        <p:strVal val="visible"/>
                                      </p:to>
                                    </p:set>
                                    <p:animEffect transition="in" filter="barn(inVertical)">
                                      <p:cBhvr>
                                        <p:cTn id="23" dur="500"/>
                                        <p:tgtEl>
                                          <p:spTgt spid="7">
                                            <p:graphicEl>
                                              <a:dgm id="{41ABBAE1-8A69-4182-B7BB-A2186273C3CC}"/>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graphicEl>
                                              <a:dgm id="{42FDE4DD-6037-48BB-AE25-D8D4EE2648A2}"/>
                                            </p:graphicEl>
                                          </p:spTgt>
                                        </p:tgtEl>
                                        <p:attrNameLst>
                                          <p:attrName>style.visibility</p:attrName>
                                        </p:attrNameLst>
                                      </p:cBhvr>
                                      <p:to>
                                        <p:strVal val="visible"/>
                                      </p:to>
                                    </p:set>
                                    <p:animEffect transition="in" filter="barn(inVertical)">
                                      <p:cBhvr>
                                        <p:cTn id="26" dur="500"/>
                                        <p:tgtEl>
                                          <p:spTgt spid="7">
                                            <p:graphicEl>
                                              <a:dgm id="{42FDE4DD-6037-48BB-AE25-D8D4EE2648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284862843"/>
              </p:ext>
            </p:extLst>
          </p:nvPr>
        </p:nvGraphicFramePr>
        <p:xfrm>
          <a:off x="457200" y="1556792"/>
          <a:ext cx="7931224" cy="4917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7</a:t>
            </a:fld>
            <a:endParaRPr lang="el-GR"/>
          </a:p>
        </p:txBody>
      </p:sp>
      <p:sp>
        <p:nvSpPr>
          <p:cNvPr id="6" name="Τίτλος 1"/>
          <p:cNvSpPr>
            <a:spLocks noGrp="1"/>
          </p:cNvSpPr>
          <p:nvPr>
            <p:ph type="title"/>
          </p:nvPr>
        </p:nvSpPr>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6/15</a:t>
            </a:r>
            <a:endParaRPr lang="el-GR" dirty="0"/>
          </a:p>
        </p:txBody>
      </p:sp>
    </p:spTree>
    <p:extLst>
      <p:ext uri="{BB962C8B-B14F-4D97-AF65-F5344CB8AC3E}">
        <p14:creationId xmlns:p14="http://schemas.microsoft.com/office/powerpoint/2010/main" val="269714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C723B3C9-B583-4A4A-905F-7DF30C4398BA}"/>
                                            </p:graphicEl>
                                          </p:spTgt>
                                        </p:tgtEl>
                                        <p:attrNameLst>
                                          <p:attrName>style.visibility</p:attrName>
                                        </p:attrNameLst>
                                      </p:cBhvr>
                                      <p:to>
                                        <p:strVal val="visible"/>
                                      </p:to>
                                    </p:set>
                                    <p:animEffect transition="in" filter="barn(inVertical)">
                                      <p:cBhvr>
                                        <p:cTn id="7" dur="500"/>
                                        <p:tgtEl>
                                          <p:spTgt spid="7">
                                            <p:graphicEl>
                                              <a:dgm id="{C723B3C9-B583-4A4A-905F-7DF30C4398BA}"/>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B8ECF4B2-FCD0-4786-918E-097C188CCF91}"/>
                                            </p:graphicEl>
                                          </p:spTgt>
                                        </p:tgtEl>
                                        <p:attrNameLst>
                                          <p:attrName>style.visibility</p:attrName>
                                        </p:attrNameLst>
                                      </p:cBhvr>
                                      <p:to>
                                        <p:strVal val="visible"/>
                                      </p:to>
                                    </p:set>
                                    <p:animEffect transition="in" filter="barn(inVertical)">
                                      <p:cBhvr>
                                        <p:cTn id="10" dur="500"/>
                                        <p:tgtEl>
                                          <p:spTgt spid="7">
                                            <p:graphicEl>
                                              <a:dgm id="{B8ECF4B2-FCD0-4786-918E-097C188CCF9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graphicEl>
                                              <a:dgm id="{20AF6D3D-62F0-463C-B828-EB6A3F1BB344}"/>
                                            </p:graphicEl>
                                          </p:spTgt>
                                        </p:tgtEl>
                                        <p:attrNameLst>
                                          <p:attrName>style.visibility</p:attrName>
                                        </p:attrNameLst>
                                      </p:cBhvr>
                                      <p:to>
                                        <p:strVal val="visible"/>
                                      </p:to>
                                    </p:set>
                                    <p:animEffect transition="in" filter="barn(inVertical)">
                                      <p:cBhvr>
                                        <p:cTn id="15" dur="500"/>
                                        <p:tgtEl>
                                          <p:spTgt spid="7">
                                            <p:graphicEl>
                                              <a:dgm id="{20AF6D3D-62F0-463C-B828-EB6A3F1BB344}"/>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graphicEl>
                                              <a:dgm id="{B13EBD14-F415-47E9-86D9-088474D1187F}"/>
                                            </p:graphicEl>
                                          </p:spTgt>
                                        </p:tgtEl>
                                        <p:attrNameLst>
                                          <p:attrName>style.visibility</p:attrName>
                                        </p:attrNameLst>
                                      </p:cBhvr>
                                      <p:to>
                                        <p:strVal val="visible"/>
                                      </p:to>
                                    </p:set>
                                    <p:animEffect transition="in" filter="barn(inVertical)">
                                      <p:cBhvr>
                                        <p:cTn id="18" dur="500"/>
                                        <p:tgtEl>
                                          <p:spTgt spid="7">
                                            <p:graphicEl>
                                              <a:dgm id="{B13EBD14-F415-47E9-86D9-088474D1187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graphicEl>
                                              <a:dgm id="{41ABBAE1-8A69-4182-B7BB-A2186273C3CC}"/>
                                            </p:graphicEl>
                                          </p:spTgt>
                                        </p:tgtEl>
                                        <p:attrNameLst>
                                          <p:attrName>style.visibility</p:attrName>
                                        </p:attrNameLst>
                                      </p:cBhvr>
                                      <p:to>
                                        <p:strVal val="visible"/>
                                      </p:to>
                                    </p:set>
                                    <p:animEffect transition="in" filter="barn(inVertical)">
                                      <p:cBhvr>
                                        <p:cTn id="23" dur="500"/>
                                        <p:tgtEl>
                                          <p:spTgt spid="7">
                                            <p:graphicEl>
                                              <a:dgm id="{41ABBAE1-8A69-4182-B7BB-A2186273C3CC}"/>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graphicEl>
                                              <a:dgm id="{42FDE4DD-6037-48BB-AE25-D8D4EE2648A2}"/>
                                            </p:graphicEl>
                                          </p:spTgt>
                                        </p:tgtEl>
                                        <p:attrNameLst>
                                          <p:attrName>style.visibility</p:attrName>
                                        </p:attrNameLst>
                                      </p:cBhvr>
                                      <p:to>
                                        <p:strVal val="visible"/>
                                      </p:to>
                                    </p:set>
                                    <p:animEffect transition="in" filter="barn(inVertical)">
                                      <p:cBhvr>
                                        <p:cTn id="26" dur="500"/>
                                        <p:tgtEl>
                                          <p:spTgt spid="7">
                                            <p:graphicEl>
                                              <a:dgm id="{42FDE4DD-6037-48BB-AE25-D8D4EE2648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3703120488"/>
              </p:ext>
            </p:extLst>
          </p:nvPr>
        </p:nvGraphicFramePr>
        <p:xfrm>
          <a:off x="457200" y="1556792"/>
          <a:ext cx="7931224" cy="4917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8</a:t>
            </a:fld>
            <a:endParaRPr lang="el-GR"/>
          </a:p>
        </p:txBody>
      </p:sp>
      <p:sp>
        <p:nvSpPr>
          <p:cNvPr id="6" name="Τίτλος 1"/>
          <p:cNvSpPr>
            <a:spLocks noGrp="1"/>
          </p:cNvSpPr>
          <p:nvPr>
            <p:ph type="title"/>
          </p:nvPr>
        </p:nvSpPr>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7/15</a:t>
            </a:r>
            <a:endParaRPr lang="el-GR" dirty="0"/>
          </a:p>
        </p:txBody>
      </p:sp>
    </p:spTree>
    <p:extLst>
      <p:ext uri="{BB962C8B-B14F-4D97-AF65-F5344CB8AC3E}">
        <p14:creationId xmlns:p14="http://schemas.microsoft.com/office/powerpoint/2010/main" val="123998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1848985664"/>
              </p:ext>
            </p:extLst>
          </p:nvPr>
        </p:nvGraphicFramePr>
        <p:xfrm>
          <a:off x="179512" y="1196752"/>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5"/>
          </p:nvPr>
        </p:nvSpPr>
        <p:spPr/>
        <p:txBody>
          <a:bodyPr/>
          <a:lstStyle/>
          <a:p>
            <a:fld id="{BAE318D7-B26F-418D-AE45-FB9354013C95}" type="slidenum">
              <a:rPr lang="el-GR" smtClean="0"/>
              <a:t>9</a:t>
            </a:fld>
            <a:endParaRPr lang="el-GR"/>
          </a:p>
        </p:txBody>
      </p:sp>
      <p:sp>
        <p:nvSpPr>
          <p:cNvPr id="6" name="Τίτλος 1"/>
          <p:cNvSpPr>
            <a:spLocks noGrp="1"/>
          </p:cNvSpPr>
          <p:nvPr>
            <p:ph type="title"/>
          </p:nvPr>
        </p:nvSpPr>
        <p:spPr>
          <a:xfrm>
            <a:off x="467544" y="0"/>
            <a:ext cx="7467600" cy="1143000"/>
          </a:xfrm>
        </p:spPr>
        <p:txBody>
          <a:bodyPr/>
          <a:lstStyle/>
          <a:p>
            <a:r>
              <a:rPr lang="el-GR" dirty="0" smtClean="0"/>
              <a:t>7.7 </a:t>
            </a:r>
            <a:r>
              <a:rPr lang="el-GR" dirty="0" err="1" smtClean="0"/>
              <a:t>Κοινωνικη</a:t>
            </a:r>
            <a:r>
              <a:rPr lang="el-GR" dirty="0" smtClean="0"/>
              <a:t> </a:t>
            </a:r>
            <a:r>
              <a:rPr lang="el-GR" dirty="0" err="1" smtClean="0"/>
              <a:t>ευαισθησια</a:t>
            </a:r>
            <a:r>
              <a:rPr lang="el-GR" dirty="0" smtClean="0"/>
              <a:t> 8/15</a:t>
            </a:r>
            <a:endParaRPr lang="el-GR" dirty="0"/>
          </a:p>
        </p:txBody>
      </p:sp>
    </p:spTree>
    <p:extLst>
      <p:ext uri="{BB962C8B-B14F-4D97-AF65-F5344CB8AC3E}">
        <p14:creationId xmlns:p14="http://schemas.microsoft.com/office/powerpoint/2010/main" val="229755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5B9BA933-7921-4B17-A14C-72AECBEE78B5}"/>
                                            </p:graphicEl>
                                          </p:spTgt>
                                        </p:tgtEl>
                                        <p:attrNameLst>
                                          <p:attrName>style.visibility</p:attrName>
                                        </p:attrNameLst>
                                      </p:cBhvr>
                                      <p:to>
                                        <p:strVal val="visible"/>
                                      </p:to>
                                    </p:set>
                                    <p:animEffect transition="in" filter="fade">
                                      <p:cBhvr>
                                        <p:cTn id="7" dur="1000"/>
                                        <p:tgtEl>
                                          <p:spTgt spid="7">
                                            <p:graphicEl>
                                              <a:dgm id="{5B9BA933-7921-4B17-A14C-72AECBEE78B5}"/>
                                            </p:graphicEl>
                                          </p:spTgt>
                                        </p:tgtEl>
                                      </p:cBhvr>
                                    </p:animEffect>
                                    <p:anim calcmode="lin" valueType="num">
                                      <p:cBhvr>
                                        <p:cTn id="8" dur="1000" fill="hold"/>
                                        <p:tgtEl>
                                          <p:spTgt spid="7">
                                            <p:graphicEl>
                                              <a:dgm id="{5B9BA933-7921-4B17-A14C-72AECBEE78B5}"/>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5B9BA933-7921-4B17-A14C-72AECBEE78B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4BF72088-CB54-45B1-A30A-C5DDC1661B10}"/>
                                            </p:graphicEl>
                                          </p:spTgt>
                                        </p:tgtEl>
                                        <p:attrNameLst>
                                          <p:attrName>style.visibility</p:attrName>
                                        </p:attrNameLst>
                                      </p:cBhvr>
                                      <p:to>
                                        <p:strVal val="visible"/>
                                      </p:to>
                                    </p:set>
                                    <p:animEffect transition="in" filter="fade">
                                      <p:cBhvr>
                                        <p:cTn id="14" dur="1000"/>
                                        <p:tgtEl>
                                          <p:spTgt spid="7">
                                            <p:graphicEl>
                                              <a:dgm id="{4BF72088-CB54-45B1-A30A-C5DDC1661B10}"/>
                                            </p:graphicEl>
                                          </p:spTgt>
                                        </p:tgtEl>
                                      </p:cBhvr>
                                    </p:animEffect>
                                    <p:anim calcmode="lin" valueType="num">
                                      <p:cBhvr>
                                        <p:cTn id="15" dur="1000" fill="hold"/>
                                        <p:tgtEl>
                                          <p:spTgt spid="7">
                                            <p:graphicEl>
                                              <a:dgm id="{4BF72088-CB54-45B1-A30A-C5DDC1661B10}"/>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4BF72088-CB54-45B1-A30A-C5DDC1661B10}"/>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C98A6FB9-7CB8-4D4F-8605-15A91D7162F3}"/>
                                            </p:graphicEl>
                                          </p:spTgt>
                                        </p:tgtEl>
                                        <p:attrNameLst>
                                          <p:attrName>style.visibility</p:attrName>
                                        </p:attrNameLst>
                                      </p:cBhvr>
                                      <p:to>
                                        <p:strVal val="visible"/>
                                      </p:to>
                                    </p:set>
                                    <p:animEffect transition="in" filter="fade">
                                      <p:cBhvr>
                                        <p:cTn id="21" dur="1000"/>
                                        <p:tgtEl>
                                          <p:spTgt spid="7">
                                            <p:graphicEl>
                                              <a:dgm id="{C98A6FB9-7CB8-4D4F-8605-15A91D7162F3}"/>
                                            </p:graphicEl>
                                          </p:spTgt>
                                        </p:tgtEl>
                                      </p:cBhvr>
                                    </p:animEffect>
                                    <p:anim calcmode="lin" valueType="num">
                                      <p:cBhvr>
                                        <p:cTn id="22" dur="1000" fill="hold"/>
                                        <p:tgtEl>
                                          <p:spTgt spid="7">
                                            <p:graphicEl>
                                              <a:dgm id="{C98A6FB9-7CB8-4D4F-8605-15A91D7162F3}"/>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C98A6FB9-7CB8-4D4F-8605-15A91D7162F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39BD5229-3942-4A36-80A6-7457DC26B4C8}"/>
                                            </p:graphicEl>
                                          </p:spTgt>
                                        </p:tgtEl>
                                        <p:attrNameLst>
                                          <p:attrName>style.visibility</p:attrName>
                                        </p:attrNameLst>
                                      </p:cBhvr>
                                      <p:to>
                                        <p:strVal val="visible"/>
                                      </p:to>
                                    </p:set>
                                    <p:animEffect transition="in" filter="fade">
                                      <p:cBhvr>
                                        <p:cTn id="28" dur="1000"/>
                                        <p:tgtEl>
                                          <p:spTgt spid="7">
                                            <p:graphicEl>
                                              <a:dgm id="{39BD5229-3942-4A36-80A6-7457DC26B4C8}"/>
                                            </p:graphicEl>
                                          </p:spTgt>
                                        </p:tgtEl>
                                      </p:cBhvr>
                                    </p:animEffect>
                                    <p:anim calcmode="lin" valueType="num">
                                      <p:cBhvr>
                                        <p:cTn id="29" dur="1000" fill="hold"/>
                                        <p:tgtEl>
                                          <p:spTgt spid="7">
                                            <p:graphicEl>
                                              <a:dgm id="{39BD5229-3942-4A36-80A6-7457DC26B4C8}"/>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39BD5229-3942-4A36-80A6-7457DC26B4C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graphicEl>
                                              <a:dgm id="{FA61A792-9E96-48E6-A539-25B28C175AC4}"/>
                                            </p:graphicEl>
                                          </p:spTgt>
                                        </p:tgtEl>
                                        <p:attrNameLst>
                                          <p:attrName>style.visibility</p:attrName>
                                        </p:attrNameLst>
                                      </p:cBhvr>
                                      <p:to>
                                        <p:strVal val="visible"/>
                                      </p:to>
                                    </p:set>
                                    <p:animEffect transition="in" filter="fade">
                                      <p:cBhvr>
                                        <p:cTn id="35" dur="1000"/>
                                        <p:tgtEl>
                                          <p:spTgt spid="7">
                                            <p:graphicEl>
                                              <a:dgm id="{FA61A792-9E96-48E6-A539-25B28C175AC4}"/>
                                            </p:graphicEl>
                                          </p:spTgt>
                                        </p:tgtEl>
                                      </p:cBhvr>
                                    </p:animEffect>
                                    <p:anim calcmode="lin" valueType="num">
                                      <p:cBhvr>
                                        <p:cTn id="36" dur="1000" fill="hold"/>
                                        <p:tgtEl>
                                          <p:spTgt spid="7">
                                            <p:graphicEl>
                                              <a:dgm id="{FA61A792-9E96-48E6-A539-25B28C175AC4}"/>
                                            </p:graphicEl>
                                          </p:spTgt>
                                        </p:tgtEl>
                                        <p:attrNameLst>
                                          <p:attrName>ppt_x</p:attrName>
                                        </p:attrNameLst>
                                      </p:cBhvr>
                                      <p:tavLst>
                                        <p:tav tm="0">
                                          <p:val>
                                            <p:strVal val="#ppt_x"/>
                                          </p:val>
                                        </p:tav>
                                        <p:tav tm="100000">
                                          <p:val>
                                            <p:strVal val="#ppt_x"/>
                                          </p:val>
                                        </p:tav>
                                      </p:tavLst>
                                    </p:anim>
                                    <p:anim calcmode="lin" valueType="num">
                                      <p:cBhvr>
                                        <p:cTn id="37" dur="1000" fill="hold"/>
                                        <p:tgtEl>
                                          <p:spTgt spid="7">
                                            <p:graphicEl>
                                              <a:dgm id="{FA61A792-9E96-48E6-A539-25B28C175AC4}"/>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graphicEl>
                                              <a:dgm id="{CDA9EFC2-79D3-41EE-B49E-409486D1C8A9}"/>
                                            </p:graphicEl>
                                          </p:spTgt>
                                        </p:tgtEl>
                                        <p:attrNameLst>
                                          <p:attrName>style.visibility</p:attrName>
                                        </p:attrNameLst>
                                      </p:cBhvr>
                                      <p:to>
                                        <p:strVal val="visible"/>
                                      </p:to>
                                    </p:set>
                                    <p:animEffect transition="in" filter="fade">
                                      <p:cBhvr>
                                        <p:cTn id="42" dur="1000"/>
                                        <p:tgtEl>
                                          <p:spTgt spid="7">
                                            <p:graphicEl>
                                              <a:dgm id="{CDA9EFC2-79D3-41EE-B49E-409486D1C8A9}"/>
                                            </p:graphicEl>
                                          </p:spTgt>
                                        </p:tgtEl>
                                      </p:cBhvr>
                                    </p:animEffect>
                                    <p:anim calcmode="lin" valueType="num">
                                      <p:cBhvr>
                                        <p:cTn id="43" dur="1000" fill="hold"/>
                                        <p:tgtEl>
                                          <p:spTgt spid="7">
                                            <p:graphicEl>
                                              <a:dgm id="{CDA9EFC2-79D3-41EE-B49E-409486D1C8A9}"/>
                                            </p:graphicEl>
                                          </p:spTgt>
                                        </p:tgtEl>
                                        <p:attrNameLst>
                                          <p:attrName>ppt_x</p:attrName>
                                        </p:attrNameLst>
                                      </p:cBhvr>
                                      <p:tavLst>
                                        <p:tav tm="0">
                                          <p:val>
                                            <p:strVal val="#ppt_x"/>
                                          </p:val>
                                        </p:tav>
                                        <p:tav tm="100000">
                                          <p:val>
                                            <p:strVal val="#ppt_x"/>
                                          </p:val>
                                        </p:tav>
                                      </p:tavLst>
                                    </p:anim>
                                    <p:anim calcmode="lin" valueType="num">
                                      <p:cBhvr>
                                        <p:cTn id="44" dur="1000" fill="hold"/>
                                        <p:tgtEl>
                                          <p:spTgt spid="7">
                                            <p:graphicEl>
                                              <a:dgm id="{CDA9EFC2-79D3-41EE-B49E-409486D1C8A9}"/>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graphicEl>
                                              <a:dgm id="{06FFA04B-5D25-45CD-8277-019B59EB01AE}"/>
                                            </p:graphicEl>
                                          </p:spTgt>
                                        </p:tgtEl>
                                        <p:attrNameLst>
                                          <p:attrName>style.visibility</p:attrName>
                                        </p:attrNameLst>
                                      </p:cBhvr>
                                      <p:to>
                                        <p:strVal val="visible"/>
                                      </p:to>
                                    </p:set>
                                    <p:animEffect transition="in" filter="fade">
                                      <p:cBhvr>
                                        <p:cTn id="49" dur="1000"/>
                                        <p:tgtEl>
                                          <p:spTgt spid="7">
                                            <p:graphicEl>
                                              <a:dgm id="{06FFA04B-5D25-45CD-8277-019B59EB01AE}"/>
                                            </p:graphicEl>
                                          </p:spTgt>
                                        </p:tgtEl>
                                      </p:cBhvr>
                                    </p:animEffect>
                                    <p:anim calcmode="lin" valueType="num">
                                      <p:cBhvr>
                                        <p:cTn id="50" dur="1000" fill="hold"/>
                                        <p:tgtEl>
                                          <p:spTgt spid="7">
                                            <p:graphicEl>
                                              <a:dgm id="{06FFA04B-5D25-45CD-8277-019B59EB01AE}"/>
                                            </p:graphicEl>
                                          </p:spTgt>
                                        </p:tgtEl>
                                        <p:attrNameLst>
                                          <p:attrName>ppt_x</p:attrName>
                                        </p:attrNameLst>
                                      </p:cBhvr>
                                      <p:tavLst>
                                        <p:tav tm="0">
                                          <p:val>
                                            <p:strVal val="#ppt_x"/>
                                          </p:val>
                                        </p:tav>
                                        <p:tav tm="100000">
                                          <p:val>
                                            <p:strVal val="#ppt_x"/>
                                          </p:val>
                                        </p:tav>
                                      </p:tavLst>
                                    </p:anim>
                                    <p:anim calcmode="lin" valueType="num">
                                      <p:cBhvr>
                                        <p:cTn id="51" dur="1000" fill="hold"/>
                                        <p:tgtEl>
                                          <p:spTgt spid="7">
                                            <p:graphicEl>
                                              <a:dgm id="{06FFA04B-5D25-45CD-8277-019B59EB01AE}"/>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graphicEl>
                                              <a:dgm id="{815B7E9A-BFCD-44F5-9663-DB24C9F658B8}"/>
                                            </p:graphicEl>
                                          </p:spTgt>
                                        </p:tgtEl>
                                        <p:attrNameLst>
                                          <p:attrName>style.visibility</p:attrName>
                                        </p:attrNameLst>
                                      </p:cBhvr>
                                      <p:to>
                                        <p:strVal val="visible"/>
                                      </p:to>
                                    </p:set>
                                    <p:animEffect transition="in" filter="fade">
                                      <p:cBhvr>
                                        <p:cTn id="56" dur="1000"/>
                                        <p:tgtEl>
                                          <p:spTgt spid="7">
                                            <p:graphicEl>
                                              <a:dgm id="{815B7E9A-BFCD-44F5-9663-DB24C9F658B8}"/>
                                            </p:graphicEl>
                                          </p:spTgt>
                                        </p:tgtEl>
                                      </p:cBhvr>
                                    </p:animEffect>
                                    <p:anim calcmode="lin" valueType="num">
                                      <p:cBhvr>
                                        <p:cTn id="57" dur="1000" fill="hold"/>
                                        <p:tgtEl>
                                          <p:spTgt spid="7">
                                            <p:graphicEl>
                                              <a:dgm id="{815B7E9A-BFCD-44F5-9663-DB24C9F658B8}"/>
                                            </p:graphicEl>
                                          </p:spTgt>
                                        </p:tgtEl>
                                        <p:attrNameLst>
                                          <p:attrName>ppt_x</p:attrName>
                                        </p:attrNameLst>
                                      </p:cBhvr>
                                      <p:tavLst>
                                        <p:tav tm="0">
                                          <p:val>
                                            <p:strVal val="#ppt_x"/>
                                          </p:val>
                                        </p:tav>
                                        <p:tav tm="100000">
                                          <p:val>
                                            <p:strVal val="#ppt_x"/>
                                          </p:val>
                                        </p:tav>
                                      </p:tavLst>
                                    </p:anim>
                                    <p:anim calcmode="lin" valueType="num">
                                      <p:cBhvr>
                                        <p:cTn id="58" dur="1000" fill="hold"/>
                                        <p:tgtEl>
                                          <p:spTgt spid="7">
                                            <p:graphicEl>
                                              <a:dgm id="{815B7E9A-BFCD-44F5-9663-DB24C9F658B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uaisthis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euaisthisia</Template>
  <TotalTime>4</TotalTime>
  <Words>631</Words>
  <Application>Microsoft Office PowerPoint</Application>
  <PresentationFormat>Προβολή στην οθόνη (4:3)</PresentationFormat>
  <Paragraphs>78</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euaisthisia</vt:lpstr>
      <vt:lpstr>ΚΕΦΑΛΑΙΟ 7ο- Ο ΕΛΕΥΘΕΡΟΣ ΥΠΕΥΘΥΝΟΣ ΚΑΙ ΕΝΕΡΓΟΣ ΠΟΛΙΤΗΣ</vt:lpstr>
      <vt:lpstr>7.7 Κοινωνικη ευαισθησια 1/15</vt:lpstr>
      <vt:lpstr>7.7 Κοινωνικη ευαισθησια 2/15</vt:lpstr>
      <vt:lpstr>7.7 Κοινωνικη ευαισθησια 3/15</vt:lpstr>
      <vt:lpstr>7.7 Κοινωνικη ευαισθησια 4/15</vt:lpstr>
      <vt:lpstr>7.7 Κοινωνικη ευαισθησια 5/15</vt:lpstr>
      <vt:lpstr>7.7 Κοινωνικη ευαισθησια 6/15</vt:lpstr>
      <vt:lpstr>7.7 Κοινωνικη ευαισθησια 7/15</vt:lpstr>
      <vt:lpstr>7.7 Κοινωνικη ευαισθησια 8/15</vt:lpstr>
      <vt:lpstr>7.7 Κοινωνικη ευαισθησια 9/15</vt:lpstr>
      <vt:lpstr>7.7 Κοινωνικη ευαισθησια 10/15</vt:lpstr>
      <vt:lpstr>7.7 Κοινωνικη ευαισθησια 11/15</vt:lpstr>
      <vt:lpstr>7.7 Κοινωνικη ευαισθησια 12/15</vt:lpstr>
      <vt:lpstr>7.7 Κοινωνικη ευαισθησια 13/15</vt:lpstr>
      <vt:lpstr>7.7 Κοινωνικη ευαισθησια 14/15</vt:lpstr>
      <vt:lpstr>7.7 Κοινωνικη ευαισθησια 15/15</vt:lpstr>
      <vt:lpstr>ΚΕΦΑΛΑΙΟ 7ο-Ο ΕΛΕΥΘΕΡΟΣ ΥΠΕΥΘΥΝΟΣ ΚΑΙ ΕΝΕΡΓΟΣ ΠΟΛΙΤΗΣ</vt:lpstr>
      <vt:lpstr>7.8 Ο Εθελοντισμοσ</vt:lpstr>
      <vt:lpstr>7.8 Ο Εθελοντισμοσ</vt:lpstr>
      <vt:lpstr>7.8 Ο Εθελοντισμοσ</vt:lpstr>
      <vt:lpstr>7.8 Ο Εθελοντισμοσ</vt:lpstr>
      <vt:lpstr>7.8 Ο Εθελοντισμοσ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Πολιτική Παιδεια</dc:title>
  <dc:creator>user</dc:creator>
  <cp:lastModifiedBy>user</cp:lastModifiedBy>
  <cp:revision>2</cp:revision>
  <cp:lastPrinted>2014-11-21T17:44:54Z</cp:lastPrinted>
  <dcterms:created xsi:type="dcterms:W3CDTF">2017-01-11T20:20:10Z</dcterms:created>
  <dcterms:modified xsi:type="dcterms:W3CDTF">2017-01-11T20:26:43Z</dcterms:modified>
</cp:coreProperties>
</file>