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handoutMasterIdLst>
    <p:handoutMasterId r:id="rId15"/>
  </p:handoutMasterIdLst>
  <p:sldIdLst>
    <p:sldId id="511" r:id="rId2"/>
    <p:sldId id="512" r:id="rId3"/>
    <p:sldId id="523" r:id="rId4"/>
    <p:sldId id="513" r:id="rId5"/>
    <p:sldId id="514" r:id="rId6"/>
    <p:sldId id="519" r:id="rId7"/>
    <p:sldId id="515" r:id="rId8"/>
    <p:sldId id="516" r:id="rId9"/>
    <p:sldId id="517" r:id="rId10"/>
    <p:sldId id="518" r:id="rId11"/>
    <p:sldId id="521" r:id="rId12"/>
    <p:sldId id="522" r:id="rId13"/>
  </p:sldIdLst>
  <p:sldSz cx="9144000" cy="6858000" type="screen4x3"/>
  <p:notesSz cx="6881813" cy="1000283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Μεσαίο στυλ 2 - Έμφαση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Μεσαίο στυλ 3 - Έμφαση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Μεσαίο στυλ 2 - Έμφαση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Μεσαίο στυλ 3 - Έμφαση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8221" autoAdjust="0"/>
  </p:normalViewPr>
  <p:slideViewPr>
    <p:cSldViewPr>
      <p:cViewPr>
        <p:scale>
          <a:sx n="76" d="100"/>
          <a:sy n="76" d="100"/>
        </p:scale>
        <p:origin x="-1206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_rels/data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image" Target="../media/image4.jpg"/></Relationships>
</file>

<file path=ppt/diagrams/_rels/drawing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pn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image" Target="../media/image4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D50CDD-3ECE-4748-AD32-0757DB5D4DCF}" type="doc">
      <dgm:prSet loTypeId="urn:microsoft.com/office/officeart/2005/8/layout/vList4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l-GR"/>
        </a:p>
      </dgm:t>
    </dgm:pt>
    <dgm:pt modelId="{94D373CE-4D83-480F-9CB0-47F7E161703F}">
      <dgm:prSet phldrT="[Κείμενο]"/>
      <dgm:spPr/>
      <dgm:t>
        <a:bodyPr/>
        <a:lstStyle/>
        <a:p>
          <a:r>
            <a:rPr lang="el-GR" dirty="0" smtClean="0"/>
            <a:t>Άμεσοι φόροι</a:t>
          </a:r>
          <a:endParaRPr lang="el-GR" dirty="0"/>
        </a:p>
      </dgm:t>
    </dgm:pt>
    <dgm:pt modelId="{0E0BF26F-F8B8-4F32-A296-4B63C67C6E5D}" type="parTrans" cxnId="{7BCB3E20-36FD-467E-8AA8-10B248892C3F}">
      <dgm:prSet/>
      <dgm:spPr/>
      <dgm:t>
        <a:bodyPr/>
        <a:lstStyle/>
        <a:p>
          <a:endParaRPr lang="el-GR"/>
        </a:p>
      </dgm:t>
    </dgm:pt>
    <dgm:pt modelId="{C20E4BBE-5EF7-49BB-A585-A3CEB6BD2CDB}" type="sibTrans" cxnId="{7BCB3E20-36FD-467E-8AA8-10B248892C3F}">
      <dgm:prSet/>
      <dgm:spPr/>
      <dgm:t>
        <a:bodyPr/>
        <a:lstStyle/>
        <a:p>
          <a:endParaRPr lang="el-GR"/>
        </a:p>
      </dgm:t>
    </dgm:pt>
    <dgm:pt modelId="{3324F172-EC1E-420F-9FBA-9A7A3684A4F0}">
      <dgm:prSet phldrT="[Κείμενο]"/>
      <dgm:spPr/>
      <dgm:t>
        <a:bodyPr/>
        <a:lstStyle/>
        <a:p>
          <a:r>
            <a:rPr lang="el-GR" dirty="0" smtClean="0"/>
            <a:t>Το βάρος προσαρμόζεται στη φοροδοτική ικανότητα του καθενός</a:t>
          </a:r>
          <a:endParaRPr lang="el-GR" dirty="0"/>
        </a:p>
      </dgm:t>
    </dgm:pt>
    <dgm:pt modelId="{86BCCC60-8A27-49C8-B4E1-4D169A06FC66}" type="parTrans" cxnId="{CCF91F2A-977F-4040-ADA2-44F544573F95}">
      <dgm:prSet/>
      <dgm:spPr/>
      <dgm:t>
        <a:bodyPr/>
        <a:lstStyle/>
        <a:p>
          <a:endParaRPr lang="el-GR"/>
        </a:p>
      </dgm:t>
    </dgm:pt>
    <dgm:pt modelId="{2CD8EF43-6194-439A-ACC8-1C9F345F401E}" type="sibTrans" cxnId="{CCF91F2A-977F-4040-ADA2-44F544573F95}">
      <dgm:prSet/>
      <dgm:spPr/>
      <dgm:t>
        <a:bodyPr/>
        <a:lstStyle/>
        <a:p>
          <a:endParaRPr lang="el-GR"/>
        </a:p>
      </dgm:t>
    </dgm:pt>
    <dgm:pt modelId="{31FF77BD-F786-4DDC-9CD0-B6216E2E3CDE}">
      <dgm:prSet phldrT="[Κείμενο]"/>
      <dgm:spPr/>
      <dgm:t>
        <a:bodyPr/>
        <a:lstStyle/>
        <a:p>
          <a:r>
            <a:rPr lang="el-GR" dirty="0" smtClean="0"/>
            <a:t>Έμμεσοι φόροι</a:t>
          </a:r>
          <a:endParaRPr lang="el-GR" dirty="0"/>
        </a:p>
      </dgm:t>
    </dgm:pt>
    <dgm:pt modelId="{AD141B80-C82E-4011-B4C2-AEA2325A4214}" type="parTrans" cxnId="{488D0266-ACBF-4008-A5B8-F1EDDF3F659B}">
      <dgm:prSet/>
      <dgm:spPr/>
      <dgm:t>
        <a:bodyPr/>
        <a:lstStyle/>
        <a:p>
          <a:endParaRPr lang="el-GR"/>
        </a:p>
      </dgm:t>
    </dgm:pt>
    <dgm:pt modelId="{93688A56-BCC3-4D53-A7D7-F55B19C110EE}" type="sibTrans" cxnId="{488D0266-ACBF-4008-A5B8-F1EDDF3F659B}">
      <dgm:prSet/>
      <dgm:spPr/>
      <dgm:t>
        <a:bodyPr/>
        <a:lstStyle/>
        <a:p>
          <a:endParaRPr lang="el-GR"/>
        </a:p>
      </dgm:t>
    </dgm:pt>
    <dgm:pt modelId="{579056CB-6F3E-4F64-960E-83424BAB3FF0}">
      <dgm:prSet phldrT="[Κείμενο]"/>
      <dgm:spPr/>
      <dgm:t>
        <a:bodyPr/>
        <a:lstStyle/>
        <a:p>
          <a:r>
            <a:rPr lang="el-GR" dirty="0" smtClean="0"/>
            <a:t>Επιβάλλονται στα καταναλωτικά προϊόντα</a:t>
          </a:r>
          <a:endParaRPr lang="el-GR" dirty="0"/>
        </a:p>
      </dgm:t>
    </dgm:pt>
    <dgm:pt modelId="{4E7D1C79-AD8C-45C9-BDF5-5B54FAA01D59}" type="parTrans" cxnId="{EB547D2E-3E84-4C85-8FC2-ECE538255C8C}">
      <dgm:prSet/>
      <dgm:spPr/>
      <dgm:t>
        <a:bodyPr/>
        <a:lstStyle/>
        <a:p>
          <a:endParaRPr lang="el-GR"/>
        </a:p>
      </dgm:t>
    </dgm:pt>
    <dgm:pt modelId="{9177EAB4-9606-4145-BC0E-A55AABE8DB9A}" type="sibTrans" cxnId="{EB547D2E-3E84-4C85-8FC2-ECE538255C8C}">
      <dgm:prSet/>
      <dgm:spPr/>
      <dgm:t>
        <a:bodyPr/>
        <a:lstStyle/>
        <a:p>
          <a:endParaRPr lang="el-GR"/>
        </a:p>
      </dgm:t>
    </dgm:pt>
    <dgm:pt modelId="{2E3031DE-F4CD-41F1-8E05-28253335E89D}">
      <dgm:prSet phldrT="[Κείμενο]"/>
      <dgm:spPr/>
      <dgm:t>
        <a:bodyPr/>
        <a:lstStyle/>
        <a:p>
          <a:r>
            <a:rPr lang="el-GR" dirty="0" smtClean="0"/>
            <a:t>Επιβάλλονται στο εισόδημα και στην περιουσία</a:t>
          </a:r>
          <a:endParaRPr lang="el-GR" dirty="0"/>
        </a:p>
      </dgm:t>
    </dgm:pt>
    <dgm:pt modelId="{1809E8C1-027F-40BD-B3F9-E7DF640C2ED3}" type="parTrans" cxnId="{28D59DE9-1D09-49CB-8933-DA94EC1446F7}">
      <dgm:prSet/>
      <dgm:spPr/>
      <dgm:t>
        <a:bodyPr/>
        <a:lstStyle/>
        <a:p>
          <a:endParaRPr lang="el-GR"/>
        </a:p>
      </dgm:t>
    </dgm:pt>
    <dgm:pt modelId="{607EAE5C-7C60-466A-9A44-897CA19FA8E3}" type="sibTrans" cxnId="{28D59DE9-1D09-49CB-8933-DA94EC1446F7}">
      <dgm:prSet/>
      <dgm:spPr/>
      <dgm:t>
        <a:bodyPr/>
        <a:lstStyle/>
        <a:p>
          <a:endParaRPr lang="el-GR"/>
        </a:p>
      </dgm:t>
    </dgm:pt>
    <dgm:pt modelId="{7509297B-EF56-473A-9BD4-8D4ECC88950C}">
      <dgm:prSet phldrT="[Κείμενο]"/>
      <dgm:spPr/>
      <dgm:t>
        <a:bodyPr/>
        <a:lstStyle/>
        <a:p>
          <a:r>
            <a:rPr lang="el-GR" dirty="0" smtClean="0"/>
            <a:t>Πλήττουν περισσότερο τα μικρότερα εισοδήματα</a:t>
          </a:r>
          <a:endParaRPr lang="el-GR" dirty="0"/>
        </a:p>
      </dgm:t>
    </dgm:pt>
    <dgm:pt modelId="{28F21EAE-FCDC-478E-967C-0F7278EF9F0B}" type="parTrans" cxnId="{88D2D888-66B0-4D03-9C59-3CF45EF4FA11}">
      <dgm:prSet/>
      <dgm:spPr/>
      <dgm:t>
        <a:bodyPr/>
        <a:lstStyle/>
        <a:p>
          <a:endParaRPr lang="el-GR"/>
        </a:p>
      </dgm:t>
    </dgm:pt>
    <dgm:pt modelId="{6B723BF6-4BDF-45D7-81B7-DB13674E7162}" type="sibTrans" cxnId="{88D2D888-66B0-4D03-9C59-3CF45EF4FA11}">
      <dgm:prSet/>
      <dgm:spPr/>
      <dgm:t>
        <a:bodyPr/>
        <a:lstStyle/>
        <a:p>
          <a:endParaRPr lang="el-GR"/>
        </a:p>
      </dgm:t>
    </dgm:pt>
    <dgm:pt modelId="{DE0C2BC1-5371-4689-AB36-AE6F8CB833B1}" type="pres">
      <dgm:prSet presAssocID="{7AD50CDD-3ECE-4748-AD32-0757DB5D4DCF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CBC73CCC-DAC9-4309-9A36-5A7259544054}" type="pres">
      <dgm:prSet presAssocID="{94D373CE-4D83-480F-9CB0-47F7E161703F}" presName="comp" presStyleCnt="0"/>
      <dgm:spPr/>
    </dgm:pt>
    <dgm:pt modelId="{A43A49C5-855C-4B63-A746-6E2B762B89A7}" type="pres">
      <dgm:prSet presAssocID="{94D373CE-4D83-480F-9CB0-47F7E161703F}" presName="box" presStyleLbl="node1" presStyleIdx="0" presStyleCnt="2"/>
      <dgm:spPr/>
      <dgm:t>
        <a:bodyPr/>
        <a:lstStyle/>
        <a:p>
          <a:endParaRPr lang="el-GR"/>
        </a:p>
      </dgm:t>
    </dgm:pt>
    <dgm:pt modelId="{A624C087-EB4A-4EEF-AEBF-93BABC0C495B}" type="pres">
      <dgm:prSet presAssocID="{94D373CE-4D83-480F-9CB0-47F7E161703F}" presName="img" presStyleLbl="fgImgPlac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3000" b="-13000"/>
          </a:stretch>
        </a:blipFill>
      </dgm:spPr>
      <dgm:t>
        <a:bodyPr/>
        <a:lstStyle/>
        <a:p>
          <a:endParaRPr lang="el-GR"/>
        </a:p>
      </dgm:t>
    </dgm:pt>
    <dgm:pt modelId="{D966BF93-B114-4F75-A60B-D6B7107A7703}" type="pres">
      <dgm:prSet presAssocID="{94D373CE-4D83-480F-9CB0-47F7E161703F}" presName="text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FB7B4D7-B032-4D0B-8136-BC98C4DEDD55}" type="pres">
      <dgm:prSet presAssocID="{C20E4BBE-5EF7-49BB-A585-A3CEB6BD2CDB}" presName="spacer" presStyleCnt="0"/>
      <dgm:spPr/>
    </dgm:pt>
    <dgm:pt modelId="{E237CBB5-0C51-4007-AD69-9D7E1DB298D7}" type="pres">
      <dgm:prSet presAssocID="{31FF77BD-F786-4DDC-9CD0-B6216E2E3CDE}" presName="comp" presStyleCnt="0"/>
      <dgm:spPr/>
    </dgm:pt>
    <dgm:pt modelId="{CEC3E0AD-9D21-4C07-BFBB-5508C5EECB39}" type="pres">
      <dgm:prSet presAssocID="{31FF77BD-F786-4DDC-9CD0-B6216E2E3CDE}" presName="box" presStyleLbl="node1" presStyleIdx="1" presStyleCnt="2"/>
      <dgm:spPr/>
      <dgm:t>
        <a:bodyPr/>
        <a:lstStyle/>
        <a:p>
          <a:endParaRPr lang="el-GR"/>
        </a:p>
      </dgm:t>
    </dgm:pt>
    <dgm:pt modelId="{8FA1A118-67DD-422D-8ACA-B8CCAEAD5E00}" type="pres">
      <dgm:prSet presAssocID="{31FF77BD-F786-4DDC-9CD0-B6216E2E3CDE}" presName="img" presStyleLbl="fgImgPlace1" presStyleIdx="1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</dgm:spPr>
      <dgm:t>
        <a:bodyPr/>
        <a:lstStyle/>
        <a:p>
          <a:endParaRPr lang="el-GR"/>
        </a:p>
      </dgm:t>
    </dgm:pt>
    <dgm:pt modelId="{48A53D92-FEDC-461D-AB72-9B05D74A6298}" type="pres">
      <dgm:prSet presAssocID="{31FF77BD-F786-4DDC-9CD0-B6216E2E3CDE}" presName="text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488D0266-ACBF-4008-A5B8-F1EDDF3F659B}" srcId="{7AD50CDD-3ECE-4748-AD32-0757DB5D4DCF}" destId="{31FF77BD-F786-4DDC-9CD0-B6216E2E3CDE}" srcOrd="1" destOrd="0" parTransId="{AD141B80-C82E-4011-B4C2-AEA2325A4214}" sibTransId="{93688A56-BCC3-4D53-A7D7-F55B19C110EE}"/>
    <dgm:cxn modelId="{87E48FC6-721D-4088-91FC-A332A40EF810}" type="presOf" srcId="{3324F172-EC1E-420F-9FBA-9A7A3684A4F0}" destId="{D966BF93-B114-4F75-A60B-D6B7107A7703}" srcOrd="1" destOrd="2" presId="urn:microsoft.com/office/officeart/2005/8/layout/vList4"/>
    <dgm:cxn modelId="{238E2E16-2338-4F12-8D2F-420A15BFAA13}" type="presOf" srcId="{579056CB-6F3E-4F64-960E-83424BAB3FF0}" destId="{48A53D92-FEDC-461D-AB72-9B05D74A6298}" srcOrd="1" destOrd="1" presId="urn:microsoft.com/office/officeart/2005/8/layout/vList4"/>
    <dgm:cxn modelId="{5B8AE5A7-4BB4-4AD9-BAF9-B568E5FD211A}" type="presOf" srcId="{579056CB-6F3E-4F64-960E-83424BAB3FF0}" destId="{CEC3E0AD-9D21-4C07-BFBB-5508C5EECB39}" srcOrd="0" destOrd="1" presId="urn:microsoft.com/office/officeart/2005/8/layout/vList4"/>
    <dgm:cxn modelId="{813F7928-5E6E-4A5E-B838-C0D92C11B2F2}" type="presOf" srcId="{31FF77BD-F786-4DDC-9CD0-B6216E2E3CDE}" destId="{CEC3E0AD-9D21-4C07-BFBB-5508C5EECB39}" srcOrd="0" destOrd="0" presId="urn:microsoft.com/office/officeart/2005/8/layout/vList4"/>
    <dgm:cxn modelId="{9E8BC9AD-8081-47DF-919A-194AF7D3490A}" type="presOf" srcId="{7509297B-EF56-473A-9BD4-8D4ECC88950C}" destId="{48A53D92-FEDC-461D-AB72-9B05D74A6298}" srcOrd="1" destOrd="2" presId="urn:microsoft.com/office/officeart/2005/8/layout/vList4"/>
    <dgm:cxn modelId="{DF1B03BA-ED6E-43AF-9D6B-939E01A72C01}" type="presOf" srcId="{31FF77BD-F786-4DDC-9CD0-B6216E2E3CDE}" destId="{48A53D92-FEDC-461D-AB72-9B05D74A6298}" srcOrd="1" destOrd="0" presId="urn:microsoft.com/office/officeart/2005/8/layout/vList4"/>
    <dgm:cxn modelId="{3E3DF0E2-0388-4E02-A9FF-43C0C24C5170}" type="presOf" srcId="{7509297B-EF56-473A-9BD4-8D4ECC88950C}" destId="{CEC3E0AD-9D21-4C07-BFBB-5508C5EECB39}" srcOrd="0" destOrd="2" presId="urn:microsoft.com/office/officeart/2005/8/layout/vList4"/>
    <dgm:cxn modelId="{88D2D888-66B0-4D03-9C59-3CF45EF4FA11}" srcId="{31FF77BD-F786-4DDC-9CD0-B6216E2E3CDE}" destId="{7509297B-EF56-473A-9BD4-8D4ECC88950C}" srcOrd="1" destOrd="0" parTransId="{28F21EAE-FCDC-478E-967C-0F7278EF9F0B}" sibTransId="{6B723BF6-4BDF-45D7-81B7-DB13674E7162}"/>
    <dgm:cxn modelId="{EB547D2E-3E84-4C85-8FC2-ECE538255C8C}" srcId="{31FF77BD-F786-4DDC-9CD0-B6216E2E3CDE}" destId="{579056CB-6F3E-4F64-960E-83424BAB3FF0}" srcOrd="0" destOrd="0" parTransId="{4E7D1C79-AD8C-45C9-BDF5-5B54FAA01D59}" sibTransId="{9177EAB4-9606-4145-BC0E-A55AABE8DB9A}"/>
    <dgm:cxn modelId="{28D59DE9-1D09-49CB-8933-DA94EC1446F7}" srcId="{94D373CE-4D83-480F-9CB0-47F7E161703F}" destId="{2E3031DE-F4CD-41F1-8E05-28253335E89D}" srcOrd="0" destOrd="0" parTransId="{1809E8C1-027F-40BD-B3F9-E7DF640C2ED3}" sibTransId="{607EAE5C-7C60-466A-9A44-897CA19FA8E3}"/>
    <dgm:cxn modelId="{12CC129F-B211-4588-BBC4-CABC62ED5917}" type="presOf" srcId="{7AD50CDD-3ECE-4748-AD32-0757DB5D4DCF}" destId="{DE0C2BC1-5371-4689-AB36-AE6F8CB833B1}" srcOrd="0" destOrd="0" presId="urn:microsoft.com/office/officeart/2005/8/layout/vList4"/>
    <dgm:cxn modelId="{BADC5571-C155-453A-9792-CE565FCE614E}" type="presOf" srcId="{2E3031DE-F4CD-41F1-8E05-28253335E89D}" destId="{A43A49C5-855C-4B63-A746-6E2B762B89A7}" srcOrd="0" destOrd="1" presId="urn:microsoft.com/office/officeart/2005/8/layout/vList4"/>
    <dgm:cxn modelId="{AC42461E-E79E-4B27-8429-0AC53F45066A}" type="presOf" srcId="{2E3031DE-F4CD-41F1-8E05-28253335E89D}" destId="{D966BF93-B114-4F75-A60B-D6B7107A7703}" srcOrd="1" destOrd="1" presId="urn:microsoft.com/office/officeart/2005/8/layout/vList4"/>
    <dgm:cxn modelId="{B6B4F157-CEE0-4B6A-AC7A-B3EB08B52F45}" type="presOf" srcId="{94D373CE-4D83-480F-9CB0-47F7E161703F}" destId="{A43A49C5-855C-4B63-A746-6E2B762B89A7}" srcOrd="0" destOrd="0" presId="urn:microsoft.com/office/officeart/2005/8/layout/vList4"/>
    <dgm:cxn modelId="{CCF91F2A-977F-4040-ADA2-44F544573F95}" srcId="{94D373CE-4D83-480F-9CB0-47F7E161703F}" destId="{3324F172-EC1E-420F-9FBA-9A7A3684A4F0}" srcOrd="1" destOrd="0" parTransId="{86BCCC60-8A27-49C8-B4E1-4D169A06FC66}" sibTransId="{2CD8EF43-6194-439A-ACC8-1C9F345F401E}"/>
    <dgm:cxn modelId="{7BCB3E20-36FD-467E-8AA8-10B248892C3F}" srcId="{7AD50CDD-3ECE-4748-AD32-0757DB5D4DCF}" destId="{94D373CE-4D83-480F-9CB0-47F7E161703F}" srcOrd="0" destOrd="0" parTransId="{0E0BF26F-F8B8-4F32-A296-4B63C67C6E5D}" sibTransId="{C20E4BBE-5EF7-49BB-A585-A3CEB6BD2CDB}"/>
    <dgm:cxn modelId="{60C5D96E-2B30-4817-91A1-D002548F4E3A}" type="presOf" srcId="{94D373CE-4D83-480F-9CB0-47F7E161703F}" destId="{D966BF93-B114-4F75-A60B-D6B7107A7703}" srcOrd="1" destOrd="0" presId="urn:microsoft.com/office/officeart/2005/8/layout/vList4"/>
    <dgm:cxn modelId="{9D5E1A1C-4077-44BA-A763-339518F39718}" type="presOf" srcId="{3324F172-EC1E-420F-9FBA-9A7A3684A4F0}" destId="{A43A49C5-855C-4B63-A746-6E2B762B89A7}" srcOrd="0" destOrd="2" presId="urn:microsoft.com/office/officeart/2005/8/layout/vList4"/>
    <dgm:cxn modelId="{FEFEED6F-EB95-46A0-A4E6-FB568C0881BE}" type="presParOf" srcId="{DE0C2BC1-5371-4689-AB36-AE6F8CB833B1}" destId="{CBC73CCC-DAC9-4309-9A36-5A7259544054}" srcOrd="0" destOrd="0" presId="urn:microsoft.com/office/officeart/2005/8/layout/vList4"/>
    <dgm:cxn modelId="{BA6B2EF5-4265-42B1-A176-E140EF99E66E}" type="presParOf" srcId="{CBC73CCC-DAC9-4309-9A36-5A7259544054}" destId="{A43A49C5-855C-4B63-A746-6E2B762B89A7}" srcOrd="0" destOrd="0" presId="urn:microsoft.com/office/officeart/2005/8/layout/vList4"/>
    <dgm:cxn modelId="{2968BFF5-75B8-4444-A29E-61768EB08382}" type="presParOf" srcId="{CBC73CCC-DAC9-4309-9A36-5A7259544054}" destId="{A624C087-EB4A-4EEF-AEBF-93BABC0C495B}" srcOrd="1" destOrd="0" presId="urn:microsoft.com/office/officeart/2005/8/layout/vList4"/>
    <dgm:cxn modelId="{6C22DF58-E6A7-4EA3-951C-848514BCF400}" type="presParOf" srcId="{CBC73CCC-DAC9-4309-9A36-5A7259544054}" destId="{D966BF93-B114-4F75-A60B-D6B7107A7703}" srcOrd="2" destOrd="0" presId="urn:microsoft.com/office/officeart/2005/8/layout/vList4"/>
    <dgm:cxn modelId="{1B51E9A9-4968-4A91-AD3D-B39F30A890B0}" type="presParOf" srcId="{DE0C2BC1-5371-4689-AB36-AE6F8CB833B1}" destId="{8FB7B4D7-B032-4D0B-8136-BC98C4DEDD55}" srcOrd="1" destOrd="0" presId="urn:microsoft.com/office/officeart/2005/8/layout/vList4"/>
    <dgm:cxn modelId="{46B7A8E3-6A7E-4226-914F-DA3DA11D8CE7}" type="presParOf" srcId="{DE0C2BC1-5371-4689-AB36-AE6F8CB833B1}" destId="{E237CBB5-0C51-4007-AD69-9D7E1DB298D7}" srcOrd="2" destOrd="0" presId="urn:microsoft.com/office/officeart/2005/8/layout/vList4"/>
    <dgm:cxn modelId="{98FE6CC8-CEC0-4DB2-846C-68CF4FB062CC}" type="presParOf" srcId="{E237CBB5-0C51-4007-AD69-9D7E1DB298D7}" destId="{CEC3E0AD-9D21-4C07-BFBB-5508C5EECB39}" srcOrd="0" destOrd="0" presId="urn:microsoft.com/office/officeart/2005/8/layout/vList4"/>
    <dgm:cxn modelId="{092566C5-C39E-4606-9C09-79017D53C8E6}" type="presParOf" srcId="{E237CBB5-0C51-4007-AD69-9D7E1DB298D7}" destId="{8FA1A118-67DD-422D-8ACA-B8CCAEAD5E00}" srcOrd="1" destOrd="0" presId="urn:microsoft.com/office/officeart/2005/8/layout/vList4"/>
    <dgm:cxn modelId="{DA79916D-4B30-4C31-860E-54A0C54A23C7}" type="presParOf" srcId="{E237CBB5-0C51-4007-AD69-9D7E1DB298D7}" destId="{48A53D92-FEDC-461D-AB72-9B05D74A6298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5865B88-401A-4266-99A1-F6B3E583212A}" type="doc">
      <dgm:prSet loTypeId="urn:microsoft.com/office/officeart/2005/8/layout/funnel1" loCatId="process" qsTypeId="urn:microsoft.com/office/officeart/2005/8/quickstyle/simple3" qsCatId="simple" csTypeId="urn:microsoft.com/office/officeart/2005/8/colors/accent3_5" csCatId="accent3" phldr="1"/>
      <dgm:spPr/>
      <dgm:t>
        <a:bodyPr/>
        <a:lstStyle/>
        <a:p>
          <a:endParaRPr lang="el-GR"/>
        </a:p>
      </dgm:t>
    </dgm:pt>
    <dgm:pt modelId="{073041EA-2B3F-48E5-A435-4B78800D34F7}">
      <dgm:prSet phldrT="[Κείμενο]"/>
      <dgm:spPr/>
      <dgm:t>
        <a:bodyPr/>
        <a:lstStyle/>
        <a:p>
          <a:r>
            <a:rPr lang="el-GR" dirty="0" smtClean="0"/>
            <a:t>Άρνηση</a:t>
          </a:r>
          <a:endParaRPr lang="el-GR" dirty="0"/>
        </a:p>
      </dgm:t>
    </dgm:pt>
    <dgm:pt modelId="{1F5837CD-B205-4225-8218-00E6AE83AC5F}" type="parTrans" cxnId="{DAE65834-B6F0-476A-9812-ECA55A209623}">
      <dgm:prSet/>
      <dgm:spPr/>
      <dgm:t>
        <a:bodyPr/>
        <a:lstStyle/>
        <a:p>
          <a:endParaRPr lang="el-GR"/>
        </a:p>
      </dgm:t>
    </dgm:pt>
    <dgm:pt modelId="{C14535AA-718C-4F04-B60E-D795D8D167CF}" type="sibTrans" cxnId="{DAE65834-B6F0-476A-9812-ECA55A209623}">
      <dgm:prSet/>
      <dgm:spPr/>
      <dgm:t>
        <a:bodyPr/>
        <a:lstStyle/>
        <a:p>
          <a:endParaRPr lang="el-GR"/>
        </a:p>
      </dgm:t>
    </dgm:pt>
    <dgm:pt modelId="{385F7DD8-0EEB-4E4F-A486-1A3BFD5623C8}">
      <dgm:prSet phldrT="[Κείμενο]"/>
      <dgm:spPr/>
      <dgm:t>
        <a:bodyPr/>
        <a:lstStyle/>
        <a:p>
          <a:r>
            <a:rPr lang="el-GR" smtClean="0"/>
            <a:t>Απουσία φορολογικής συνείδησης</a:t>
          </a:r>
          <a:endParaRPr lang="el-GR" dirty="0"/>
        </a:p>
      </dgm:t>
    </dgm:pt>
    <dgm:pt modelId="{AC08C226-72FF-466E-8E8E-B2ED4A440A06}" type="parTrans" cxnId="{6D82B2B0-053A-4B88-8EF6-06C26336AA19}">
      <dgm:prSet/>
      <dgm:spPr/>
      <dgm:t>
        <a:bodyPr/>
        <a:lstStyle/>
        <a:p>
          <a:endParaRPr lang="el-GR"/>
        </a:p>
      </dgm:t>
    </dgm:pt>
    <dgm:pt modelId="{30D7FF6A-52C3-4283-88CD-189593EFA005}" type="sibTrans" cxnId="{6D82B2B0-053A-4B88-8EF6-06C26336AA19}">
      <dgm:prSet/>
      <dgm:spPr/>
      <dgm:t>
        <a:bodyPr/>
        <a:lstStyle/>
        <a:p>
          <a:endParaRPr lang="el-GR"/>
        </a:p>
      </dgm:t>
    </dgm:pt>
    <dgm:pt modelId="{96A11F85-1275-4C00-982E-5B49CFEC2078}">
      <dgm:prSet phldrT="[Κείμενο]"/>
      <dgm:spPr/>
      <dgm:t>
        <a:bodyPr/>
        <a:lstStyle/>
        <a:p>
          <a:r>
            <a:rPr lang="el-GR" dirty="0" smtClean="0"/>
            <a:t>Απόκρυψη</a:t>
          </a:r>
          <a:endParaRPr lang="el-GR" dirty="0"/>
        </a:p>
      </dgm:t>
    </dgm:pt>
    <dgm:pt modelId="{F4D19D2D-A878-48D7-9EC5-F72B49C0F0D4}" type="parTrans" cxnId="{E5523CF7-A3DC-42F0-8283-426FD7B4133D}">
      <dgm:prSet/>
      <dgm:spPr/>
      <dgm:t>
        <a:bodyPr/>
        <a:lstStyle/>
        <a:p>
          <a:endParaRPr lang="el-GR"/>
        </a:p>
      </dgm:t>
    </dgm:pt>
    <dgm:pt modelId="{A54850BC-D7F1-4818-BA90-313D97D823C1}" type="sibTrans" cxnId="{E5523CF7-A3DC-42F0-8283-426FD7B4133D}">
      <dgm:prSet/>
      <dgm:spPr/>
      <dgm:t>
        <a:bodyPr/>
        <a:lstStyle/>
        <a:p>
          <a:endParaRPr lang="el-GR"/>
        </a:p>
      </dgm:t>
    </dgm:pt>
    <dgm:pt modelId="{D541C373-F0FB-482F-BBE3-00856D2650FD}">
      <dgm:prSet phldrT="[Κείμενο]"/>
      <dgm:spPr/>
      <dgm:t>
        <a:bodyPr/>
        <a:lstStyle/>
        <a:p>
          <a:r>
            <a:rPr lang="el-GR" smtClean="0"/>
            <a:t>εισοδημάτων και  περιουσίας </a:t>
          </a:r>
          <a:r>
            <a:rPr lang="el-GR" dirty="0" smtClean="0"/>
            <a:t>με σκοπό τη φοροδιαφυγή</a:t>
          </a:r>
          <a:endParaRPr lang="el-GR" dirty="0"/>
        </a:p>
      </dgm:t>
    </dgm:pt>
    <dgm:pt modelId="{2AA30FFF-4197-4332-AAEC-2BCFB5F26330}" type="parTrans" cxnId="{C353B743-77F7-48D5-90A5-A0A6DC9F38EC}">
      <dgm:prSet/>
      <dgm:spPr/>
      <dgm:t>
        <a:bodyPr/>
        <a:lstStyle/>
        <a:p>
          <a:endParaRPr lang="el-GR"/>
        </a:p>
      </dgm:t>
    </dgm:pt>
    <dgm:pt modelId="{72E95C33-9342-4FBE-85AC-3E01120D56C1}" type="sibTrans" cxnId="{C353B743-77F7-48D5-90A5-A0A6DC9F38EC}">
      <dgm:prSet/>
      <dgm:spPr/>
      <dgm:t>
        <a:bodyPr/>
        <a:lstStyle/>
        <a:p>
          <a:endParaRPr lang="el-GR"/>
        </a:p>
      </dgm:t>
    </dgm:pt>
    <dgm:pt modelId="{89246A78-1EAC-482F-9FDE-2ABCBC8EBD2C}" type="pres">
      <dgm:prSet presAssocID="{15865B88-401A-4266-99A1-F6B3E583212A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EAE417D5-C217-4915-91EC-D33A2F953CF1}" type="pres">
      <dgm:prSet presAssocID="{15865B88-401A-4266-99A1-F6B3E583212A}" presName="ellipse" presStyleLbl="trBgShp" presStyleIdx="0" presStyleCnt="1"/>
      <dgm:spPr/>
    </dgm:pt>
    <dgm:pt modelId="{72ED3D20-4D22-4EA5-95AC-D9FA56487A92}" type="pres">
      <dgm:prSet presAssocID="{15865B88-401A-4266-99A1-F6B3E583212A}" presName="arrow1" presStyleLbl="fgShp" presStyleIdx="0" presStyleCnt="1"/>
      <dgm:spPr/>
    </dgm:pt>
    <dgm:pt modelId="{E8440E8F-06E8-48EC-ACFF-7AA2240C4A11}" type="pres">
      <dgm:prSet presAssocID="{15865B88-401A-4266-99A1-F6B3E583212A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F2DE4A5-58FC-48BA-8D6A-B2B852677C31}" type="pres">
      <dgm:prSet presAssocID="{96A11F85-1275-4C00-982E-5B49CFEC2078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0D33482-2AEC-4D11-A653-FC0679B587C9}" type="pres">
      <dgm:prSet presAssocID="{D541C373-F0FB-482F-BBE3-00856D2650FD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B98DCBF-6FAE-4453-8CCE-5D5E529D91F3}" type="pres">
      <dgm:prSet presAssocID="{385F7DD8-0EEB-4E4F-A486-1A3BFD5623C8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0787E4C-9C88-4EFB-893A-57974320F0C9}" type="pres">
      <dgm:prSet presAssocID="{15865B88-401A-4266-99A1-F6B3E583212A}" presName="funnel" presStyleLbl="trAlignAcc1" presStyleIdx="0" presStyleCnt="1"/>
      <dgm:spPr/>
    </dgm:pt>
  </dgm:ptLst>
  <dgm:cxnLst>
    <dgm:cxn modelId="{F9ADD33F-B82D-4E65-8192-609437142859}" type="presOf" srcId="{D541C373-F0FB-482F-BBE3-00856D2650FD}" destId="{9F2DE4A5-58FC-48BA-8D6A-B2B852677C31}" srcOrd="0" destOrd="0" presId="urn:microsoft.com/office/officeart/2005/8/layout/funnel1"/>
    <dgm:cxn modelId="{C353B743-77F7-48D5-90A5-A0A6DC9F38EC}" srcId="{15865B88-401A-4266-99A1-F6B3E583212A}" destId="{D541C373-F0FB-482F-BBE3-00856D2650FD}" srcOrd="2" destOrd="0" parTransId="{2AA30FFF-4197-4332-AAEC-2BCFB5F26330}" sibTransId="{72E95C33-9342-4FBE-85AC-3E01120D56C1}"/>
    <dgm:cxn modelId="{6D82B2B0-053A-4B88-8EF6-06C26336AA19}" srcId="{15865B88-401A-4266-99A1-F6B3E583212A}" destId="{385F7DD8-0EEB-4E4F-A486-1A3BFD5623C8}" srcOrd="3" destOrd="0" parTransId="{AC08C226-72FF-466E-8E8E-B2ED4A440A06}" sibTransId="{30D7FF6A-52C3-4283-88CD-189593EFA005}"/>
    <dgm:cxn modelId="{AE8509DD-F82A-4CDD-8937-FC437788529D}" type="presOf" srcId="{385F7DD8-0EEB-4E4F-A486-1A3BFD5623C8}" destId="{E8440E8F-06E8-48EC-ACFF-7AA2240C4A11}" srcOrd="0" destOrd="0" presId="urn:microsoft.com/office/officeart/2005/8/layout/funnel1"/>
    <dgm:cxn modelId="{8A79E654-7EA0-484D-A54B-8B6727E1510A}" type="presOf" srcId="{15865B88-401A-4266-99A1-F6B3E583212A}" destId="{89246A78-1EAC-482F-9FDE-2ABCBC8EBD2C}" srcOrd="0" destOrd="0" presId="urn:microsoft.com/office/officeart/2005/8/layout/funnel1"/>
    <dgm:cxn modelId="{639304D0-7E24-4A59-AD91-DA1294CAE49B}" type="presOf" srcId="{96A11F85-1275-4C00-982E-5B49CFEC2078}" destId="{30D33482-2AEC-4D11-A653-FC0679B587C9}" srcOrd="0" destOrd="0" presId="urn:microsoft.com/office/officeart/2005/8/layout/funnel1"/>
    <dgm:cxn modelId="{362922F7-022A-424F-A67F-AA67DA59A8B9}" type="presOf" srcId="{073041EA-2B3F-48E5-A435-4B78800D34F7}" destId="{7B98DCBF-6FAE-4453-8CCE-5D5E529D91F3}" srcOrd="0" destOrd="0" presId="urn:microsoft.com/office/officeart/2005/8/layout/funnel1"/>
    <dgm:cxn modelId="{DAE65834-B6F0-476A-9812-ECA55A209623}" srcId="{15865B88-401A-4266-99A1-F6B3E583212A}" destId="{073041EA-2B3F-48E5-A435-4B78800D34F7}" srcOrd="0" destOrd="0" parTransId="{1F5837CD-B205-4225-8218-00E6AE83AC5F}" sibTransId="{C14535AA-718C-4F04-B60E-D795D8D167CF}"/>
    <dgm:cxn modelId="{E5523CF7-A3DC-42F0-8283-426FD7B4133D}" srcId="{15865B88-401A-4266-99A1-F6B3E583212A}" destId="{96A11F85-1275-4C00-982E-5B49CFEC2078}" srcOrd="1" destOrd="0" parTransId="{F4D19D2D-A878-48D7-9EC5-F72B49C0F0D4}" sibTransId="{A54850BC-D7F1-4818-BA90-313D97D823C1}"/>
    <dgm:cxn modelId="{9C4CAD5F-47DC-4C3F-8767-FAA623F72FF7}" type="presParOf" srcId="{89246A78-1EAC-482F-9FDE-2ABCBC8EBD2C}" destId="{EAE417D5-C217-4915-91EC-D33A2F953CF1}" srcOrd="0" destOrd="0" presId="urn:microsoft.com/office/officeart/2005/8/layout/funnel1"/>
    <dgm:cxn modelId="{022B4E8B-116F-4CFB-A980-330252D40B5C}" type="presParOf" srcId="{89246A78-1EAC-482F-9FDE-2ABCBC8EBD2C}" destId="{72ED3D20-4D22-4EA5-95AC-D9FA56487A92}" srcOrd="1" destOrd="0" presId="urn:microsoft.com/office/officeart/2005/8/layout/funnel1"/>
    <dgm:cxn modelId="{91223ADB-666B-4652-A055-25AACCED90D0}" type="presParOf" srcId="{89246A78-1EAC-482F-9FDE-2ABCBC8EBD2C}" destId="{E8440E8F-06E8-48EC-ACFF-7AA2240C4A11}" srcOrd="2" destOrd="0" presId="urn:microsoft.com/office/officeart/2005/8/layout/funnel1"/>
    <dgm:cxn modelId="{919FED8F-E54B-4E56-94F7-6826ED3C703C}" type="presParOf" srcId="{89246A78-1EAC-482F-9FDE-2ABCBC8EBD2C}" destId="{9F2DE4A5-58FC-48BA-8D6A-B2B852677C31}" srcOrd="3" destOrd="0" presId="urn:microsoft.com/office/officeart/2005/8/layout/funnel1"/>
    <dgm:cxn modelId="{AA258FBA-8471-4A07-AC3B-1B6B0E74B0ED}" type="presParOf" srcId="{89246A78-1EAC-482F-9FDE-2ABCBC8EBD2C}" destId="{30D33482-2AEC-4D11-A653-FC0679B587C9}" srcOrd="4" destOrd="0" presId="urn:microsoft.com/office/officeart/2005/8/layout/funnel1"/>
    <dgm:cxn modelId="{88C7AFFD-4FCA-444A-BA48-6395C09674DE}" type="presParOf" srcId="{89246A78-1EAC-482F-9FDE-2ABCBC8EBD2C}" destId="{7B98DCBF-6FAE-4453-8CCE-5D5E529D91F3}" srcOrd="5" destOrd="0" presId="urn:microsoft.com/office/officeart/2005/8/layout/funnel1"/>
    <dgm:cxn modelId="{985B47F6-7632-4402-B5C7-A6E7EC4DCE8D}" type="presParOf" srcId="{89246A78-1EAC-482F-9FDE-2ABCBC8EBD2C}" destId="{A0787E4C-9C88-4EFB-893A-57974320F0C9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0CAEB5E-9972-48E1-A059-37A98470589E}" type="doc">
      <dgm:prSet loTypeId="urn:microsoft.com/office/officeart/2005/8/layout/cycle3" loCatId="cycle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el-GR"/>
        </a:p>
      </dgm:t>
    </dgm:pt>
    <dgm:pt modelId="{2B8D8536-EA9F-412B-8AA4-4AA201D24BDD}">
      <dgm:prSet phldrT="[Κείμενο]"/>
      <dgm:spPr/>
      <dgm:t>
        <a:bodyPr/>
        <a:lstStyle/>
        <a:p>
          <a:r>
            <a:rPr lang="el-GR" dirty="0" smtClean="0"/>
            <a:t>Φοροδιαφυγή </a:t>
          </a:r>
          <a:endParaRPr lang="el-GR" dirty="0"/>
        </a:p>
      </dgm:t>
    </dgm:pt>
    <dgm:pt modelId="{70AD8317-F4B3-4604-BEC5-B19529FAEF72}" type="parTrans" cxnId="{F0A14DAD-6CB8-4818-B848-D4A9AB230D55}">
      <dgm:prSet/>
      <dgm:spPr/>
      <dgm:t>
        <a:bodyPr/>
        <a:lstStyle/>
        <a:p>
          <a:endParaRPr lang="el-GR"/>
        </a:p>
      </dgm:t>
    </dgm:pt>
    <dgm:pt modelId="{87B2F1E0-4EAD-4FC1-82C7-606DBE47B844}" type="sibTrans" cxnId="{F0A14DAD-6CB8-4818-B848-D4A9AB230D55}">
      <dgm:prSet/>
      <dgm:spPr/>
      <dgm:t>
        <a:bodyPr/>
        <a:lstStyle/>
        <a:p>
          <a:endParaRPr lang="el-GR"/>
        </a:p>
      </dgm:t>
    </dgm:pt>
    <dgm:pt modelId="{D590791F-3512-44E4-BB81-491E2DFDA43E}">
      <dgm:prSet phldrT="[Κείμενο]"/>
      <dgm:spPr/>
      <dgm:t>
        <a:bodyPr/>
        <a:lstStyle/>
        <a:p>
          <a:r>
            <a:rPr lang="el-GR" dirty="0" smtClean="0"/>
            <a:t>Απόκρυψη εισοδημάτων</a:t>
          </a:r>
          <a:endParaRPr lang="el-GR" dirty="0"/>
        </a:p>
      </dgm:t>
    </dgm:pt>
    <dgm:pt modelId="{7D3F8CA2-1251-46FB-BB8A-0F3049A7CCA5}" type="parTrans" cxnId="{CFE12212-99E8-4935-808A-F8D6D61C7314}">
      <dgm:prSet/>
      <dgm:spPr/>
      <dgm:t>
        <a:bodyPr/>
        <a:lstStyle/>
        <a:p>
          <a:endParaRPr lang="el-GR"/>
        </a:p>
      </dgm:t>
    </dgm:pt>
    <dgm:pt modelId="{2992DD4C-12A0-4384-8587-32568E33D0E7}" type="sibTrans" cxnId="{CFE12212-99E8-4935-808A-F8D6D61C7314}">
      <dgm:prSet/>
      <dgm:spPr/>
      <dgm:t>
        <a:bodyPr/>
        <a:lstStyle/>
        <a:p>
          <a:endParaRPr lang="el-GR"/>
        </a:p>
      </dgm:t>
    </dgm:pt>
    <dgm:pt modelId="{21D2839B-B6F6-44A4-8850-5290BC3CE21F}">
      <dgm:prSet phldrT="[Κείμενο]"/>
      <dgm:spPr/>
      <dgm:t>
        <a:bodyPr/>
        <a:lstStyle/>
        <a:p>
          <a:r>
            <a:rPr lang="el-GR" dirty="0" smtClean="0"/>
            <a:t>Πλαστές δαπάνες</a:t>
          </a:r>
          <a:endParaRPr lang="el-GR" dirty="0"/>
        </a:p>
      </dgm:t>
    </dgm:pt>
    <dgm:pt modelId="{2932DED6-DBDA-4325-B054-5336741AF7AD}" type="parTrans" cxnId="{E53AEA9D-8D26-4DF2-BCD3-75B39C3DAEAC}">
      <dgm:prSet/>
      <dgm:spPr/>
      <dgm:t>
        <a:bodyPr/>
        <a:lstStyle/>
        <a:p>
          <a:endParaRPr lang="el-GR"/>
        </a:p>
      </dgm:t>
    </dgm:pt>
    <dgm:pt modelId="{EA3E9204-6002-40AE-9A36-6096BF78116C}" type="sibTrans" cxnId="{E53AEA9D-8D26-4DF2-BCD3-75B39C3DAEAC}">
      <dgm:prSet/>
      <dgm:spPr/>
      <dgm:t>
        <a:bodyPr/>
        <a:lstStyle/>
        <a:p>
          <a:endParaRPr lang="el-GR"/>
        </a:p>
      </dgm:t>
    </dgm:pt>
    <dgm:pt modelId="{3D6F5448-543A-4ECC-B001-6E315D8ED6E8}">
      <dgm:prSet phldrT="[Κείμενο]"/>
      <dgm:spPr/>
      <dgm:t>
        <a:bodyPr/>
        <a:lstStyle/>
        <a:p>
          <a:r>
            <a:rPr lang="el-GR" dirty="0" smtClean="0"/>
            <a:t>Πλασματικές εταιρείες</a:t>
          </a:r>
          <a:endParaRPr lang="el-GR" dirty="0"/>
        </a:p>
      </dgm:t>
    </dgm:pt>
    <dgm:pt modelId="{13685DB4-5DF9-4A7B-8D9C-2B270148DB05}" type="parTrans" cxnId="{4F198E57-1A32-4E0D-BA30-7B0DDDB5442B}">
      <dgm:prSet/>
      <dgm:spPr/>
      <dgm:t>
        <a:bodyPr/>
        <a:lstStyle/>
        <a:p>
          <a:endParaRPr lang="el-GR"/>
        </a:p>
      </dgm:t>
    </dgm:pt>
    <dgm:pt modelId="{299D0DCF-742F-4D46-A4F0-C072B58D654C}" type="sibTrans" cxnId="{4F198E57-1A32-4E0D-BA30-7B0DDDB5442B}">
      <dgm:prSet/>
      <dgm:spPr/>
      <dgm:t>
        <a:bodyPr/>
        <a:lstStyle/>
        <a:p>
          <a:endParaRPr lang="el-GR"/>
        </a:p>
      </dgm:t>
    </dgm:pt>
    <dgm:pt modelId="{DDE19A6E-90C5-48AC-B88D-3355C16FA6D5}" type="pres">
      <dgm:prSet presAssocID="{40CAEB5E-9972-48E1-A059-37A98470589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6003F368-BF0F-4E78-9A21-CC3EB7C86E3F}" type="pres">
      <dgm:prSet presAssocID="{40CAEB5E-9972-48E1-A059-37A98470589E}" presName="cycle" presStyleCnt="0"/>
      <dgm:spPr/>
    </dgm:pt>
    <dgm:pt modelId="{439AF53D-AC09-4C3E-9390-990AA2DE182D}" type="pres">
      <dgm:prSet presAssocID="{2B8D8536-EA9F-412B-8AA4-4AA201D24BDD}" presName="nodeFirs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B7E6F80-8D98-4C17-A372-FFCF3F87E6F4}" type="pres">
      <dgm:prSet presAssocID="{87B2F1E0-4EAD-4FC1-82C7-606DBE47B844}" presName="sibTransFirstNode" presStyleLbl="bgShp" presStyleIdx="0" presStyleCnt="1"/>
      <dgm:spPr/>
      <dgm:t>
        <a:bodyPr/>
        <a:lstStyle/>
        <a:p>
          <a:endParaRPr lang="el-GR"/>
        </a:p>
      </dgm:t>
    </dgm:pt>
    <dgm:pt modelId="{F2C0CE3B-5E30-441D-AD06-2BA296D54441}" type="pres">
      <dgm:prSet presAssocID="{D590791F-3512-44E4-BB81-491E2DFDA43E}" presName="nodeFollowingNodes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AC7DE609-0571-4DFA-BCA0-AF577F8BA392}" type="pres">
      <dgm:prSet presAssocID="{21D2839B-B6F6-44A4-8850-5290BC3CE21F}" presName="nodeFollowingNodes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6B2CFBE-FE6A-4344-8DF4-EA7A11D70D85}" type="pres">
      <dgm:prSet presAssocID="{3D6F5448-543A-4ECC-B001-6E315D8ED6E8}" presName="nodeFollowingNodes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F0A14DAD-6CB8-4818-B848-D4A9AB230D55}" srcId="{40CAEB5E-9972-48E1-A059-37A98470589E}" destId="{2B8D8536-EA9F-412B-8AA4-4AA201D24BDD}" srcOrd="0" destOrd="0" parTransId="{70AD8317-F4B3-4604-BEC5-B19529FAEF72}" sibTransId="{87B2F1E0-4EAD-4FC1-82C7-606DBE47B844}"/>
    <dgm:cxn modelId="{E53AEA9D-8D26-4DF2-BCD3-75B39C3DAEAC}" srcId="{40CAEB5E-9972-48E1-A059-37A98470589E}" destId="{21D2839B-B6F6-44A4-8850-5290BC3CE21F}" srcOrd="2" destOrd="0" parTransId="{2932DED6-DBDA-4325-B054-5336741AF7AD}" sibTransId="{EA3E9204-6002-40AE-9A36-6096BF78116C}"/>
    <dgm:cxn modelId="{5B5B9AFD-521A-4767-93C4-63D11CABA4BA}" type="presOf" srcId="{D590791F-3512-44E4-BB81-491E2DFDA43E}" destId="{F2C0CE3B-5E30-441D-AD06-2BA296D54441}" srcOrd="0" destOrd="0" presId="urn:microsoft.com/office/officeart/2005/8/layout/cycle3"/>
    <dgm:cxn modelId="{CFE12212-99E8-4935-808A-F8D6D61C7314}" srcId="{40CAEB5E-9972-48E1-A059-37A98470589E}" destId="{D590791F-3512-44E4-BB81-491E2DFDA43E}" srcOrd="1" destOrd="0" parTransId="{7D3F8CA2-1251-46FB-BB8A-0F3049A7CCA5}" sibTransId="{2992DD4C-12A0-4384-8587-32568E33D0E7}"/>
    <dgm:cxn modelId="{CB28664C-E200-4B80-B31A-C8E23CBF87D5}" type="presOf" srcId="{21D2839B-B6F6-44A4-8850-5290BC3CE21F}" destId="{AC7DE609-0571-4DFA-BCA0-AF577F8BA392}" srcOrd="0" destOrd="0" presId="urn:microsoft.com/office/officeart/2005/8/layout/cycle3"/>
    <dgm:cxn modelId="{4F198E57-1A32-4E0D-BA30-7B0DDDB5442B}" srcId="{40CAEB5E-9972-48E1-A059-37A98470589E}" destId="{3D6F5448-543A-4ECC-B001-6E315D8ED6E8}" srcOrd="3" destOrd="0" parTransId="{13685DB4-5DF9-4A7B-8D9C-2B270148DB05}" sibTransId="{299D0DCF-742F-4D46-A4F0-C072B58D654C}"/>
    <dgm:cxn modelId="{B8A6E593-A399-4DE0-A20E-ECCE507897EC}" type="presOf" srcId="{40CAEB5E-9972-48E1-A059-37A98470589E}" destId="{DDE19A6E-90C5-48AC-B88D-3355C16FA6D5}" srcOrd="0" destOrd="0" presId="urn:microsoft.com/office/officeart/2005/8/layout/cycle3"/>
    <dgm:cxn modelId="{B823DD87-A29B-40D1-AE16-06A6FCAE1F79}" type="presOf" srcId="{87B2F1E0-4EAD-4FC1-82C7-606DBE47B844}" destId="{7B7E6F80-8D98-4C17-A372-FFCF3F87E6F4}" srcOrd="0" destOrd="0" presId="urn:microsoft.com/office/officeart/2005/8/layout/cycle3"/>
    <dgm:cxn modelId="{07500193-D949-4B17-96FE-3DDBBD0FA5FC}" type="presOf" srcId="{3D6F5448-543A-4ECC-B001-6E315D8ED6E8}" destId="{06B2CFBE-FE6A-4344-8DF4-EA7A11D70D85}" srcOrd="0" destOrd="0" presId="urn:microsoft.com/office/officeart/2005/8/layout/cycle3"/>
    <dgm:cxn modelId="{6FA478D9-426C-4497-AD72-FBF600167C4A}" type="presOf" srcId="{2B8D8536-EA9F-412B-8AA4-4AA201D24BDD}" destId="{439AF53D-AC09-4C3E-9390-990AA2DE182D}" srcOrd="0" destOrd="0" presId="urn:microsoft.com/office/officeart/2005/8/layout/cycle3"/>
    <dgm:cxn modelId="{0A5EAA18-1DFE-44C7-8740-010A337844DF}" type="presParOf" srcId="{DDE19A6E-90C5-48AC-B88D-3355C16FA6D5}" destId="{6003F368-BF0F-4E78-9A21-CC3EB7C86E3F}" srcOrd="0" destOrd="0" presId="urn:microsoft.com/office/officeart/2005/8/layout/cycle3"/>
    <dgm:cxn modelId="{14F6D920-B865-41F0-86A5-82B998D46F9D}" type="presParOf" srcId="{6003F368-BF0F-4E78-9A21-CC3EB7C86E3F}" destId="{439AF53D-AC09-4C3E-9390-990AA2DE182D}" srcOrd="0" destOrd="0" presId="urn:microsoft.com/office/officeart/2005/8/layout/cycle3"/>
    <dgm:cxn modelId="{4AAB7975-B112-4367-B1E0-B76CF7631413}" type="presParOf" srcId="{6003F368-BF0F-4E78-9A21-CC3EB7C86E3F}" destId="{7B7E6F80-8D98-4C17-A372-FFCF3F87E6F4}" srcOrd="1" destOrd="0" presId="urn:microsoft.com/office/officeart/2005/8/layout/cycle3"/>
    <dgm:cxn modelId="{4C9F8A59-5FDB-467C-ABF3-46CE7FF2CCD2}" type="presParOf" srcId="{6003F368-BF0F-4E78-9A21-CC3EB7C86E3F}" destId="{F2C0CE3B-5E30-441D-AD06-2BA296D54441}" srcOrd="2" destOrd="0" presId="urn:microsoft.com/office/officeart/2005/8/layout/cycle3"/>
    <dgm:cxn modelId="{1C9B57B6-58A0-4F2C-A5D8-07C894739102}" type="presParOf" srcId="{6003F368-BF0F-4E78-9A21-CC3EB7C86E3F}" destId="{AC7DE609-0571-4DFA-BCA0-AF577F8BA392}" srcOrd="3" destOrd="0" presId="urn:microsoft.com/office/officeart/2005/8/layout/cycle3"/>
    <dgm:cxn modelId="{6E1DC144-B0D2-4893-86F2-C24464520D05}" type="presParOf" srcId="{6003F368-BF0F-4E78-9A21-CC3EB7C86E3F}" destId="{06B2CFBE-FE6A-4344-8DF4-EA7A11D70D85}" srcOrd="4" destOrd="0" presId="urn:microsoft.com/office/officeart/2005/8/layout/cycle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4DCA67B-B04D-4166-8708-0E8590A7DC14}" type="doc">
      <dgm:prSet loTypeId="urn:microsoft.com/office/officeart/2009/layout/CirclePictureHierarchy" loCatId="picture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el-GR"/>
        </a:p>
      </dgm:t>
    </dgm:pt>
    <dgm:pt modelId="{8D6948DA-533D-4FBE-A07B-BB86E6D5E973}">
      <dgm:prSet phldrT="[Κείμενο]"/>
      <dgm:spPr/>
      <dgm:t>
        <a:bodyPr/>
        <a:lstStyle/>
        <a:p>
          <a:r>
            <a:rPr lang="el-GR" dirty="0" smtClean="0"/>
            <a:t>Φορολογικός παράδεισος</a:t>
          </a:r>
          <a:endParaRPr lang="el-GR" dirty="0"/>
        </a:p>
      </dgm:t>
    </dgm:pt>
    <dgm:pt modelId="{353CD3D2-E79F-4BF9-8C55-372BAE229A33}" type="parTrans" cxnId="{6B569B97-0ECF-48E9-854D-F6D44955AB88}">
      <dgm:prSet/>
      <dgm:spPr/>
      <dgm:t>
        <a:bodyPr/>
        <a:lstStyle/>
        <a:p>
          <a:endParaRPr lang="el-GR"/>
        </a:p>
      </dgm:t>
    </dgm:pt>
    <dgm:pt modelId="{948C8832-9DE7-4764-B132-A8BD2965F3E2}" type="sibTrans" cxnId="{6B569B97-0ECF-48E9-854D-F6D44955AB88}">
      <dgm:prSet/>
      <dgm:spPr/>
      <dgm:t>
        <a:bodyPr/>
        <a:lstStyle/>
        <a:p>
          <a:endParaRPr lang="el-GR"/>
        </a:p>
      </dgm:t>
    </dgm:pt>
    <dgm:pt modelId="{95B4070A-6783-4267-B88B-89B7EE16270E}">
      <dgm:prSet phldrT="[Κείμενο]"/>
      <dgm:spPr/>
      <dgm:t>
        <a:bodyPr/>
        <a:lstStyle/>
        <a:p>
          <a:r>
            <a:rPr lang="el-GR" dirty="0" smtClean="0"/>
            <a:t>Υπεράκτιες εταιρείες</a:t>
          </a:r>
          <a:endParaRPr lang="el-GR" dirty="0"/>
        </a:p>
      </dgm:t>
    </dgm:pt>
    <dgm:pt modelId="{4E5D0EFA-7147-4908-8EF0-879B23AFB25C}" type="parTrans" cxnId="{618004DE-4241-4693-83BB-578FEAE1C6B2}">
      <dgm:prSet/>
      <dgm:spPr/>
      <dgm:t>
        <a:bodyPr/>
        <a:lstStyle/>
        <a:p>
          <a:endParaRPr lang="el-GR"/>
        </a:p>
      </dgm:t>
    </dgm:pt>
    <dgm:pt modelId="{910789B0-E172-49B4-9739-B372F3B1EE29}" type="sibTrans" cxnId="{618004DE-4241-4693-83BB-578FEAE1C6B2}">
      <dgm:prSet/>
      <dgm:spPr/>
      <dgm:t>
        <a:bodyPr/>
        <a:lstStyle/>
        <a:p>
          <a:endParaRPr lang="el-GR"/>
        </a:p>
      </dgm:t>
    </dgm:pt>
    <dgm:pt modelId="{13CC284B-24A0-4CF6-B905-C26CD030DA63}">
      <dgm:prSet phldrT="[Κείμενο]"/>
      <dgm:spPr/>
      <dgm:t>
        <a:bodyPr/>
        <a:lstStyle/>
        <a:p>
          <a:r>
            <a:rPr lang="el-GR" dirty="0" smtClean="0"/>
            <a:t>Πλασματικές εταιρείες</a:t>
          </a:r>
          <a:endParaRPr lang="el-GR" dirty="0"/>
        </a:p>
      </dgm:t>
    </dgm:pt>
    <dgm:pt modelId="{323F51F3-8748-4B66-A8A3-9DFE3A007448}" type="parTrans" cxnId="{7782A2B5-BF53-4224-9F32-E91D9DCBB856}">
      <dgm:prSet/>
      <dgm:spPr/>
      <dgm:t>
        <a:bodyPr/>
        <a:lstStyle/>
        <a:p>
          <a:endParaRPr lang="el-GR"/>
        </a:p>
      </dgm:t>
    </dgm:pt>
    <dgm:pt modelId="{65A108C5-D7B1-41A7-A221-AB4812472F59}" type="sibTrans" cxnId="{7782A2B5-BF53-4224-9F32-E91D9DCBB856}">
      <dgm:prSet/>
      <dgm:spPr/>
      <dgm:t>
        <a:bodyPr/>
        <a:lstStyle/>
        <a:p>
          <a:endParaRPr lang="el-GR"/>
        </a:p>
      </dgm:t>
    </dgm:pt>
    <dgm:pt modelId="{81822B4D-003E-4EEE-8833-61CFFB59C01C}" type="pres">
      <dgm:prSet presAssocID="{24DCA67B-B04D-4166-8708-0E8590A7DC1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EEAD8A87-723D-4CC7-9331-6CF7E4A250CD}" type="pres">
      <dgm:prSet presAssocID="{13CC284B-24A0-4CF6-B905-C26CD030DA63}" presName="hierRoot1" presStyleCnt="0"/>
      <dgm:spPr/>
    </dgm:pt>
    <dgm:pt modelId="{1658A94F-61F3-4E59-B61D-36AB0D6F6CE3}" type="pres">
      <dgm:prSet presAssocID="{13CC284B-24A0-4CF6-B905-C26CD030DA63}" presName="composite" presStyleCnt="0"/>
      <dgm:spPr/>
    </dgm:pt>
    <dgm:pt modelId="{D4DBA965-7287-4A62-8422-62DAC045CC16}" type="pres">
      <dgm:prSet presAssocID="{13CC284B-24A0-4CF6-B905-C26CD030DA63}" presName="image" presStyleLbl="node0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1000" r="-11000"/>
          </a:stretch>
        </a:blipFill>
      </dgm:spPr>
    </dgm:pt>
    <dgm:pt modelId="{4D4DFA5C-89CD-486D-87CB-DCC3010EA7BB}" type="pres">
      <dgm:prSet presAssocID="{13CC284B-24A0-4CF6-B905-C26CD030DA63}" presName="text" presStyleLbl="revTx" presStyleIdx="0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C17D3A0A-11BF-4F8F-9824-28772F601074}" type="pres">
      <dgm:prSet presAssocID="{13CC284B-24A0-4CF6-B905-C26CD030DA63}" presName="hierChild2" presStyleCnt="0"/>
      <dgm:spPr/>
    </dgm:pt>
    <dgm:pt modelId="{85801932-4B1E-4E4D-B8CE-D614B30B1A17}" type="pres">
      <dgm:prSet presAssocID="{353CD3D2-E79F-4BF9-8C55-372BAE229A33}" presName="Name10" presStyleLbl="parChTrans1D2" presStyleIdx="0" presStyleCnt="2"/>
      <dgm:spPr/>
      <dgm:t>
        <a:bodyPr/>
        <a:lstStyle/>
        <a:p>
          <a:endParaRPr lang="el-GR"/>
        </a:p>
      </dgm:t>
    </dgm:pt>
    <dgm:pt modelId="{CB1798E8-5895-41FE-B6F0-107D34314CE8}" type="pres">
      <dgm:prSet presAssocID="{8D6948DA-533D-4FBE-A07B-BB86E6D5E973}" presName="hierRoot2" presStyleCnt="0"/>
      <dgm:spPr/>
    </dgm:pt>
    <dgm:pt modelId="{56FE5895-FAA3-471A-AB34-CF6E565C2394}" type="pres">
      <dgm:prSet presAssocID="{8D6948DA-533D-4FBE-A07B-BB86E6D5E973}" presName="composite2" presStyleCnt="0"/>
      <dgm:spPr/>
    </dgm:pt>
    <dgm:pt modelId="{B2786B43-BE45-4B10-AC6F-ADC05B880D9F}" type="pres">
      <dgm:prSet presAssocID="{8D6948DA-533D-4FBE-A07B-BB86E6D5E973}" presName="image2" presStyleLbl="node2" presStyleIdx="0" presStyleCnt="2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1000" r="-11000"/>
          </a:stretch>
        </a:blipFill>
      </dgm:spPr>
    </dgm:pt>
    <dgm:pt modelId="{414383A6-22E8-40AA-97D8-4AE92E52DA45}" type="pres">
      <dgm:prSet presAssocID="{8D6948DA-533D-4FBE-A07B-BB86E6D5E973}" presName="text2" presStyleLbl="revTx" presStyleIdx="1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B1E42924-3370-46A9-B8CB-5E8269165FD8}" type="pres">
      <dgm:prSet presAssocID="{8D6948DA-533D-4FBE-A07B-BB86E6D5E973}" presName="hierChild3" presStyleCnt="0"/>
      <dgm:spPr/>
    </dgm:pt>
    <dgm:pt modelId="{0D44B6EC-37FE-4A37-9170-B7AF0BCE8644}" type="pres">
      <dgm:prSet presAssocID="{4E5D0EFA-7147-4908-8EF0-879B23AFB25C}" presName="Name10" presStyleLbl="parChTrans1D2" presStyleIdx="1" presStyleCnt="2"/>
      <dgm:spPr/>
      <dgm:t>
        <a:bodyPr/>
        <a:lstStyle/>
        <a:p>
          <a:endParaRPr lang="el-GR"/>
        </a:p>
      </dgm:t>
    </dgm:pt>
    <dgm:pt modelId="{17F40BC5-AA95-4753-9B65-290046ABA05F}" type="pres">
      <dgm:prSet presAssocID="{95B4070A-6783-4267-B88B-89B7EE16270E}" presName="hierRoot2" presStyleCnt="0"/>
      <dgm:spPr/>
    </dgm:pt>
    <dgm:pt modelId="{64CFE81B-8CD3-433F-AC76-6D378CE5EBD2}" type="pres">
      <dgm:prSet presAssocID="{95B4070A-6783-4267-B88B-89B7EE16270E}" presName="composite2" presStyleCnt="0"/>
      <dgm:spPr/>
    </dgm:pt>
    <dgm:pt modelId="{CCBA93B9-AB56-419B-B070-1441BCAE92B2}" type="pres">
      <dgm:prSet presAssocID="{95B4070A-6783-4267-B88B-89B7EE16270E}" presName="image2" presStyleLbl="node2" presStyleIdx="1" presStyleCnt="2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" r="-8000"/>
          </a:stretch>
        </a:blipFill>
      </dgm:spPr>
    </dgm:pt>
    <dgm:pt modelId="{B749716D-3818-441A-AA33-7B9AA983F1D8}" type="pres">
      <dgm:prSet presAssocID="{95B4070A-6783-4267-B88B-89B7EE16270E}" presName="text2" presStyleLbl="revTx" presStyleIdx="2" presStyleCnt="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6AC195CD-D26D-48A6-B47B-A8F2B091ADFA}" type="pres">
      <dgm:prSet presAssocID="{95B4070A-6783-4267-B88B-89B7EE16270E}" presName="hierChild3" presStyleCnt="0"/>
      <dgm:spPr/>
    </dgm:pt>
  </dgm:ptLst>
  <dgm:cxnLst>
    <dgm:cxn modelId="{AC86CBAB-3E9A-4054-A8AB-5D0D28C62643}" type="presOf" srcId="{13CC284B-24A0-4CF6-B905-C26CD030DA63}" destId="{4D4DFA5C-89CD-486D-87CB-DCC3010EA7BB}" srcOrd="0" destOrd="0" presId="urn:microsoft.com/office/officeart/2009/layout/CirclePictureHierarchy"/>
    <dgm:cxn modelId="{E0C3C0C5-973D-41AA-984C-937413F05D4C}" type="presOf" srcId="{4E5D0EFA-7147-4908-8EF0-879B23AFB25C}" destId="{0D44B6EC-37FE-4A37-9170-B7AF0BCE8644}" srcOrd="0" destOrd="0" presId="urn:microsoft.com/office/officeart/2009/layout/CirclePictureHierarchy"/>
    <dgm:cxn modelId="{B24FB0DE-9155-426B-8C47-89329C2BD1E0}" type="presOf" srcId="{24DCA67B-B04D-4166-8708-0E8590A7DC14}" destId="{81822B4D-003E-4EEE-8833-61CFFB59C01C}" srcOrd="0" destOrd="0" presId="urn:microsoft.com/office/officeart/2009/layout/CirclePictureHierarchy"/>
    <dgm:cxn modelId="{331F92C8-DF9F-44A6-80CB-5B6C034715D8}" type="presOf" srcId="{8D6948DA-533D-4FBE-A07B-BB86E6D5E973}" destId="{414383A6-22E8-40AA-97D8-4AE92E52DA45}" srcOrd="0" destOrd="0" presId="urn:microsoft.com/office/officeart/2009/layout/CirclePictureHierarchy"/>
    <dgm:cxn modelId="{6B569B97-0ECF-48E9-854D-F6D44955AB88}" srcId="{13CC284B-24A0-4CF6-B905-C26CD030DA63}" destId="{8D6948DA-533D-4FBE-A07B-BB86E6D5E973}" srcOrd="0" destOrd="0" parTransId="{353CD3D2-E79F-4BF9-8C55-372BAE229A33}" sibTransId="{948C8832-9DE7-4764-B132-A8BD2965F3E2}"/>
    <dgm:cxn modelId="{7782A2B5-BF53-4224-9F32-E91D9DCBB856}" srcId="{24DCA67B-B04D-4166-8708-0E8590A7DC14}" destId="{13CC284B-24A0-4CF6-B905-C26CD030DA63}" srcOrd="0" destOrd="0" parTransId="{323F51F3-8748-4B66-A8A3-9DFE3A007448}" sibTransId="{65A108C5-D7B1-41A7-A221-AB4812472F59}"/>
    <dgm:cxn modelId="{CEB40F55-BD25-48A8-B62B-4D9A95FC650C}" type="presOf" srcId="{353CD3D2-E79F-4BF9-8C55-372BAE229A33}" destId="{85801932-4B1E-4E4D-B8CE-D614B30B1A17}" srcOrd="0" destOrd="0" presId="urn:microsoft.com/office/officeart/2009/layout/CirclePictureHierarchy"/>
    <dgm:cxn modelId="{618004DE-4241-4693-83BB-578FEAE1C6B2}" srcId="{13CC284B-24A0-4CF6-B905-C26CD030DA63}" destId="{95B4070A-6783-4267-B88B-89B7EE16270E}" srcOrd="1" destOrd="0" parTransId="{4E5D0EFA-7147-4908-8EF0-879B23AFB25C}" sibTransId="{910789B0-E172-49B4-9739-B372F3B1EE29}"/>
    <dgm:cxn modelId="{20F151B4-9A7E-4C7C-A56D-3E6DB7CE2080}" type="presOf" srcId="{95B4070A-6783-4267-B88B-89B7EE16270E}" destId="{B749716D-3818-441A-AA33-7B9AA983F1D8}" srcOrd="0" destOrd="0" presId="urn:microsoft.com/office/officeart/2009/layout/CirclePictureHierarchy"/>
    <dgm:cxn modelId="{A8796BE0-6A4A-42A8-AD1A-96F877D3E5BE}" type="presParOf" srcId="{81822B4D-003E-4EEE-8833-61CFFB59C01C}" destId="{EEAD8A87-723D-4CC7-9331-6CF7E4A250CD}" srcOrd="0" destOrd="0" presId="urn:microsoft.com/office/officeart/2009/layout/CirclePictureHierarchy"/>
    <dgm:cxn modelId="{D8E2E28B-7320-4C27-B13C-AD0E5C7CD129}" type="presParOf" srcId="{EEAD8A87-723D-4CC7-9331-6CF7E4A250CD}" destId="{1658A94F-61F3-4E59-B61D-36AB0D6F6CE3}" srcOrd="0" destOrd="0" presId="urn:microsoft.com/office/officeart/2009/layout/CirclePictureHierarchy"/>
    <dgm:cxn modelId="{9F4BD169-8C0E-42B6-B3A9-6750CC00E9DF}" type="presParOf" srcId="{1658A94F-61F3-4E59-B61D-36AB0D6F6CE3}" destId="{D4DBA965-7287-4A62-8422-62DAC045CC16}" srcOrd="0" destOrd="0" presId="urn:microsoft.com/office/officeart/2009/layout/CirclePictureHierarchy"/>
    <dgm:cxn modelId="{78AA37EE-2C1B-4412-944C-93339D0B8928}" type="presParOf" srcId="{1658A94F-61F3-4E59-B61D-36AB0D6F6CE3}" destId="{4D4DFA5C-89CD-486D-87CB-DCC3010EA7BB}" srcOrd="1" destOrd="0" presId="urn:microsoft.com/office/officeart/2009/layout/CirclePictureHierarchy"/>
    <dgm:cxn modelId="{3C740D3A-5E7F-4859-8015-3FCD1A0EFBE8}" type="presParOf" srcId="{EEAD8A87-723D-4CC7-9331-6CF7E4A250CD}" destId="{C17D3A0A-11BF-4F8F-9824-28772F601074}" srcOrd="1" destOrd="0" presId="urn:microsoft.com/office/officeart/2009/layout/CirclePictureHierarchy"/>
    <dgm:cxn modelId="{54851B65-7638-49F6-A25F-C9341B72C651}" type="presParOf" srcId="{C17D3A0A-11BF-4F8F-9824-28772F601074}" destId="{85801932-4B1E-4E4D-B8CE-D614B30B1A17}" srcOrd="0" destOrd="0" presId="urn:microsoft.com/office/officeart/2009/layout/CirclePictureHierarchy"/>
    <dgm:cxn modelId="{29D89658-27CB-4666-94BE-748CE44F1F00}" type="presParOf" srcId="{C17D3A0A-11BF-4F8F-9824-28772F601074}" destId="{CB1798E8-5895-41FE-B6F0-107D34314CE8}" srcOrd="1" destOrd="0" presId="urn:microsoft.com/office/officeart/2009/layout/CirclePictureHierarchy"/>
    <dgm:cxn modelId="{AA6554F6-5D54-467A-B835-24B55A1196E3}" type="presParOf" srcId="{CB1798E8-5895-41FE-B6F0-107D34314CE8}" destId="{56FE5895-FAA3-471A-AB34-CF6E565C2394}" srcOrd="0" destOrd="0" presId="urn:microsoft.com/office/officeart/2009/layout/CirclePictureHierarchy"/>
    <dgm:cxn modelId="{C21C11F5-629D-4809-8EBF-4C99CEDC00F0}" type="presParOf" srcId="{56FE5895-FAA3-471A-AB34-CF6E565C2394}" destId="{B2786B43-BE45-4B10-AC6F-ADC05B880D9F}" srcOrd="0" destOrd="0" presId="urn:microsoft.com/office/officeart/2009/layout/CirclePictureHierarchy"/>
    <dgm:cxn modelId="{54F7CF20-7436-444D-A4AD-CA2F9F457277}" type="presParOf" srcId="{56FE5895-FAA3-471A-AB34-CF6E565C2394}" destId="{414383A6-22E8-40AA-97D8-4AE92E52DA45}" srcOrd="1" destOrd="0" presId="urn:microsoft.com/office/officeart/2009/layout/CirclePictureHierarchy"/>
    <dgm:cxn modelId="{E7E191C4-3D3E-48B6-BEDF-2AE9C357AF3B}" type="presParOf" srcId="{CB1798E8-5895-41FE-B6F0-107D34314CE8}" destId="{B1E42924-3370-46A9-B8CB-5E8269165FD8}" srcOrd="1" destOrd="0" presId="urn:microsoft.com/office/officeart/2009/layout/CirclePictureHierarchy"/>
    <dgm:cxn modelId="{9ACBFC81-BD2E-4DF1-834A-78A0A748407D}" type="presParOf" srcId="{C17D3A0A-11BF-4F8F-9824-28772F601074}" destId="{0D44B6EC-37FE-4A37-9170-B7AF0BCE8644}" srcOrd="2" destOrd="0" presId="urn:microsoft.com/office/officeart/2009/layout/CirclePictureHierarchy"/>
    <dgm:cxn modelId="{78F0B7FD-3D7B-4105-B116-0087CC29BACC}" type="presParOf" srcId="{C17D3A0A-11BF-4F8F-9824-28772F601074}" destId="{17F40BC5-AA95-4753-9B65-290046ABA05F}" srcOrd="3" destOrd="0" presId="urn:microsoft.com/office/officeart/2009/layout/CirclePictureHierarchy"/>
    <dgm:cxn modelId="{86715F6D-6602-47BC-9715-9E78C08EE8D6}" type="presParOf" srcId="{17F40BC5-AA95-4753-9B65-290046ABA05F}" destId="{64CFE81B-8CD3-433F-AC76-6D378CE5EBD2}" srcOrd="0" destOrd="0" presId="urn:microsoft.com/office/officeart/2009/layout/CirclePictureHierarchy"/>
    <dgm:cxn modelId="{B1E1192D-29FC-4BBC-AEB9-B8EA807F8A0D}" type="presParOf" srcId="{64CFE81B-8CD3-433F-AC76-6D378CE5EBD2}" destId="{CCBA93B9-AB56-419B-B070-1441BCAE92B2}" srcOrd="0" destOrd="0" presId="urn:microsoft.com/office/officeart/2009/layout/CirclePictureHierarchy"/>
    <dgm:cxn modelId="{A5906BFF-F4E8-4C3B-9791-AE9928BA09C1}" type="presParOf" srcId="{64CFE81B-8CD3-433F-AC76-6D378CE5EBD2}" destId="{B749716D-3818-441A-AA33-7B9AA983F1D8}" srcOrd="1" destOrd="0" presId="urn:microsoft.com/office/officeart/2009/layout/CirclePictureHierarchy"/>
    <dgm:cxn modelId="{84018E9F-01A9-4686-BB34-3B132ADB3C56}" type="presParOf" srcId="{17F40BC5-AA95-4753-9B65-290046ABA05F}" destId="{6AC195CD-D26D-48A6-B47B-A8F2B091ADFA}" srcOrd="1" destOrd="0" presId="urn:microsoft.com/office/officeart/2009/layout/CirclePicture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E3A2686-948A-490A-9ABA-D87CF41FCBF1}" type="doc">
      <dgm:prSet loTypeId="urn:microsoft.com/office/officeart/2005/8/layout/arrow6" loCatId="relationship" qsTypeId="urn:microsoft.com/office/officeart/2005/8/quickstyle/simple3" qsCatId="simple" csTypeId="urn:microsoft.com/office/officeart/2005/8/colors/accent3_2" csCatId="accent3" phldr="1"/>
      <dgm:spPr/>
      <dgm:t>
        <a:bodyPr/>
        <a:lstStyle/>
        <a:p>
          <a:endParaRPr lang="el-GR"/>
        </a:p>
      </dgm:t>
    </dgm:pt>
    <dgm:pt modelId="{666887E5-0955-49B7-8F22-24B9E71C70D4}">
      <dgm:prSet phldrT="[Κείμενο]"/>
      <dgm:spPr/>
      <dgm:t>
        <a:bodyPr/>
        <a:lstStyle/>
        <a:p>
          <a:r>
            <a:rPr lang="el-GR" dirty="0" smtClean="0"/>
            <a:t>Φοροδιαφυγή </a:t>
          </a:r>
          <a:endParaRPr lang="el-GR" dirty="0"/>
        </a:p>
      </dgm:t>
    </dgm:pt>
    <dgm:pt modelId="{3899E69C-1B3A-4CA3-BB30-12FB9CBBFB97}" type="parTrans" cxnId="{A93DD602-5A13-4F9A-8EB0-6E047A95B123}">
      <dgm:prSet/>
      <dgm:spPr/>
      <dgm:t>
        <a:bodyPr/>
        <a:lstStyle/>
        <a:p>
          <a:endParaRPr lang="el-GR"/>
        </a:p>
      </dgm:t>
    </dgm:pt>
    <dgm:pt modelId="{651F941B-1B74-4C40-ADFB-2772196425C1}" type="sibTrans" cxnId="{A93DD602-5A13-4F9A-8EB0-6E047A95B123}">
      <dgm:prSet/>
      <dgm:spPr/>
      <dgm:t>
        <a:bodyPr/>
        <a:lstStyle/>
        <a:p>
          <a:endParaRPr lang="el-GR"/>
        </a:p>
      </dgm:t>
    </dgm:pt>
    <dgm:pt modelId="{02AA57FC-0000-4570-BAD3-BF402AB90F57}">
      <dgm:prSet phldrT="[Κείμενο]"/>
      <dgm:spPr/>
      <dgm:t>
        <a:bodyPr/>
        <a:lstStyle/>
        <a:p>
          <a:r>
            <a:rPr lang="el-GR" dirty="0" smtClean="0"/>
            <a:t>Αντικοινωνική πράξη</a:t>
          </a:r>
          <a:endParaRPr lang="el-GR" dirty="0"/>
        </a:p>
      </dgm:t>
    </dgm:pt>
    <dgm:pt modelId="{DD9B97B2-F1CC-4FA8-A0E5-8332364DC22C}" type="parTrans" cxnId="{35B078E9-BF90-4190-9071-07809803377E}">
      <dgm:prSet/>
      <dgm:spPr/>
      <dgm:t>
        <a:bodyPr/>
        <a:lstStyle/>
        <a:p>
          <a:endParaRPr lang="el-GR"/>
        </a:p>
      </dgm:t>
    </dgm:pt>
    <dgm:pt modelId="{B8C44BB7-C701-45E8-93ED-B7A6276FD184}" type="sibTrans" cxnId="{35B078E9-BF90-4190-9071-07809803377E}">
      <dgm:prSet/>
      <dgm:spPr/>
      <dgm:t>
        <a:bodyPr/>
        <a:lstStyle/>
        <a:p>
          <a:endParaRPr lang="el-GR"/>
        </a:p>
      </dgm:t>
    </dgm:pt>
    <dgm:pt modelId="{7509E7F2-05D3-4FAE-8F3D-04C5205CED7F}" type="pres">
      <dgm:prSet presAssocID="{EE3A2686-948A-490A-9ABA-D87CF41FCBF1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FD1BA9EA-4D51-4D2F-9CB8-69564955C114}" type="pres">
      <dgm:prSet presAssocID="{EE3A2686-948A-490A-9ABA-D87CF41FCBF1}" presName="ribbon" presStyleLbl="node1" presStyleIdx="0" presStyleCnt="1"/>
      <dgm:spPr/>
    </dgm:pt>
    <dgm:pt modelId="{35E6CF4C-C045-45B5-AFAA-9A730826DE1E}" type="pres">
      <dgm:prSet presAssocID="{EE3A2686-948A-490A-9ABA-D87CF41FCBF1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7ADE2C4-CAA5-4F61-B426-062F2A4CC23B}" type="pres">
      <dgm:prSet presAssocID="{EE3A2686-948A-490A-9ABA-D87CF41FCBF1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A93DD602-5A13-4F9A-8EB0-6E047A95B123}" srcId="{EE3A2686-948A-490A-9ABA-D87CF41FCBF1}" destId="{666887E5-0955-49B7-8F22-24B9E71C70D4}" srcOrd="0" destOrd="0" parTransId="{3899E69C-1B3A-4CA3-BB30-12FB9CBBFB97}" sibTransId="{651F941B-1B74-4C40-ADFB-2772196425C1}"/>
    <dgm:cxn modelId="{A0B30104-411B-4954-91CD-AA04D98B71F0}" type="presOf" srcId="{666887E5-0955-49B7-8F22-24B9E71C70D4}" destId="{35E6CF4C-C045-45B5-AFAA-9A730826DE1E}" srcOrd="0" destOrd="0" presId="urn:microsoft.com/office/officeart/2005/8/layout/arrow6"/>
    <dgm:cxn modelId="{6D6F05C4-A960-49FB-A492-AC17E8B87721}" type="presOf" srcId="{02AA57FC-0000-4570-BAD3-BF402AB90F57}" destId="{17ADE2C4-CAA5-4F61-B426-062F2A4CC23B}" srcOrd="0" destOrd="0" presId="urn:microsoft.com/office/officeart/2005/8/layout/arrow6"/>
    <dgm:cxn modelId="{35B078E9-BF90-4190-9071-07809803377E}" srcId="{EE3A2686-948A-490A-9ABA-D87CF41FCBF1}" destId="{02AA57FC-0000-4570-BAD3-BF402AB90F57}" srcOrd="1" destOrd="0" parTransId="{DD9B97B2-F1CC-4FA8-A0E5-8332364DC22C}" sibTransId="{B8C44BB7-C701-45E8-93ED-B7A6276FD184}"/>
    <dgm:cxn modelId="{06AEAFA3-5A3A-4513-85CB-0E5B5E1F7315}" type="presOf" srcId="{EE3A2686-948A-490A-9ABA-D87CF41FCBF1}" destId="{7509E7F2-05D3-4FAE-8F3D-04C5205CED7F}" srcOrd="0" destOrd="0" presId="urn:microsoft.com/office/officeart/2005/8/layout/arrow6"/>
    <dgm:cxn modelId="{043542DD-005E-461F-97E9-DF443A21B6BF}" type="presParOf" srcId="{7509E7F2-05D3-4FAE-8F3D-04C5205CED7F}" destId="{FD1BA9EA-4D51-4D2F-9CB8-69564955C114}" srcOrd="0" destOrd="0" presId="urn:microsoft.com/office/officeart/2005/8/layout/arrow6"/>
    <dgm:cxn modelId="{D695EEBA-0923-4CBA-B734-2CB0434B9D8C}" type="presParOf" srcId="{7509E7F2-05D3-4FAE-8F3D-04C5205CED7F}" destId="{35E6CF4C-C045-45B5-AFAA-9A730826DE1E}" srcOrd="1" destOrd="0" presId="urn:microsoft.com/office/officeart/2005/8/layout/arrow6"/>
    <dgm:cxn modelId="{135D78DA-89F7-42E5-8F79-D7831F3A30B3}" type="presParOf" srcId="{7509E7F2-05D3-4FAE-8F3D-04C5205CED7F}" destId="{17ADE2C4-CAA5-4F61-B426-062F2A4CC23B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9C6D9B5-77E0-46D4-9AAF-CABADCB1E412}" type="doc">
      <dgm:prSet loTypeId="urn:microsoft.com/office/officeart/2005/8/layout/hProcess9" loCatId="process" qsTypeId="urn:microsoft.com/office/officeart/2005/8/quickstyle/simple3" qsCatId="simple" csTypeId="urn:microsoft.com/office/officeart/2005/8/colors/accent6_2" csCatId="accent6" phldr="1"/>
      <dgm:spPr/>
    </dgm:pt>
    <dgm:pt modelId="{6319FA38-5636-4437-90EA-D8516A580055}">
      <dgm:prSet phldrT="[Κείμενο]"/>
      <dgm:spPr/>
      <dgm:t>
        <a:bodyPr/>
        <a:lstStyle/>
        <a:p>
          <a:r>
            <a:rPr lang="el-GR" dirty="0" smtClean="0"/>
            <a:t>Στόχος της φορολογίας</a:t>
          </a:r>
          <a:endParaRPr lang="el-GR" dirty="0"/>
        </a:p>
      </dgm:t>
    </dgm:pt>
    <dgm:pt modelId="{A3D2C0B1-0D17-41D7-A9CD-F0EE68D18CEB}" type="parTrans" cxnId="{0B99A414-96B2-4D4F-ADE9-54B2079218C0}">
      <dgm:prSet/>
      <dgm:spPr/>
    </dgm:pt>
    <dgm:pt modelId="{5D40FF63-436E-4120-A3EC-E717F4C1EF81}" type="sibTrans" cxnId="{0B99A414-96B2-4D4F-ADE9-54B2079218C0}">
      <dgm:prSet/>
      <dgm:spPr/>
    </dgm:pt>
    <dgm:pt modelId="{F7C21912-9C7C-4D15-AC3C-0407AF7AFFC1}">
      <dgm:prSet phldrT="[Κείμενο]"/>
      <dgm:spPr/>
      <dgm:t>
        <a:bodyPr/>
        <a:lstStyle/>
        <a:p>
          <a:r>
            <a:rPr lang="el-GR" dirty="0" smtClean="0"/>
            <a:t>είναι η αναδιανομή του εισοδήματος</a:t>
          </a:r>
          <a:endParaRPr lang="el-GR" dirty="0"/>
        </a:p>
      </dgm:t>
    </dgm:pt>
    <dgm:pt modelId="{EE4EC677-3680-483C-B7D7-A7FD3D9B7E6E}" type="parTrans" cxnId="{94443106-D546-4B16-8B86-4902EB1AF27B}">
      <dgm:prSet/>
      <dgm:spPr/>
    </dgm:pt>
    <dgm:pt modelId="{6ED53F4A-0EB0-4907-B25D-49EE8DAD05E2}" type="sibTrans" cxnId="{94443106-D546-4B16-8B86-4902EB1AF27B}">
      <dgm:prSet/>
      <dgm:spPr/>
    </dgm:pt>
    <dgm:pt modelId="{57920007-F30E-4811-9B57-E835A923AFCA}">
      <dgm:prSet phldrT="[Κείμενο]"/>
      <dgm:spPr/>
      <dgm:t>
        <a:bodyPr/>
        <a:lstStyle/>
        <a:p>
          <a:r>
            <a:rPr lang="el-GR" dirty="0" smtClean="0"/>
            <a:t>ώστε να μειωθούν οι κοινωνικές ανισότητες.</a:t>
          </a:r>
          <a:endParaRPr lang="el-GR" dirty="0"/>
        </a:p>
      </dgm:t>
    </dgm:pt>
    <dgm:pt modelId="{6C9D1DA6-10BE-41A2-AEFB-9411C1938618}" type="parTrans" cxnId="{9ECAE1D9-3ABC-40D0-8047-5FA188CBF821}">
      <dgm:prSet/>
      <dgm:spPr/>
    </dgm:pt>
    <dgm:pt modelId="{D586A816-BC21-4E08-8BAE-880B3B4827D7}" type="sibTrans" cxnId="{9ECAE1D9-3ABC-40D0-8047-5FA188CBF821}">
      <dgm:prSet/>
      <dgm:spPr/>
    </dgm:pt>
    <dgm:pt modelId="{88D6EEE9-EF03-42DB-B14E-35E6F9876DBB}" type="pres">
      <dgm:prSet presAssocID="{49C6D9B5-77E0-46D4-9AAF-CABADCB1E412}" presName="CompostProcess" presStyleCnt="0">
        <dgm:presLayoutVars>
          <dgm:dir/>
          <dgm:resizeHandles val="exact"/>
        </dgm:presLayoutVars>
      </dgm:prSet>
      <dgm:spPr/>
    </dgm:pt>
    <dgm:pt modelId="{67E71E2A-E074-46E5-A854-77C3F043D37E}" type="pres">
      <dgm:prSet presAssocID="{49C6D9B5-77E0-46D4-9AAF-CABADCB1E412}" presName="arrow" presStyleLbl="bgShp" presStyleIdx="0" presStyleCnt="1"/>
      <dgm:spPr/>
    </dgm:pt>
    <dgm:pt modelId="{2A972E6E-D933-4CBC-ACFF-28EE3FC2DCB9}" type="pres">
      <dgm:prSet presAssocID="{49C6D9B5-77E0-46D4-9AAF-CABADCB1E412}" presName="linearProcess" presStyleCnt="0"/>
      <dgm:spPr/>
    </dgm:pt>
    <dgm:pt modelId="{901E2653-1BD5-477A-B143-E4AC8D24E351}" type="pres">
      <dgm:prSet presAssocID="{6319FA38-5636-4437-90EA-D8516A580055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B0E05D1-0B4F-4F8D-B805-328D28BF28E8}" type="pres">
      <dgm:prSet presAssocID="{5D40FF63-436E-4120-A3EC-E717F4C1EF81}" presName="sibTrans" presStyleCnt="0"/>
      <dgm:spPr/>
    </dgm:pt>
    <dgm:pt modelId="{6C56AC1B-171C-4466-9BCD-2F13EAF6726A}" type="pres">
      <dgm:prSet presAssocID="{F7C21912-9C7C-4D15-AC3C-0407AF7AFFC1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AF065DB-E6B3-46C5-861D-BA5A84C20A5E}" type="pres">
      <dgm:prSet presAssocID="{6ED53F4A-0EB0-4907-B25D-49EE8DAD05E2}" presName="sibTrans" presStyleCnt="0"/>
      <dgm:spPr/>
    </dgm:pt>
    <dgm:pt modelId="{7B2DA09E-BBA8-4D2D-A1E3-E5927197EB92}" type="pres">
      <dgm:prSet presAssocID="{57920007-F30E-4811-9B57-E835A923AFCA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94443106-D546-4B16-8B86-4902EB1AF27B}" srcId="{49C6D9B5-77E0-46D4-9AAF-CABADCB1E412}" destId="{F7C21912-9C7C-4D15-AC3C-0407AF7AFFC1}" srcOrd="1" destOrd="0" parTransId="{EE4EC677-3680-483C-B7D7-A7FD3D9B7E6E}" sibTransId="{6ED53F4A-0EB0-4907-B25D-49EE8DAD05E2}"/>
    <dgm:cxn modelId="{9ECAE1D9-3ABC-40D0-8047-5FA188CBF821}" srcId="{49C6D9B5-77E0-46D4-9AAF-CABADCB1E412}" destId="{57920007-F30E-4811-9B57-E835A923AFCA}" srcOrd="2" destOrd="0" parTransId="{6C9D1DA6-10BE-41A2-AEFB-9411C1938618}" sibTransId="{D586A816-BC21-4E08-8BAE-880B3B4827D7}"/>
    <dgm:cxn modelId="{DE189070-7432-41BE-A4AE-BB8208957A43}" type="presOf" srcId="{49C6D9B5-77E0-46D4-9AAF-CABADCB1E412}" destId="{88D6EEE9-EF03-42DB-B14E-35E6F9876DBB}" srcOrd="0" destOrd="0" presId="urn:microsoft.com/office/officeart/2005/8/layout/hProcess9"/>
    <dgm:cxn modelId="{0E91242A-E3EA-4F82-86F6-6D7EB88A6AD7}" type="presOf" srcId="{57920007-F30E-4811-9B57-E835A923AFCA}" destId="{7B2DA09E-BBA8-4D2D-A1E3-E5927197EB92}" srcOrd="0" destOrd="0" presId="urn:microsoft.com/office/officeart/2005/8/layout/hProcess9"/>
    <dgm:cxn modelId="{0B99A414-96B2-4D4F-ADE9-54B2079218C0}" srcId="{49C6D9B5-77E0-46D4-9AAF-CABADCB1E412}" destId="{6319FA38-5636-4437-90EA-D8516A580055}" srcOrd="0" destOrd="0" parTransId="{A3D2C0B1-0D17-41D7-A9CD-F0EE68D18CEB}" sibTransId="{5D40FF63-436E-4120-A3EC-E717F4C1EF81}"/>
    <dgm:cxn modelId="{A6BBA530-CF53-4837-B073-0F106303CEDC}" type="presOf" srcId="{6319FA38-5636-4437-90EA-D8516A580055}" destId="{901E2653-1BD5-477A-B143-E4AC8D24E351}" srcOrd="0" destOrd="0" presId="urn:microsoft.com/office/officeart/2005/8/layout/hProcess9"/>
    <dgm:cxn modelId="{C267E92C-7CBD-4C0B-81F4-A08135A5D48E}" type="presOf" srcId="{F7C21912-9C7C-4D15-AC3C-0407AF7AFFC1}" destId="{6C56AC1B-171C-4466-9BCD-2F13EAF6726A}" srcOrd="0" destOrd="0" presId="urn:microsoft.com/office/officeart/2005/8/layout/hProcess9"/>
    <dgm:cxn modelId="{3C7D674F-2AA1-4D47-8144-CCEC7E46EC67}" type="presParOf" srcId="{88D6EEE9-EF03-42DB-B14E-35E6F9876DBB}" destId="{67E71E2A-E074-46E5-A854-77C3F043D37E}" srcOrd="0" destOrd="0" presId="urn:microsoft.com/office/officeart/2005/8/layout/hProcess9"/>
    <dgm:cxn modelId="{C17453A1-A5A2-4667-AC7D-186964E024F7}" type="presParOf" srcId="{88D6EEE9-EF03-42DB-B14E-35E6F9876DBB}" destId="{2A972E6E-D933-4CBC-ACFF-28EE3FC2DCB9}" srcOrd="1" destOrd="0" presId="urn:microsoft.com/office/officeart/2005/8/layout/hProcess9"/>
    <dgm:cxn modelId="{22F5F643-5B1B-43A4-9205-F3BF9898C8AB}" type="presParOf" srcId="{2A972E6E-D933-4CBC-ACFF-28EE3FC2DCB9}" destId="{901E2653-1BD5-477A-B143-E4AC8D24E351}" srcOrd="0" destOrd="0" presId="urn:microsoft.com/office/officeart/2005/8/layout/hProcess9"/>
    <dgm:cxn modelId="{1071AD5A-EB6B-4FBF-A919-5823A0B82E3A}" type="presParOf" srcId="{2A972E6E-D933-4CBC-ACFF-28EE3FC2DCB9}" destId="{0B0E05D1-0B4F-4F8D-B805-328D28BF28E8}" srcOrd="1" destOrd="0" presId="urn:microsoft.com/office/officeart/2005/8/layout/hProcess9"/>
    <dgm:cxn modelId="{D05A8AC7-F667-4799-8186-7A071C85D4CB}" type="presParOf" srcId="{2A972E6E-D933-4CBC-ACFF-28EE3FC2DCB9}" destId="{6C56AC1B-171C-4466-9BCD-2F13EAF6726A}" srcOrd="2" destOrd="0" presId="urn:microsoft.com/office/officeart/2005/8/layout/hProcess9"/>
    <dgm:cxn modelId="{065B3D39-FABC-43E1-9ED7-A956D0076A71}" type="presParOf" srcId="{2A972E6E-D933-4CBC-ACFF-28EE3FC2DCB9}" destId="{2AF065DB-E6B3-46C5-861D-BA5A84C20A5E}" srcOrd="3" destOrd="0" presId="urn:microsoft.com/office/officeart/2005/8/layout/hProcess9"/>
    <dgm:cxn modelId="{C66576AE-6381-45A0-9DEE-B71A007BDCE5}" type="presParOf" srcId="{2A972E6E-D933-4CBC-ACFF-28EE3FC2DCB9}" destId="{7B2DA09E-BBA8-4D2D-A1E3-E5927197EB92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258B8FD-625F-4F0D-A0B4-79D74D99A733}" type="doc">
      <dgm:prSet loTypeId="urn:microsoft.com/office/officeart/2005/8/layout/hProcess4" loCatId="process" qsTypeId="urn:microsoft.com/office/officeart/2005/8/quickstyle/simple3" qsCatId="simple" csTypeId="urn:microsoft.com/office/officeart/2005/8/colors/accent3_4" csCatId="accent3" phldr="1"/>
      <dgm:spPr/>
      <dgm:t>
        <a:bodyPr/>
        <a:lstStyle/>
        <a:p>
          <a:endParaRPr lang="el-GR"/>
        </a:p>
      </dgm:t>
    </dgm:pt>
    <dgm:pt modelId="{713EA217-1B58-4A30-BA72-656C41B2D88F}">
      <dgm:prSet phldrT="[Κείμενο]"/>
      <dgm:spPr/>
      <dgm:t>
        <a:bodyPr/>
        <a:lstStyle/>
        <a:p>
          <a:r>
            <a:rPr lang="el-GR" dirty="0" smtClean="0"/>
            <a:t>Φοροδιαφυγή </a:t>
          </a:r>
          <a:endParaRPr lang="el-GR" dirty="0"/>
        </a:p>
      </dgm:t>
    </dgm:pt>
    <dgm:pt modelId="{4B0DA702-6551-45D1-865C-0F532B25972F}" type="parTrans" cxnId="{755E9132-6660-45A3-9227-E1A9148DA9E3}">
      <dgm:prSet/>
      <dgm:spPr/>
      <dgm:t>
        <a:bodyPr/>
        <a:lstStyle/>
        <a:p>
          <a:endParaRPr lang="el-GR"/>
        </a:p>
      </dgm:t>
    </dgm:pt>
    <dgm:pt modelId="{81C3217A-3120-41D5-9612-1C48C5454234}" type="sibTrans" cxnId="{755E9132-6660-45A3-9227-E1A9148DA9E3}">
      <dgm:prSet/>
      <dgm:spPr/>
      <dgm:t>
        <a:bodyPr/>
        <a:lstStyle/>
        <a:p>
          <a:endParaRPr lang="el-GR"/>
        </a:p>
      </dgm:t>
    </dgm:pt>
    <dgm:pt modelId="{B222353C-48D2-4A3C-A86D-38D80D37C770}">
      <dgm:prSet phldrT="[Κείμενο]"/>
      <dgm:spPr/>
      <dgm:t>
        <a:bodyPr/>
        <a:lstStyle/>
        <a:p>
          <a:r>
            <a:rPr lang="el-GR" dirty="0" smtClean="0"/>
            <a:t>Στην Ελλάδα κινείται σε υψηλά επίπεδα.</a:t>
          </a:r>
          <a:endParaRPr lang="el-GR" dirty="0"/>
        </a:p>
      </dgm:t>
    </dgm:pt>
    <dgm:pt modelId="{E65820A0-073F-48BC-8D28-DB7A59E3CFC5}" type="parTrans" cxnId="{2718AC4F-C08D-4910-8175-D9AC1E5EB4EB}">
      <dgm:prSet/>
      <dgm:spPr/>
      <dgm:t>
        <a:bodyPr/>
        <a:lstStyle/>
        <a:p>
          <a:endParaRPr lang="el-GR"/>
        </a:p>
      </dgm:t>
    </dgm:pt>
    <dgm:pt modelId="{922D62B8-5F12-4639-A2D6-A603FD77EC77}" type="sibTrans" cxnId="{2718AC4F-C08D-4910-8175-D9AC1E5EB4EB}">
      <dgm:prSet/>
      <dgm:spPr/>
      <dgm:t>
        <a:bodyPr/>
        <a:lstStyle/>
        <a:p>
          <a:endParaRPr lang="el-GR"/>
        </a:p>
      </dgm:t>
    </dgm:pt>
    <dgm:pt modelId="{C79F4CBB-6344-4334-8B94-F589FADEC02C}">
      <dgm:prSet phldrT="[Κείμενο]"/>
      <dgm:spPr/>
      <dgm:t>
        <a:bodyPr/>
        <a:lstStyle/>
        <a:p>
          <a:r>
            <a:rPr lang="el-GR" dirty="0" smtClean="0"/>
            <a:t>Παρέμβαση της πολιτείας</a:t>
          </a:r>
          <a:endParaRPr lang="el-GR" dirty="0"/>
        </a:p>
      </dgm:t>
    </dgm:pt>
    <dgm:pt modelId="{81EBE3A7-1B03-408B-B1C5-560571E21BCD}" type="parTrans" cxnId="{814BF464-03D8-4EEC-BB76-0D1A5A94AEE6}">
      <dgm:prSet/>
      <dgm:spPr/>
      <dgm:t>
        <a:bodyPr/>
        <a:lstStyle/>
        <a:p>
          <a:endParaRPr lang="el-GR"/>
        </a:p>
      </dgm:t>
    </dgm:pt>
    <dgm:pt modelId="{B4B04388-E6AA-4AC5-961A-F7456793F2C0}" type="sibTrans" cxnId="{814BF464-03D8-4EEC-BB76-0D1A5A94AEE6}">
      <dgm:prSet/>
      <dgm:spPr/>
      <dgm:t>
        <a:bodyPr/>
        <a:lstStyle/>
        <a:p>
          <a:endParaRPr lang="el-GR"/>
        </a:p>
      </dgm:t>
    </dgm:pt>
    <dgm:pt modelId="{065C8447-C144-45DC-8BFF-C8BF3FD025DD}">
      <dgm:prSet phldrT="[Κείμενο]"/>
      <dgm:spPr/>
      <dgm:t>
        <a:bodyPr/>
        <a:lstStyle/>
        <a:p>
          <a:r>
            <a:rPr lang="el-GR" dirty="0" smtClean="0"/>
            <a:t>Ώστε να παταχθεί το φαινόμενο</a:t>
          </a:r>
          <a:r>
            <a:rPr lang="en-US" dirty="0" smtClean="0"/>
            <a:t> </a:t>
          </a:r>
          <a:r>
            <a:rPr lang="el-GR" dirty="0" smtClean="0"/>
            <a:t>και να δημιουργηθεί φορολογική συνείδηση.</a:t>
          </a:r>
          <a:endParaRPr lang="el-GR" dirty="0"/>
        </a:p>
      </dgm:t>
    </dgm:pt>
    <dgm:pt modelId="{BCABC3FF-C101-473D-B79F-9C9C101E98BF}" type="parTrans" cxnId="{2D5775AA-4EC4-4BDD-A947-46319617D072}">
      <dgm:prSet/>
      <dgm:spPr/>
      <dgm:t>
        <a:bodyPr/>
        <a:lstStyle/>
        <a:p>
          <a:endParaRPr lang="el-GR"/>
        </a:p>
      </dgm:t>
    </dgm:pt>
    <dgm:pt modelId="{1B039AA2-3ED8-4B0D-A241-9C8EA14433A3}" type="sibTrans" cxnId="{2D5775AA-4EC4-4BDD-A947-46319617D072}">
      <dgm:prSet/>
      <dgm:spPr/>
      <dgm:t>
        <a:bodyPr/>
        <a:lstStyle/>
        <a:p>
          <a:endParaRPr lang="el-GR"/>
        </a:p>
      </dgm:t>
    </dgm:pt>
    <dgm:pt modelId="{A9AE0AD7-5962-4D93-804A-368B0E02D7A6}" type="pres">
      <dgm:prSet presAssocID="{5258B8FD-625F-4F0D-A0B4-79D74D99A733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3D4F9AF8-758D-4D96-B402-F29FEF89270F}" type="pres">
      <dgm:prSet presAssocID="{5258B8FD-625F-4F0D-A0B4-79D74D99A733}" presName="tSp" presStyleCnt="0"/>
      <dgm:spPr/>
    </dgm:pt>
    <dgm:pt modelId="{2572AC71-9496-49E8-BE7A-002C48019193}" type="pres">
      <dgm:prSet presAssocID="{5258B8FD-625F-4F0D-A0B4-79D74D99A733}" presName="bSp" presStyleCnt="0"/>
      <dgm:spPr/>
    </dgm:pt>
    <dgm:pt modelId="{714AC75C-C39B-467B-A6EE-2B67E9258E2C}" type="pres">
      <dgm:prSet presAssocID="{5258B8FD-625F-4F0D-A0B4-79D74D99A733}" presName="process" presStyleCnt="0"/>
      <dgm:spPr/>
    </dgm:pt>
    <dgm:pt modelId="{62497A25-7F43-407D-B020-57EA3D1E4033}" type="pres">
      <dgm:prSet presAssocID="{713EA217-1B58-4A30-BA72-656C41B2D88F}" presName="composite1" presStyleCnt="0"/>
      <dgm:spPr/>
    </dgm:pt>
    <dgm:pt modelId="{6CDA8F4A-7E7B-4B45-AC3F-1DFEA77039B8}" type="pres">
      <dgm:prSet presAssocID="{713EA217-1B58-4A30-BA72-656C41B2D88F}" presName="dummyNode1" presStyleLbl="node1" presStyleIdx="0" presStyleCnt="2"/>
      <dgm:spPr/>
    </dgm:pt>
    <dgm:pt modelId="{DBAFB4B9-DB80-4199-A251-EA8327A84365}" type="pres">
      <dgm:prSet presAssocID="{713EA217-1B58-4A30-BA72-656C41B2D88F}" presName="childNode1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46BF427-6FE6-4381-A4F3-E9C71D877F1D}" type="pres">
      <dgm:prSet presAssocID="{713EA217-1B58-4A30-BA72-656C41B2D88F}" presName="childNode1tx" presStyleLbl="bgAcc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D861EAE-96EB-4E9F-BA08-B1F212B6E819}" type="pres">
      <dgm:prSet presAssocID="{713EA217-1B58-4A30-BA72-656C41B2D88F}" presName="parentNode1" presStyleLbl="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0D61554-718D-48E2-B2A6-AAFA0689E517}" type="pres">
      <dgm:prSet presAssocID="{713EA217-1B58-4A30-BA72-656C41B2D88F}" presName="connSite1" presStyleCnt="0"/>
      <dgm:spPr/>
    </dgm:pt>
    <dgm:pt modelId="{97327684-A5F9-438B-B3F9-C87C8FF5C91A}" type="pres">
      <dgm:prSet presAssocID="{81C3217A-3120-41D5-9612-1C48C5454234}" presName="Name9" presStyleLbl="sibTrans2D1" presStyleIdx="0" presStyleCnt="1"/>
      <dgm:spPr/>
      <dgm:t>
        <a:bodyPr/>
        <a:lstStyle/>
        <a:p>
          <a:endParaRPr lang="el-GR"/>
        </a:p>
      </dgm:t>
    </dgm:pt>
    <dgm:pt modelId="{69D58D16-99F4-461E-8C71-E295ACE1825A}" type="pres">
      <dgm:prSet presAssocID="{C79F4CBB-6344-4334-8B94-F589FADEC02C}" presName="composite2" presStyleCnt="0"/>
      <dgm:spPr/>
    </dgm:pt>
    <dgm:pt modelId="{C80092EE-4E36-43F7-ADE4-41051705BA4E}" type="pres">
      <dgm:prSet presAssocID="{C79F4CBB-6344-4334-8B94-F589FADEC02C}" presName="dummyNode2" presStyleLbl="node1" presStyleIdx="0" presStyleCnt="2"/>
      <dgm:spPr/>
    </dgm:pt>
    <dgm:pt modelId="{D31228E4-A1E1-4E53-95EF-2D17E4B9F7D0}" type="pres">
      <dgm:prSet presAssocID="{C79F4CBB-6344-4334-8B94-F589FADEC02C}" presName="childNode2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7EF0A24-4AF3-4A84-A3F3-D060CBDC5AC0}" type="pres">
      <dgm:prSet presAssocID="{C79F4CBB-6344-4334-8B94-F589FADEC02C}" presName="childNode2tx" presStyleLbl="bgAcc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C5C8091-3E45-4AC7-869E-69B8B006ABE5}" type="pres">
      <dgm:prSet presAssocID="{C79F4CBB-6344-4334-8B94-F589FADEC02C}" presName="parentNode2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C275C05-1054-48B2-9BA9-C76188388EF2}" type="pres">
      <dgm:prSet presAssocID="{C79F4CBB-6344-4334-8B94-F589FADEC02C}" presName="connSite2" presStyleCnt="0"/>
      <dgm:spPr/>
    </dgm:pt>
  </dgm:ptLst>
  <dgm:cxnLst>
    <dgm:cxn modelId="{2D5775AA-4EC4-4BDD-A947-46319617D072}" srcId="{C79F4CBB-6344-4334-8B94-F589FADEC02C}" destId="{065C8447-C144-45DC-8BFF-C8BF3FD025DD}" srcOrd="0" destOrd="0" parTransId="{BCABC3FF-C101-473D-B79F-9C9C101E98BF}" sibTransId="{1B039AA2-3ED8-4B0D-A241-9C8EA14433A3}"/>
    <dgm:cxn modelId="{755E9132-6660-45A3-9227-E1A9148DA9E3}" srcId="{5258B8FD-625F-4F0D-A0B4-79D74D99A733}" destId="{713EA217-1B58-4A30-BA72-656C41B2D88F}" srcOrd="0" destOrd="0" parTransId="{4B0DA702-6551-45D1-865C-0F532B25972F}" sibTransId="{81C3217A-3120-41D5-9612-1C48C5454234}"/>
    <dgm:cxn modelId="{E7416ABC-74B2-4EF8-8C41-AB4F9396FBFA}" type="presOf" srcId="{B222353C-48D2-4A3C-A86D-38D80D37C770}" destId="{DBAFB4B9-DB80-4199-A251-EA8327A84365}" srcOrd="0" destOrd="0" presId="urn:microsoft.com/office/officeart/2005/8/layout/hProcess4"/>
    <dgm:cxn modelId="{CDC7DC94-ADD1-4ECE-9035-B3B1EC14C3CA}" type="presOf" srcId="{C79F4CBB-6344-4334-8B94-F589FADEC02C}" destId="{DC5C8091-3E45-4AC7-869E-69B8B006ABE5}" srcOrd="0" destOrd="0" presId="urn:microsoft.com/office/officeart/2005/8/layout/hProcess4"/>
    <dgm:cxn modelId="{FBB064EF-A7EF-4ED0-ACA8-6DFED484151B}" type="presOf" srcId="{713EA217-1B58-4A30-BA72-656C41B2D88F}" destId="{9D861EAE-96EB-4E9F-BA08-B1F212B6E819}" srcOrd="0" destOrd="0" presId="urn:microsoft.com/office/officeart/2005/8/layout/hProcess4"/>
    <dgm:cxn modelId="{142BA657-3ACD-49D5-8006-BDFE059ADE6B}" type="presOf" srcId="{5258B8FD-625F-4F0D-A0B4-79D74D99A733}" destId="{A9AE0AD7-5962-4D93-804A-368B0E02D7A6}" srcOrd="0" destOrd="0" presId="urn:microsoft.com/office/officeart/2005/8/layout/hProcess4"/>
    <dgm:cxn modelId="{FC2B5CA8-E354-4AAE-9999-268F2F2144DE}" type="presOf" srcId="{065C8447-C144-45DC-8BFF-C8BF3FD025DD}" destId="{D31228E4-A1E1-4E53-95EF-2D17E4B9F7D0}" srcOrd="0" destOrd="0" presId="urn:microsoft.com/office/officeart/2005/8/layout/hProcess4"/>
    <dgm:cxn modelId="{2718AC4F-C08D-4910-8175-D9AC1E5EB4EB}" srcId="{713EA217-1B58-4A30-BA72-656C41B2D88F}" destId="{B222353C-48D2-4A3C-A86D-38D80D37C770}" srcOrd="0" destOrd="0" parTransId="{E65820A0-073F-48BC-8D28-DB7A59E3CFC5}" sibTransId="{922D62B8-5F12-4639-A2D6-A603FD77EC77}"/>
    <dgm:cxn modelId="{FB49DF06-F54A-4826-A250-C3C304E7A2D5}" type="presOf" srcId="{B222353C-48D2-4A3C-A86D-38D80D37C770}" destId="{446BF427-6FE6-4381-A4F3-E9C71D877F1D}" srcOrd="1" destOrd="0" presId="urn:microsoft.com/office/officeart/2005/8/layout/hProcess4"/>
    <dgm:cxn modelId="{42B5CCA4-FFBB-4627-9064-D39E9B18AA3A}" type="presOf" srcId="{81C3217A-3120-41D5-9612-1C48C5454234}" destId="{97327684-A5F9-438B-B3F9-C87C8FF5C91A}" srcOrd="0" destOrd="0" presId="urn:microsoft.com/office/officeart/2005/8/layout/hProcess4"/>
    <dgm:cxn modelId="{6CDCFE64-580E-4710-A11F-7A4A8B0CB5F0}" type="presOf" srcId="{065C8447-C144-45DC-8BFF-C8BF3FD025DD}" destId="{C7EF0A24-4AF3-4A84-A3F3-D060CBDC5AC0}" srcOrd="1" destOrd="0" presId="urn:microsoft.com/office/officeart/2005/8/layout/hProcess4"/>
    <dgm:cxn modelId="{814BF464-03D8-4EEC-BB76-0D1A5A94AEE6}" srcId="{5258B8FD-625F-4F0D-A0B4-79D74D99A733}" destId="{C79F4CBB-6344-4334-8B94-F589FADEC02C}" srcOrd="1" destOrd="0" parTransId="{81EBE3A7-1B03-408B-B1C5-560571E21BCD}" sibTransId="{B4B04388-E6AA-4AC5-961A-F7456793F2C0}"/>
    <dgm:cxn modelId="{72FF34C8-B428-442E-8619-E41EFAB240C9}" type="presParOf" srcId="{A9AE0AD7-5962-4D93-804A-368B0E02D7A6}" destId="{3D4F9AF8-758D-4D96-B402-F29FEF89270F}" srcOrd="0" destOrd="0" presId="urn:microsoft.com/office/officeart/2005/8/layout/hProcess4"/>
    <dgm:cxn modelId="{FB593489-9CB1-4BEF-B947-FBC1A2A86BC7}" type="presParOf" srcId="{A9AE0AD7-5962-4D93-804A-368B0E02D7A6}" destId="{2572AC71-9496-49E8-BE7A-002C48019193}" srcOrd="1" destOrd="0" presId="urn:microsoft.com/office/officeart/2005/8/layout/hProcess4"/>
    <dgm:cxn modelId="{C989CD23-617F-4F6A-8D78-5520CD69E1F3}" type="presParOf" srcId="{A9AE0AD7-5962-4D93-804A-368B0E02D7A6}" destId="{714AC75C-C39B-467B-A6EE-2B67E9258E2C}" srcOrd="2" destOrd="0" presId="urn:microsoft.com/office/officeart/2005/8/layout/hProcess4"/>
    <dgm:cxn modelId="{5C48BAE2-40C4-48AA-B641-A6B6C8681229}" type="presParOf" srcId="{714AC75C-C39B-467B-A6EE-2B67E9258E2C}" destId="{62497A25-7F43-407D-B020-57EA3D1E4033}" srcOrd="0" destOrd="0" presId="urn:microsoft.com/office/officeart/2005/8/layout/hProcess4"/>
    <dgm:cxn modelId="{A5DE8CE5-31E0-41BD-8DA1-737B4C3D4589}" type="presParOf" srcId="{62497A25-7F43-407D-B020-57EA3D1E4033}" destId="{6CDA8F4A-7E7B-4B45-AC3F-1DFEA77039B8}" srcOrd="0" destOrd="0" presId="urn:microsoft.com/office/officeart/2005/8/layout/hProcess4"/>
    <dgm:cxn modelId="{A49B7529-401D-451A-8141-50BAA881C87C}" type="presParOf" srcId="{62497A25-7F43-407D-B020-57EA3D1E4033}" destId="{DBAFB4B9-DB80-4199-A251-EA8327A84365}" srcOrd="1" destOrd="0" presId="urn:microsoft.com/office/officeart/2005/8/layout/hProcess4"/>
    <dgm:cxn modelId="{A0BA0954-442A-48E9-A9E8-3CE1B07A46EB}" type="presParOf" srcId="{62497A25-7F43-407D-B020-57EA3D1E4033}" destId="{446BF427-6FE6-4381-A4F3-E9C71D877F1D}" srcOrd="2" destOrd="0" presId="urn:microsoft.com/office/officeart/2005/8/layout/hProcess4"/>
    <dgm:cxn modelId="{7932DFAF-C1CD-412F-AE4C-BCD5A3049090}" type="presParOf" srcId="{62497A25-7F43-407D-B020-57EA3D1E4033}" destId="{9D861EAE-96EB-4E9F-BA08-B1F212B6E819}" srcOrd="3" destOrd="0" presId="urn:microsoft.com/office/officeart/2005/8/layout/hProcess4"/>
    <dgm:cxn modelId="{603C3E63-4990-4DC7-9D56-205B5A1A1916}" type="presParOf" srcId="{62497A25-7F43-407D-B020-57EA3D1E4033}" destId="{60D61554-718D-48E2-B2A6-AAFA0689E517}" srcOrd="4" destOrd="0" presId="urn:microsoft.com/office/officeart/2005/8/layout/hProcess4"/>
    <dgm:cxn modelId="{32581D98-A790-44F4-9A2C-450E6EA07E84}" type="presParOf" srcId="{714AC75C-C39B-467B-A6EE-2B67E9258E2C}" destId="{97327684-A5F9-438B-B3F9-C87C8FF5C91A}" srcOrd="1" destOrd="0" presId="urn:microsoft.com/office/officeart/2005/8/layout/hProcess4"/>
    <dgm:cxn modelId="{4B3011A2-F59B-44B5-B2EB-5B576478958F}" type="presParOf" srcId="{714AC75C-C39B-467B-A6EE-2B67E9258E2C}" destId="{69D58D16-99F4-461E-8C71-E295ACE1825A}" srcOrd="2" destOrd="0" presId="urn:microsoft.com/office/officeart/2005/8/layout/hProcess4"/>
    <dgm:cxn modelId="{01AD87CB-A3D9-4186-B860-DDD311642A20}" type="presParOf" srcId="{69D58D16-99F4-461E-8C71-E295ACE1825A}" destId="{C80092EE-4E36-43F7-ADE4-41051705BA4E}" srcOrd="0" destOrd="0" presId="urn:microsoft.com/office/officeart/2005/8/layout/hProcess4"/>
    <dgm:cxn modelId="{01AADB07-6B86-42DD-834C-31FC0DE8EC1E}" type="presParOf" srcId="{69D58D16-99F4-461E-8C71-E295ACE1825A}" destId="{D31228E4-A1E1-4E53-95EF-2D17E4B9F7D0}" srcOrd="1" destOrd="0" presId="urn:microsoft.com/office/officeart/2005/8/layout/hProcess4"/>
    <dgm:cxn modelId="{6169FF9A-F4C2-4C46-AE8F-45394DA1E8E5}" type="presParOf" srcId="{69D58D16-99F4-461E-8C71-E295ACE1825A}" destId="{C7EF0A24-4AF3-4A84-A3F3-D060CBDC5AC0}" srcOrd="2" destOrd="0" presId="urn:microsoft.com/office/officeart/2005/8/layout/hProcess4"/>
    <dgm:cxn modelId="{C8969CC1-2DF2-44BD-88C0-ECEEE0BCE78D}" type="presParOf" srcId="{69D58D16-99F4-461E-8C71-E295ACE1825A}" destId="{DC5C8091-3E45-4AC7-869E-69B8B006ABE5}" srcOrd="3" destOrd="0" presId="urn:microsoft.com/office/officeart/2005/8/layout/hProcess4"/>
    <dgm:cxn modelId="{437F9D44-46F3-4F6E-9CD5-D729070DB1DC}" type="presParOf" srcId="{69D58D16-99F4-461E-8C71-E295ACE1825A}" destId="{DC275C05-1054-48B2-9BA9-C76188388EF2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AD07014-E1A1-4A9E-8D93-464FA5496330}" type="doc">
      <dgm:prSet loTypeId="urn:microsoft.com/office/officeart/2005/8/layout/arrow1" loCatId="relationship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el-GR"/>
        </a:p>
      </dgm:t>
    </dgm:pt>
    <dgm:pt modelId="{4F36AF83-AAAE-4E60-BBBF-4B5254BD99B0}">
      <dgm:prSet phldrT="[Κείμενο]"/>
      <dgm:spPr/>
      <dgm:t>
        <a:bodyPr/>
        <a:lstStyle/>
        <a:p>
          <a:r>
            <a:rPr lang="el-GR" dirty="0" smtClean="0"/>
            <a:t>Διαφθορά ως προς τη διαχείριση των δημοσίων εσόδων</a:t>
          </a:r>
          <a:endParaRPr lang="el-GR" dirty="0"/>
        </a:p>
      </dgm:t>
    </dgm:pt>
    <dgm:pt modelId="{EECB61B5-CC99-47E5-92B1-5123D88E8076}" type="parTrans" cxnId="{9993D1D7-09A2-4073-80E7-06C419D03232}">
      <dgm:prSet/>
      <dgm:spPr/>
      <dgm:t>
        <a:bodyPr/>
        <a:lstStyle/>
        <a:p>
          <a:endParaRPr lang="el-GR"/>
        </a:p>
      </dgm:t>
    </dgm:pt>
    <dgm:pt modelId="{66D36BCE-5459-42D5-8F49-C6EF2372B7A5}" type="sibTrans" cxnId="{9993D1D7-09A2-4073-80E7-06C419D03232}">
      <dgm:prSet/>
      <dgm:spPr/>
      <dgm:t>
        <a:bodyPr/>
        <a:lstStyle/>
        <a:p>
          <a:endParaRPr lang="el-GR"/>
        </a:p>
      </dgm:t>
    </dgm:pt>
    <dgm:pt modelId="{2547355A-5E03-4433-A350-045D93F71D49}">
      <dgm:prSet phldrT="[Κείμενο]"/>
      <dgm:spPr/>
      <dgm:t>
        <a:bodyPr/>
        <a:lstStyle/>
        <a:p>
          <a:r>
            <a:rPr lang="el-GR" dirty="0" smtClean="0"/>
            <a:t>Διαφάνεια ως προς τη διαχείριση των δημοσίων εσόδων</a:t>
          </a:r>
          <a:endParaRPr lang="el-GR" dirty="0"/>
        </a:p>
      </dgm:t>
    </dgm:pt>
    <dgm:pt modelId="{668BB51D-F021-4D26-A289-B257A901EF7A}" type="parTrans" cxnId="{BBF2151D-0044-404A-AA92-FA98EF52F011}">
      <dgm:prSet/>
      <dgm:spPr/>
      <dgm:t>
        <a:bodyPr/>
        <a:lstStyle/>
        <a:p>
          <a:endParaRPr lang="el-GR"/>
        </a:p>
      </dgm:t>
    </dgm:pt>
    <dgm:pt modelId="{700F450A-65F0-4368-BCCA-14E56AEEB7D2}" type="sibTrans" cxnId="{BBF2151D-0044-404A-AA92-FA98EF52F011}">
      <dgm:prSet/>
      <dgm:spPr/>
      <dgm:t>
        <a:bodyPr/>
        <a:lstStyle/>
        <a:p>
          <a:endParaRPr lang="el-GR"/>
        </a:p>
      </dgm:t>
    </dgm:pt>
    <dgm:pt modelId="{D254440B-F520-4118-8F77-D6536D0576AC}" type="pres">
      <dgm:prSet presAssocID="{4AD07014-E1A1-4A9E-8D93-464FA549633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865C6B00-C8CA-404A-BF20-AD8F8CC8C8B1}" type="pres">
      <dgm:prSet presAssocID="{4F36AF83-AAAE-4E60-BBBF-4B5254BD99B0}" presName="arrow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9D08909-6B1D-4B69-9A58-1F780DCA8581}" type="pres">
      <dgm:prSet presAssocID="{2547355A-5E03-4433-A350-045D93F71D49}" presName="arrow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9993D1D7-09A2-4073-80E7-06C419D03232}" srcId="{4AD07014-E1A1-4A9E-8D93-464FA5496330}" destId="{4F36AF83-AAAE-4E60-BBBF-4B5254BD99B0}" srcOrd="0" destOrd="0" parTransId="{EECB61B5-CC99-47E5-92B1-5123D88E8076}" sibTransId="{66D36BCE-5459-42D5-8F49-C6EF2372B7A5}"/>
    <dgm:cxn modelId="{BBF2151D-0044-404A-AA92-FA98EF52F011}" srcId="{4AD07014-E1A1-4A9E-8D93-464FA5496330}" destId="{2547355A-5E03-4433-A350-045D93F71D49}" srcOrd="1" destOrd="0" parTransId="{668BB51D-F021-4D26-A289-B257A901EF7A}" sibTransId="{700F450A-65F0-4368-BCCA-14E56AEEB7D2}"/>
    <dgm:cxn modelId="{68C12355-EF39-4B4E-B870-EA96C66A7D2C}" type="presOf" srcId="{4F36AF83-AAAE-4E60-BBBF-4B5254BD99B0}" destId="{865C6B00-C8CA-404A-BF20-AD8F8CC8C8B1}" srcOrd="0" destOrd="0" presId="urn:microsoft.com/office/officeart/2005/8/layout/arrow1"/>
    <dgm:cxn modelId="{F2A90F0D-BFC5-47BC-A413-E89D2CD99B7C}" type="presOf" srcId="{2547355A-5E03-4433-A350-045D93F71D49}" destId="{E9D08909-6B1D-4B69-9A58-1F780DCA8581}" srcOrd="0" destOrd="0" presId="urn:microsoft.com/office/officeart/2005/8/layout/arrow1"/>
    <dgm:cxn modelId="{8FF0A7F0-C85E-453C-8290-5C2B8B159EB5}" type="presOf" srcId="{4AD07014-E1A1-4A9E-8D93-464FA5496330}" destId="{D254440B-F520-4118-8F77-D6536D0576AC}" srcOrd="0" destOrd="0" presId="urn:microsoft.com/office/officeart/2005/8/layout/arrow1"/>
    <dgm:cxn modelId="{AF7E30BF-A17A-4F7C-B429-93A85A0006CA}" type="presParOf" srcId="{D254440B-F520-4118-8F77-D6536D0576AC}" destId="{865C6B00-C8CA-404A-BF20-AD8F8CC8C8B1}" srcOrd="0" destOrd="0" presId="urn:microsoft.com/office/officeart/2005/8/layout/arrow1"/>
    <dgm:cxn modelId="{2ACF7044-FB38-496A-AABE-597B346E739F}" type="presParOf" srcId="{D254440B-F520-4118-8F77-D6536D0576AC}" destId="{E9D08909-6B1D-4B69-9A58-1F780DCA8581}" srcOrd="1" destOrd="0" presId="urn:microsoft.com/office/officeart/2005/8/layout/arrow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3A49C5-855C-4B63-A746-6E2B762B89A7}">
      <dsp:nvSpPr>
        <dsp:cNvPr id="0" name=""/>
        <dsp:cNvSpPr/>
      </dsp:nvSpPr>
      <dsp:spPr>
        <a:xfrm>
          <a:off x="0" y="0"/>
          <a:ext cx="7787208" cy="24779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400" kern="1200" dirty="0" smtClean="0"/>
            <a:t>Άμεσοι φόροι</a:t>
          </a:r>
          <a:endParaRPr lang="el-GR" sz="34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700" kern="1200" dirty="0" smtClean="0"/>
            <a:t>Επιβάλλονται στο εισόδημα και στην περιουσία</a:t>
          </a:r>
          <a:endParaRPr lang="el-GR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700" kern="1200" dirty="0" smtClean="0"/>
            <a:t>Το βάρος προσαρμόζεται στη φοροδοτική ικανότητα του καθενός</a:t>
          </a:r>
          <a:endParaRPr lang="el-GR" sz="2700" kern="1200" dirty="0"/>
        </a:p>
      </dsp:txBody>
      <dsp:txXfrm>
        <a:off x="1805241" y="0"/>
        <a:ext cx="5981966" cy="2477997"/>
      </dsp:txXfrm>
    </dsp:sp>
    <dsp:sp modelId="{A624C087-EB4A-4EEF-AEBF-93BABC0C495B}">
      <dsp:nvSpPr>
        <dsp:cNvPr id="0" name=""/>
        <dsp:cNvSpPr/>
      </dsp:nvSpPr>
      <dsp:spPr>
        <a:xfrm>
          <a:off x="247799" y="247799"/>
          <a:ext cx="1557441" cy="198239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3000" b="-13000"/>
          </a:stretch>
        </a:blip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C3E0AD-9D21-4C07-BFBB-5508C5EECB39}">
      <dsp:nvSpPr>
        <dsp:cNvPr id="0" name=""/>
        <dsp:cNvSpPr/>
      </dsp:nvSpPr>
      <dsp:spPr>
        <a:xfrm>
          <a:off x="0" y="2725796"/>
          <a:ext cx="7787208" cy="2477997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t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400" kern="1200" dirty="0" smtClean="0"/>
            <a:t>Έμμεσοι φόροι</a:t>
          </a:r>
          <a:endParaRPr lang="el-GR" sz="34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700" kern="1200" dirty="0" smtClean="0"/>
            <a:t>Επιβάλλονται στα καταναλωτικά προϊόντα</a:t>
          </a:r>
          <a:endParaRPr lang="el-GR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700" kern="1200" dirty="0" smtClean="0"/>
            <a:t>Πλήττουν περισσότερο τα μικρότερα εισοδήματα</a:t>
          </a:r>
          <a:endParaRPr lang="el-GR" sz="2700" kern="1200" dirty="0"/>
        </a:p>
      </dsp:txBody>
      <dsp:txXfrm>
        <a:off x="1805241" y="2725796"/>
        <a:ext cx="5981966" cy="2477997"/>
      </dsp:txXfrm>
    </dsp:sp>
    <dsp:sp modelId="{8FA1A118-67DD-422D-8ACA-B8CCAEAD5E00}">
      <dsp:nvSpPr>
        <dsp:cNvPr id="0" name=""/>
        <dsp:cNvSpPr/>
      </dsp:nvSpPr>
      <dsp:spPr>
        <a:xfrm>
          <a:off x="247799" y="2973596"/>
          <a:ext cx="1557441" cy="1982397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  <a:ln w="254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E417D5-C217-4915-91EC-D33A2F953CF1}">
      <dsp:nvSpPr>
        <dsp:cNvPr id="0" name=""/>
        <dsp:cNvSpPr/>
      </dsp:nvSpPr>
      <dsp:spPr>
        <a:xfrm>
          <a:off x="2049257" y="228175"/>
          <a:ext cx="4528403" cy="1572654"/>
        </a:xfrm>
        <a:prstGeom prst="ellipse">
          <a:avLst/>
        </a:prstGeom>
        <a:solidFill>
          <a:schemeClr val="accent3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ED3D20-4D22-4EA5-95AC-D9FA56487A92}">
      <dsp:nvSpPr>
        <dsp:cNvPr id="0" name=""/>
        <dsp:cNvSpPr/>
      </dsp:nvSpPr>
      <dsp:spPr>
        <a:xfrm>
          <a:off x="3881681" y="4079073"/>
          <a:ext cx="877597" cy="561662"/>
        </a:xfrm>
        <a:prstGeom prst="downArrow">
          <a:avLst/>
        </a:prstGeom>
        <a:gradFill rotWithShape="0">
          <a:gsLst>
            <a:gs pos="0">
              <a:schemeClr val="accent3">
                <a:tint val="40000"/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3">
                <a:tint val="40000"/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3">
                <a:tint val="40000"/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3">
                <a:tint val="40000"/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  <dsp:sp modelId="{E8440E8F-06E8-48EC-ACFF-7AA2240C4A11}">
      <dsp:nvSpPr>
        <dsp:cNvPr id="0" name=""/>
        <dsp:cNvSpPr/>
      </dsp:nvSpPr>
      <dsp:spPr>
        <a:xfrm>
          <a:off x="2214245" y="4528403"/>
          <a:ext cx="4212468" cy="105311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500" kern="1200" smtClean="0"/>
            <a:t>Απουσία φορολογικής συνείδησης</a:t>
          </a:r>
          <a:endParaRPr lang="el-GR" sz="2500" kern="1200" dirty="0"/>
        </a:p>
      </dsp:txBody>
      <dsp:txXfrm>
        <a:off x="2214245" y="4528403"/>
        <a:ext cx="4212468" cy="1053117"/>
      </dsp:txXfrm>
    </dsp:sp>
    <dsp:sp modelId="{9F2DE4A5-58FC-48BA-8D6A-B2B852677C31}">
      <dsp:nvSpPr>
        <dsp:cNvPr id="0" name=""/>
        <dsp:cNvSpPr/>
      </dsp:nvSpPr>
      <dsp:spPr>
        <a:xfrm>
          <a:off x="3695630" y="1922289"/>
          <a:ext cx="1579675" cy="1579675"/>
        </a:xfrm>
        <a:prstGeom prst="ellipse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3">
                <a:alpha val="90000"/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3">
                <a:alpha val="90000"/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smtClean="0"/>
            <a:t>εισοδημάτων και  περιουσίας </a:t>
          </a:r>
          <a:r>
            <a:rPr lang="el-GR" sz="1400" kern="1200" dirty="0" smtClean="0"/>
            <a:t>με σκοπό τη φοροδιαφυγή</a:t>
          </a:r>
          <a:endParaRPr lang="el-GR" sz="1400" kern="1200" dirty="0"/>
        </a:p>
      </dsp:txBody>
      <dsp:txXfrm>
        <a:off x="3926968" y="2153627"/>
        <a:ext cx="1116999" cy="1116999"/>
      </dsp:txXfrm>
    </dsp:sp>
    <dsp:sp modelId="{30D33482-2AEC-4D11-A653-FC0679B587C9}">
      <dsp:nvSpPr>
        <dsp:cNvPr id="0" name=""/>
        <dsp:cNvSpPr/>
      </dsp:nvSpPr>
      <dsp:spPr>
        <a:xfrm>
          <a:off x="2565284" y="737181"/>
          <a:ext cx="1579675" cy="1579675"/>
        </a:xfrm>
        <a:prstGeom prst="ellipse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20000"/>
                <a:tint val="35000"/>
                <a:satMod val="260000"/>
              </a:schemeClr>
            </a:gs>
            <a:gs pos="30000">
              <a:schemeClr val="accent3">
                <a:alpha val="90000"/>
                <a:hueOff val="0"/>
                <a:satOff val="0"/>
                <a:lumOff val="0"/>
                <a:alphaOff val="-20000"/>
                <a:tint val="38000"/>
                <a:satMod val="260000"/>
              </a:schemeClr>
            </a:gs>
            <a:gs pos="75000">
              <a:schemeClr val="accent3">
                <a:alpha val="90000"/>
                <a:hueOff val="0"/>
                <a:satOff val="0"/>
                <a:lumOff val="0"/>
                <a:alphaOff val="-20000"/>
                <a:tint val="55000"/>
                <a:satMod val="255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2000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Απόκρυψη</a:t>
          </a:r>
          <a:endParaRPr lang="el-GR" sz="1400" kern="1200" dirty="0"/>
        </a:p>
      </dsp:txBody>
      <dsp:txXfrm>
        <a:off x="2796622" y="968519"/>
        <a:ext cx="1116999" cy="1116999"/>
      </dsp:txXfrm>
    </dsp:sp>
    <dsp:sp modelId="{7B98DCBF-6FAE-4453-8CCE-5D5E529D91F3}">
      <dsp:nvSpPr>
        <dsp:cNvPr id="0" name=""/>
        <dsp:cNvSpPr/>
      </dsp:nvSpPr>
      <dsp:spPr>
        <a:xfrm>
          <a:off x="4180064" y="355251"/>
          <a:ext cx="1579675" cy="1579675"/>
        </a:xfrm>
        <a:prstGeom prst="ellipse">
          <a:avLst/>
        </a:prstGeom>
        <a:gradFill rotWithShape="0">
          <a:gsLst>
            <a:gs pos="0">
              <a:schemeClr val="accent3">
                <a:alpha val="90000"/>
                <a:hueOff val="0"/>
                <a:satOff val="0"/>
                <a:lumOff val="0"/>
                <a:alphaOff val="-40000"/>
                <a:tint val="35000"/>
                <a:satMod val="260000"/>
              </a:schemeClr>
            </a:gs>
            <a:gs pos="30000">
              <a:schemeClr val="accent3">
                <a:alpha val="90000"/>
                <a:hueOff val="0"/>
                <a:satOff val="0"/>
                <a:lumOff val="0"/>
                <a:alphaOff val="-40000"/>
                <a:tint val="38000"/>
                <a:satMod val="260000"/>
              </a:schemeClr>
            </a:gs>
            <a:gs pos="75000">
              <a:schemeClr val="accent3">
                <a:alpha val="90000"/>
                <a:hueOff val="0"/>
                <a:satOff val="0"/>
                <a:lumOff val="0"/>
                <a:alphaOff val="-40000"/>
                <a:tint val="55000"/>
                <a:satMod val="255000"/>
              </a:schemeClr>
            </a:gs>
            <a:gs pos="100000">
              <a:schemeClr val="accent3">
                <a:alpha val="90000"/>
                <a:hueOff val="0"/>
                <a:satOff val="0"/>
                <a:lumOff val="0"/>
                <a:alphaOff val="-4000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Άρνηση</a:t>
          </a:r>
          <a:endParaRPr lang="el-GR" sz="1400" kern="1200" dirty="0"/>
        </a:p>
      </dsp:txBody>
      <dsp:txXfrm>
        <a:off x="4411402" y="586589"/>
        <a:ext cx="1116999" cy="1116999"/>
      </dsp:txXfrm>
    </dsp:sp>
    <dsp:sp modelId="{A0787E4C-9C88-4EFB-893A-57974320F0C9}">
      <dsp:nvSpPr>
        <dsp:cNvPr id="0" name=""/>
        <dsp:cNvSpPr/>
      </dsp:nvSpPr>
      <dsp:spPr>
        <a:xfrm>
          <a:off x="1863206" y="35103"/>
          <a:ext cx="4914546" cy="3931636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7E6F80-8D98-4C17-A372-FFCF3F87E6F4}">
      <dsp:nvSpPr>
        <dsp:cNvPr id="0" name=""/>
        <dsp:cNvSpPr/>
      </dsp:nvSpPr>
      <dsp:spPr>
        <a:xfrm>
          <a:off x="1621826" y="-125173"/>
          <a:ext cx="5109274" cy="5109274"/>
        </a:xfrm>
        <a:prstGeom prst="circularArrow">
          <a:avLst>
            <a:gd name="adj1" fmla="val 4668"/>
            <a:gd name="adj2" fmla="val 272909"/>
            <a:gd name="adj3" fmla="val 12884051"/>
            <a:gd name="adj4" fmla="val 17995031"/>
            <a:gd name="adj5" fmla="val 4847"/>
          </a:avLst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439AF53D-AC09-4C3E-9390-990AA2DE182D}">
      <dsp:nvSpPr>
        <dsp:cNvPr id="0" name=""/>
        <dsp:cNvSpPr/>
      </dsp:nvSpPr>
      <dsp:spPr>
        <a:xfrm>
          <a:off x="2498129" y="804"/>
          <a:ext cx="3356669" cy="1678334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6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6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700" kern="1200" dirty="0" smtClean="0"/>
            <a:t>Φοροδιαφυγή </a:t>
          </a:r>
          <a:endParaRPr lang="el-GR" sz="3700" kern="1200" dirty="0"/>
        </a:p>
      </dsp:txBody>
      <dsp:txXfrm>
        <a:off x="2580059" y="82734"/>
        <a:ext cx="3192809" cy="1514474"/>
      </dsp:txXfrm>
    </dsp:sp>
    <dsp:sp modelId="{F2C0CE3B-5E30-441D-AD06-2BA296D54441}">
      <dsp:nvSpPr>
        <dsp:cNvPr id="0" name=""/>
        <dsp:cNvSpPr/>
      </dsp:nvSpPr>
      <dsp:spPr>
        <a:xfrm>
          <a:off x="4332698" y="1835373"/>
          <a:ext cx="3356669" cy="1678334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6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6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700" kern="1200" dirty="0" smtClean="0"/>
            <a:t>Απόκρυψη εισοδημάτων</a:t>
          </a:r>
          <a:endParaRPr lang="el-GR" sz="3700" kern="1200" dirty="0"/>
        </a:p>
      </dsp:txBody>
      <dsp:txXfrm>
        <a:off x="4414628" y="1917303"/>
        <a:ext cx="3192809" cy="1514474"/>
      </dsp:txXfrm>
    </dsp:sp>
    <dsp:sp modelId="{AC7DE609-0571-4DFA-BCA0-AF577F8BA392}">
      <dsp:nvSpPr>
        <dsp:cNvPr id="0" name=""/>
        <dsp:cNvSpPr/>
      </dsp:nvSpPr>
      <dsp:spPr>
        <a:xfrm>
          <a:off x="2498129" y="3669942"/>
          <a:ext cx="3356669" cy="1678334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6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6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700" kern="1200" dirty="0" smtClean="0"/>
            <a:t>Πλαστές δαπάνες</a:t>
          </a:r>
          <a:endParaRPr lang="el-GR" sz="3700" kern="1200" dirty="0"/>
        </a:p>
      </dsp:txBody>
      <dsp:txXfrm>
        <a:off x="2580059" y="3751872"/>
        <a:ext cx="3192809" cy="1514474"/>
      </dsp:txXfrm>
    </dsp:sp>
    <dsp:sp modelId="{06B2CFBE-FE6A-4344-8DF4-EA7A11D70D85}">
      <dsp:nvSpPr>
        <dsp:cNvPr id="0" name=""/>
        <dsp:cNvSpPr/>
      </dsp:nvSpPr>
      <dsp:spPr>
        <a:xfrm>
          <a:off x="663560" y="1835373"/>
          <a:ext cx="3356669" cy="1678334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6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6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700" kern="1200" dirty="0" smtClean="0"/>
            <a:t>Πλασματικές εταιρείες</a:t>
          </a:r>
          <a:endParaRPr lang="el-GR" sz="3700" kern="1200" dirty="0"/>
        </a:p>
      </dsp:txBody>
      <dsp:txXfrm>
        <a:off x="745490" y="1917303"/>
        <a:ext cx="3192809" cy="151447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44B6EC-37FE-4A37-9170-B7AF0BCE8644}">
      <dsp:nvSpPr>
        <dsp:cNvPr id="0" name=""/>
        <dsp:cNvSpPr/>
      </dsp:nvSpPr>
      <dsp:spPr>
        <a:xfrm>
          <a:off x="2884295" y="2254244"/>
          <a:ext cx="2114427" cy="48439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120"/>
              </a:lnTo>
              <a:lnTo>
                <a:pt x="2114427" y="244120"/>
              </a:lnTo>
              <a:lnTo>
                <a:pt x="2114427" y="484396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5801932-4B1E-4E4D-B8CE-D614B30B1A17}">
      <dsp:nvSpPr>
        <dsp:cNvPr id="0" name=""/>
        <dsp:cNvSpPr/>
      </dsp:nvSpPr>
      <dsp:spPr>
        <a:xfrm>
          <a:off x="769868" y="2254244"/>
          <a:ext cx="2114427" cy="484396"/>
        </a:xfrm>
        <a:custGeom>
          <a:avLst/>
          <a:gdLst/>
          <a:ahLst/>
          <a:cxnLst/>
          <a:rect l="0" t="0" r="0" b="0"/>
          <a:pathLst>
            <a:path>
              <a:moveTo>
                <a:pt x="2114427" y="0"/>
              </a:moveTo>
              <a:lnTo>
                <a:pt x="2114427" y="244120"/>
              </a:lnTo>
              <a:lnTo>
                <a:pt x="0" y="244120"/>
              </a:lnTo>
              <a:lnTo>
                <a:pt x="0" y="484396"/>
              </a:lnTo>
            </a:path>
          </a:pathLst>
        </a:custGeom>
        <a:noFill/>
        <a:ln w="254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DBA965-7287-4A62-8422-62DAC045CC16}">
      <dsp:nvSpPr>
        <dsp:cNvPr id="0" name=""/>
        <dsp:cNvSpPr/>
      </dsp:nvSpPr>
      <dsp:spPr>
        <a:xfrm>
          <a:off x="2115413" y="716479"/>
          <a:ext cx="1537765" cy="153776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1000" r="-11000"/>
          </a:stretch>
        </a:blip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D4DFA5C-89CD-486D-87CB-DCC3010EA7BB}">
      <dsp:nvSpPr>
        <dsp:cNvPr id="0" name=""/>
        <dsp:cNvSpPr/>
      </dsp:nvSpPr>
      <dsp:spPr>
        <a:xfrm>
          <a:off x="3653178" y="712634"/>
          <a:ext cx="2306648" cy="1537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700" kern="1200" dirty="0" smtClean="0"/>
            <a:t>Πλασματικές εταιρείες</a:t>
          </a:r>
          <a:endParaRPr lang="el-GR" sz="2700" kern="1200" dirty="0"/>
        </a:p>
      </dsp:txBody>
      <dsp:txXfrm>
        <a:off x="3653178" y="712634"/>
        <a:ext cx="2306648" cy="1537765"/>
      </dsp:txXfrm>
    </dsp:sp>
    <dsp:sp modelId="{B2786B43-BE45-4B10-AC6F-ADC05B880D9F}">
      <dsp:nvSpPr>
        <dsp:cNvPr id="0" name=""/>
        <dsp:cNvSpPr/>
      </dsp:nvSpPr>
      <dsp:spPr>
        <a:xfrm>
          <a:off x="985" y="2738640"/>
          <a:ext cx="1537765" cy="153776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1000" r="-11000"/>
          </a:stretch>
        </a:blip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414383A6-22E8-40AA-97D8-4AE92E52DA45}">
      <dsp:nvSpPr>
        <dsp:cNvPr id="0" name=""/>
        <dsp:cNvSpPr/>
      </dsp:nvSpPr>
      <dsp:spPr>
        <a:xfrm>
          <a:off x="1538751" y="2734796"/>
          <a:ext cx="2306648" cy="1537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700" kern="1200" dirty="0" smtClean="0"/>
            <a:t>Φορολογικός παράδεισος</a:t>
          </a:r>
          <a:endParaRPr lang="el-GR" sz="2700" kern="1200" dirty="0"/>
        </a:p>
      </dsp:txBody>
      <dsp:txXfrm>
        <a:off x="1538751" y="2734796"/>
        <a:ext cx="2306648" cy="1537765"/>
      </dsp:txXfrm>
    </dsp:sp>
    <dsp:sp modelId="{CCBA93B9-AB56-419B-B070-1441BCAE92B2}">
      <dsp:nvSpPr>
        <dsp:cNvPr id="0" name=""/>
        <dsp:cNvSpPr/>
      </dsp:nvSpPr>
      <dsp:spPr>
        <a:xfrm>
          <a:off x="4229840" y="2738640"/>
          <a:ext cx="1537765" cy="1537765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000" r="-8000"/>
          </a:stretch>
        </a:blip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749716D-3818-441A-AA33-7B9AA983F1D8}">
      <dsp:nvSpPr>
        <dsp:cNvPr id="0" name=""/>
        <dsp:cNvSpPr/>
      </dsp:nvSpPr>
      <dsp:spPr>
        <a:xfrm>
          <a:off x="5767606" y="2734796"/>
          <a:ext cx="2306648" cy="15377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700" kern="1200" dirty="0" smtClean="0"/>
            <a:t>Υπεράκτιες εταιρείες</a:t>
          </a:r>
          <a:endParaRPr lang="el-GR" sz="2700" kern="1200" dirty="0"/>
        </a:p>
      </dsp:txBody>
      <dsp:txXfrm>
        <a:off x="5767606" y="2734796"/>
        <a:ext cx="2306648" cy="153776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1BA9EA-4D51-4D2F-9CB8-69564955C114}">
      <dsp:nvSpPr>
        <dsp:cNvPr id="0" name=""/>
        <dsp:cNvSpPr/>
      </dsp:nvSpPr>
      <dsp:spPr>
        <a:xfrm>
          <a:off x="0" y="872271"/>
          <a:ext cx="7931224" cy="3172489"/>
        </a:xfrm>
        <a:prstGeom prst="leftRightRibbon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3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3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5E6CF4C-C045-45B5-AFAA-9A730826DE1E}">
      <dsp:nvSpPr>
        <dsp:cNvPr id="0" name=""/>
        <dsp:cNvSpPr/>
      </dsp:nvSpPr>
      <dsp:spPr>
        <a:xfrm>
          <a:off x="951746" y="1427457"/>
          <a:ext cx="2617303" cy="1554519"/>
        </a:xfrm>
        <a:prstGeom prst="rect">
          <a:avLst/>
        </a:prstGeom>
        <a:noFill/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117348" rIns="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300" kern="1200" dirty="0" smtClean="0"/>
            <a:t>Φοροδιαφυγή </a:t>
          </a:r>
          <a:endParaRPr lang="el-GR" sz="3300" kern="1200" dirty="0"/>
        </a:p>
      </dsp:txBody>
      <dsp:txXfrm>
        <a:off x="951746" y="1427457"/>
        <a:ext cx="2617303" cy="1554519"/>
      </dsp:txXfrm>
    </dsp:sp>
    <dsp:sp modelId="{17ADE2C4-CAA5-4F61-B426-062F2A4CC23B}">
      <dsp:nvSpPr>
        <dsp:cNvPr id="0" name=""/>
        <dsp:cNvSpPr/>
      </dsp:nvSpPr>
      <dsp:spPr>
        <a:xfrm>
          <a:off x="3965612" y="1935055"/>
          <a:ext cx="3093177" cy="1554519"/>
        </a:xfrm>
        <a:prstGeom prst="rect">
          <a:avLst/>
        </a:prstGeom>
        <a:noFill/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117348" rIns="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300" kern="1200" dirty="0" smtClean="0"/>
            <a:t>Αντικοινωνική πράξη</a:t>
          </a:r>
          <a:endParaRPr lang="el-GR" sz="3300" kern="1200" dirty="0"/>
        </a:p>
      </dsp:txBody>
      <dsp:txXfrm>
        <a:off x="3965612" y="1935055"/>
        <a:ext cx="3093177" cy="155451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E71E2A-E074-46E5-A854-77C3F043D37E}">
      <dsp:nvSpPr>
        <dsp:cNvPr id="0" name=""/>
        <dsp:cNvSpPr/>
      </dsp:nvSpPr>
      <dsp:spPr>
        <a:xfrm>
          <a:off x="560069" y="0"/>
          <a:ext cx="6347460" cy="4873625"/>
        </a:xfrm>
        <a:prstGeom prst="rightArrow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01E2653-1BD5-477A-B143-E4AC8D24E351}">
      <dsp:nvSpPr>
        <dsp:cNvPr id="0" name=""/>
        <dsp:cNvSpPr/>
      </dsp:nvSpPr>
      <dsp:spPr>
        <a:xfrm>
          <a:off x="8021" y="1462087"/>
          <a:ext cx="2403633" cy="194945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6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6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/>
            <a:t>Στόχος της φορολογίας</a:t>
          </a:r>
          <a:endParaRPr lang="el-GR" sz="2800" kern="1200" dirty="0"/>
        </a:p>
      </dsp:txBody>
      <dsp:txXfrm>
        <a:off x="103185" y="1557251"/>
        <a:ext cx="2213305" cy="1759122"/>
      </dsp:txXfrm>
    </dsp:sp>
    <dsp:sp modelId="{6C56AC1B-171C-4466-9BCD-2F13EAF6726A}">
      <dsp:nvSpPr>
        <dsp:cNvPr id="0" name=""/>
        <dsp:cNvSpPr/>
      </dsp:nvSpPr>
      <dsp:spPr>
        <a:xfrm>
          <a:off x="2531983" y="1462087"/>
          <a:ext cx="2403633" cy="194945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6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6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/>
            <a:t>είναι η αναδιανομή του εισοδήματος</a:t>
          </a:r>
          <a:endParaRPr lang="el-GR" sz="2800" kern="1200" dirty="0"/>
        </a:p>
      </dsp:txBody>
      <dsp:txXfrm>
        <a:off x="2627147" y="1557251"/>
        <a:ext cx="2213305" cy="1759122"/>
      </dsp:txXfrm>
    </dsp:sp>
    <dsp:sp modelId="{7B2DA09E-BBA8-4D2D-A1E3-E5927197EB92}">
      <dsp:nvSpPr>
        <dsp:cNvPr id="0" name=""/>
        <dsp:cNvSpPr/>
      </dsp:nvSpPr>
      <dsp:spPr>
        <a:xfrm>
          <a:off x="5055944" y="1462087"/>
          <a:ext cx="2403633" cy="1949450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6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6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/>
            <a:t>ώστε να μειωθούν οι κοινωνικές ανισότητες.</a:t>
          </a:r>
          <a:endParaRPr lang="el-GR" sz="2800" kern="1200" dirty="0"/>
        </a:p>
      </dsp:txBody>
      <dsp:txXfrm>
        <a:off x="5151108" y="1557251"/>
        <a:ext cx="2213305" cy="175912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AFB4B9-DB80-4199-A251-EA8327A84365}">
      <dsp:nvSpPr>
        <dsp:cNvPr id="0" name=""/>
        <dsp:cNvSpPr/>
      </dsp:nvSpPr>
      <dsp:spPr>
        <a:xfrm>
          <a:off x="447640" y="1242774"/>
          <a:ext cx="2895371" cy="23880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43815" rIns="43815" bIns="43815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300" kern="1200" dirty="0" smtClean="0"/>
            <a:t>Στην Ελλάδα κινείται σε υψηλά επίπεδα.</a:t>
          </a:r>
          <a:endParaRPr lang="el-GR" sz="2300" kern="1200" dirty="0"/>
        </a:p>
      </dsp:txBody>
      <dsp:txXfrm>
        <a:off x="502596" y="1297730"/>
        <a:ext cx="2785459" cy="1766433"/>
      </dsp:txXfrm>
    </dsp:sp>
    <dsp:sp modelId="{97327684-A5F9-438B-B3F9-C87C8FF5C91A}">
      <dsp:nvSpPr>
        <dsp:cNvPr id="0" name=""/>
        <dsp:cNvSpPr/>
      </dsp:nvSpPr>
      <dsp:spPr>
        <a:xfrm>
          <a:off x="2103156" y="1913515"/>
          <a:ext cx="3042410" cy="3042410"/>
        </a:xfrm>
        <a:prstGeom prst="leftCircularArrow">
          <a:avLst>
            <a:gd name="adj1" fmla="val 2663"/>
            <a:gd name="adj2" fmla="val 323921"/>
            <a:gd name="adj3" fmla="val 2099432"/>
            <a:gd name="adj4" fmla="val 9024489"/>
            <a:gd name="adj5" fmla="val 3106"/>
          </a:avLst>
        </a:prstGeom>
        <a:gradFill rotWithShape="0">
          <a:gsLst>
            <a:gs pos="0">
              <a:schemeClr val="accent3">
                <a:shade val="90000"/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3">
                <a:shade val="90000"/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3">
                <a:shade val="90000"/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3">
                <a:shade val="90000"/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9D861EAE-96EB-4E9F-BA08-B1F212B6E819}">
      <dsp:nvSpPr>
        <dsp:cNvPr id="0" name=""/>
        <dsp:cNvSpPr/>
      </dsp:nvSpPr>
      <dsp:spPr>
        <a:xfrm>
          <a:off x="1091056" y="3119120"/>
          <a:ext cx="2573663" cy="10234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50000"/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3">
                <a:shade val="50000"/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3">
                <a:shade val="50000"/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3">
                <a:shade val="50000"/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000" kern="1200" dirty="0" smtClean="0"/>
            <a:t>Φοροδιαφυγή </a:t>
          </a:r>
          <a:endParaRPr lang="el-GR" sz="3000" kern="1200" dirty="0"/>
        </a:p>
      </dsp:txBody>
      <dsp:txXfrm>
        <a:off x="1121032" y="3149096"/>
        <a:ext cx="2513711" cy="963509"/>
      </dsp:txXfrm>
    </dsp:sp>
    <dsp:sp modelId="{D31228E4-A1E1-4E53-95EF-2D17E4B9F7D0}">
      <dsp:nvSpPr>
        <dsp:cNvPr id="0" name=""/>
        <dsp:cNvSpPr/>
      </dsp:nvSpPr>
      <dsp:spPr>
        <a:xfrm>
          <a:off x="4050480" y="1242774"/>
          <a:ext cx="2895371" cy="23880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shade val="50000"/>
              <a:hueOff val="267556"/>
              <a:satOff val="-4269"/>
              <a:lumOff val="4110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43815" rIns="43815" bIns="43815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300" kern="1200" dirty="0" smtClean="0"/>
            <a:t>Ώστε να παταχθεί το φαινόμενο</a:t>
          </a:r>
          <a:r>
            <a:rPr lang="en-US" sz="2300" kern="1200" dirty="0" smtClean="0"/>
            <a:t> </a:t>
          </a:r>
          <a:r>
            <a:rPr lang="el-GR" sz="2300" kern="1200" dirty="0" smtClean="0"/>
            <a:t>και να δημιουργηθεί φορολογική συνείδηση.</a:t>
          </a:r>
          <a:endParaRPr lang="el-GR" sz="2300" kern="1200" dirty="0"/>
        </a:p>
      </dsp:txBody>
      <dsp:txXfrm>
        <a:off x="4105436" y="1809461"/>
        <a:ext cx="2785459" cy="1766433"/>
      </dsp:txXfrm>
    </dsp:sp>
    <dsp:sp modelId="{DC5C8091-3E45-4AC7-869E-69B8B006ABE5}">
      <dsp:nvSpPr>
        <dsp:cNvPr id="0" name=""/>
        <dsp:cNvSpPr/>
      </dsp:nvSpPr>
      <dsp:spPr>
        <a:xfrm>
          <a:off x="4693895" y="731043"/>
          <a:ext cx="2573663" cy="102346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shade val="50000"/>
                <a:hueOff val="267556"/>
                <a:satOff val="-4269"/>
                <a:lumOff val="41107"/>
                <a:alphaOff val="0"/>
                <a:tint val="35000"/>
                <a:satMod val="260000"/>
              </a:schemeClr>
            </a:gs>
            <a:gs pos="30000">
              <a:schemeClr val="accent3">
                <a:shade val="50000"/>
                <a:hueOff val="267556"/>
                <a:satOff val="-4269"/>
                <a:lumOff val="41107"/>
                <a:alphaOff val="0"/>
                <a:tint val="38000"/>
                <a:satMod val="260000"/>
              </a:schemeClr>
            </a:gs>
            <a:gs pos="75000">
              <a:schemeClr val="accent3">
                <a:shade val="50000"/>
                <a:hueOff val="267556"/>
                <a:satOff val="-4269"/>
                <a:lumOff val="41107"/>
                <a:alphaOff val="0"/>
                <a:tint val="55000"/>
                <a:satMod val="255000"/>
              </a:schemeClr>
            </a:gs>
            <a:gs pos="100000">
              <a:schemeClr val="accent3">
                <a:shade val="50000"/>
                <a:hueOff val="267556"/>
                <a:satOff val="-4269"/>
                <a:lumOff val="41107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38100" rIns="5715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000" kern="1200" dirty="0" smtClean="0"/>
            <a:t>Παρέμβαση της πολιτείας</a:t>
          </a:r>
          <a:endParaRPr lang="el-GR" sz="3000" kern="1200" dirty="0"/>
        </a:p>
      </dsp:txBody>
      <dsp:txXfrm>
        <a:off x="4723871" y="761019"/>
        <a:ext cx="2513711" cy="96350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5C6B00-C8CA-404A-BF20-AD8F8CC8C8B1}">
      <dsp:nvSpPr>
        <dsp:cNvPr id="0" name=""/>
        <dsp:cNvSpPr/>
      </dsp:nvSpPr>
      <dsp:spPr>
        <a:xfrm rot="16200000">
          <a:off x="323" y="583168"/>
          <a:ext cx="3707288" cy="3707288"/>
        </a:xfrm>
        <a:prstGeom prst="up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6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6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kern="1200" dirty="0" smtClean="0"/>
            <a:t>Διαφθορά ως προς τη διαχείριση των δημοσίων εσόδων</a:t>
          </a:r>
          <a:endParaRPr lang="el-GR" sz="2600" kern="1200" dirty="0"/>
        </a:p>
      </dsp:txBody>
      <dsp:txXfrm rot="5400000">
        <a:off x="649099" y="1509989"/>
        <a:ext cx="3058513" cy="1853644"/>
      </dsp:txXfrm>
    </dsp:sp>
    <dsp:sp modelId="{E9D08909-6B1D-4B69-9A58-1F780DCA8581}">
      <dsp:nvSpPr>
        <dsp:cNvPr id="0" name=""/>
        <dsp:cNvSpPr/>
      </dsp:nvSpPr>
      <dsp:spPr>
        <a:xfrm rot="5400000">
          <a:off x="4079595" y="583168"/>
          <a:ext cx="3707288" cy="3707288"/>
        </a:xfrm>
        <a:prstGeom prst="up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35000"/>
                <a:satMod val="260000"/>
              </a:schemeClr>
            </a:gs>
            <a:gs pos="30000">
              <a:schemeClr val="accent6">
                <a:hueOff val="0"/>
                <a:satOff val="0"/>
                <a:lumOff val="0"/>
                <a:alphaOff val="0"/>
                <a:tint val="38000"/>
                <a:satMod val="260000"/>
              </a:schemeClr>
            </a:gs>
            <a:gs pos="75000">
              <a:schemeClr val="accent6">
                <a:hueOff val="0"/>
                <a:satOff val="0"/>
                <a:lumOff val="0"/>
                <a:alphaOff val="0"/>
                <a:tint val="55000"/>
                <a:satMod val="255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>
          <a:noFill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84912" tIns="184912" rIns="184912" bIns="184912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kern="1200" dirty="0" smtClean="0"/>
            <a:t>Διαφάνεια ως προς τη διαχείριση των δημοσίων εσόδων</a:t>
          </a:r>
          <a:endParaRPr lang="el-GR" sz="2600" kern="1200" dirty="0"/>
        </a:p>
      </dsp:txBody>
      <dsp:txXfrm rot="-5400000">
        <a:off x="4079596" y="1509990"/>
        <a:ext cx="3058513" cy="18536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3">
  <dgm:title val=""/>
  <dgm:desc val=""/>
  <dgm:catLst>
    <dgm:cat type="cycle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ch" ptType="node" func="cnt" op="equ" val="2">
        <dgm:alg type="composite">
          <dgm:param type="ar" val="0.9"/>
        </dgm:alg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  <dgm:constr type="ctrX" for="ch" forName="node1" refType="w" fact="0.5"/>
          <dgm:constr type="t" for="ch" forName="node1"/>
          <dgm:constr type="w" for="ch" forName="node1" refType="w" fact="0.8"/>
          <dgm:constr type="h" for="ch" forName="node1" refType="w" refFor="ch" refForName="node1" fact="0.5"/>
          <dgm:constr type="ctrX" for="ch" forName="sibTrans" refType="w" fact="0.5"/>
          <dgm:constr type="t" for="ch" forName="sibTrans"/>
          <dgm:constr type="w" for="ch" forName="sibTrans" refType="w" fact="0.8"/>
          <dgm:constr type="h" for="ch" forName="sibTrans" refType="w" refFor="ch" refForName="node1" fact="0.5"/>
          <dgm:constr type="userA" for="ch" forName="sibTrans" refType="w" fact="1.07"/>
          <dgm:constr type="ctrX" for="ch" forName="node2" refType="w" fact="0.5"/>
          <dgm:constr type="b" for="ch" forName="node2" refType="h"/>
          <dgm:constr type="w" for="ch" forName="node2" refType="w" fact="0.8"/>
          <dgm:constr type="h" for="ch" forName="node2" refType="w" refFor="ch" refForName="node1" fact="0.5"/>
          <dgm:constr type="l" for="ch" forName="sp1"/>
          <dgm:constr type="t" for="ch" forName="sp1" refType="h" fact="0.5"/>
          <dgm:constr type="w" for="ch" forName="sp1" val="1"/>
          <dgm:constr type="h" for="ch" forName="sp1" val="1"/>
          <dgm:constr type="r" for="ch" forName="sp2" refType="w"/>
          <dgm:constr type="t" for="ch" forName="sp2" refType="h" fact="0.5"/>
          <dgm:constr type="w" for="ch" forName="sp2" val="1"/>
          <dgm:constr type="h" for="ch" forName="sp2" val="1"/>
        </dgm:constrLst>
        <dgm:ruleLst/>
      </dgm:if>
      <dgm:else name="Name3">
        <dgm:alg type="composite"/>
        <dgm:shape xmlns:r="http://schemas.openxmlformats.org/officeDocument/2006/relationships" r:blip="">
          <dgm:adjLst/>
        </dgm:shape>
        <dgm:presOf/>
        <dgm:constrLst>
          <dgm:constr type="primFontSz" for="ch" ptType="node" op="equ" val="65"/>
        </dgm:constrLst>
        <dgm:ruleLst/>
      </dgm:else>
    </dgm:choose>
    <dgm:choose name="Name4">
      <dgm:if name="Name5" axis="ch" ptType="node" func="cnt" op="equ" val="2">
        <dgm:layoutNode name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ibTrans" styleLbl="bgShp">
          <dgm:choose name="Name6">
            <dgm:if name="Name7" func="var" arg="dir" op="equ" val="norm">
              <dgm:alg type="conn">
                <dgm:param type="connRout" val="longCurve"/>
                <dgm:param type="begPts" val="midR"/>
                <dgm:param type="endPts" val="midL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 fact="-1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if>
            <dgm:else name="Name8">
              <dgm:alg type="conn">
                <dgm:param type="connRout" val="longCurve"/>
                <dgm:param type="begPts" val="midL"/>
                <dgm:param type="endPts" val="midR"/>
                <dgm:param type="dstNode" val="node1"/>
              </dgm:alg>
              <dgm:shape xmlns:r="http://schemas.openxmlformats.org/officeDocument/2006/relationships" type="conn" r:blip="" zOrderOff="-2">
                <dgm:adjLst/>
              </dgm:shape>
              <dgm:presOf axis="ch" ptType="sibTrans"/>
              <dgm:constrLst>
                <dgm:constr type="userA"/>
                <dgm:constr type="diam" refType="userA"/>
                <dgm:constr type="wArH" refType="userA" fact="0.05"/>
                <dgm:constr type="hArH" refType="userA" fact="0.1"/>
                <dgm:constr type="stemThick" refType="userA" fact="0.06"/>
                <dgm:constr type="begPad" refType="connDist" fact="-0.2"/>
                <dgm:constr type="endPad" refType="connDist" fact="0.05"/>
              </dgm:constrLst>
            </dgm:else>
          </dgm:choose>
          <dgm:ruleLst/>
        </dgm:layoutNode>
        <dgm:layoutNode name="node2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sp1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sp2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if>
      <dgm:else name="Name9">
        <dgm:layoutNode name="cycle">
          <dgm:choose name="Name10">
            <dgm:if name="Name11" func="var" arg="dir" op="equ" val="norm">
              <dgm:alg type="cycle">
                <dgm:param type="stAng" val="0"/>
                <dgm:param type="spanAng" val="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 fact="-1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if>
            <dgm:else name="Name12">
              <dgm:alg type="cycle">
                <dgm:param type="stAng" val="0"/>
                <dgm:param type="spanAng" val="-360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diam" refType="w"/>
                <dgm:constr type="w" for="ch" ptType="node" refType="w"/>
                <dgm:constr type="sibSp" val="15"/>
                <dgm:constr type="userA" for="ch" ptType="sibTrans" refType="diam" op="equ"/>
                <dgm:constr type="wArH" for="ch" ptType="sibTrans" refType="diam" op="equ" fact="0.05"/>
                <dgm:constr type="hArH" for="ch" ptType="sibTrans" refType="diam" op="equ" fact="0.1"/>
                <dgm:constr type="stemThick" for="ch" ptType="sibTrans" refType="diam" op="equ" fact="0.065"/>
                <dgm:constr type="primFontSz" for="ch" ptType="node" op="equ"/>
              </dgm:constrLst>
            </dgm:else>
          </dgm:choose>
          <dgm:ruleLst/>
          <dgm:forEach name="nodesFirstNodeForEach" axis="ch" ptType="node" cnt="1">
            <dgm:layoutNode name="nodeFirstNode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forEach name="sibTransForEach" axis="followSib" ptType="sibTrans" cnt="1">
              <dgm:layoutNode name="sibTransFirstNode" styleLbl="bgShp">
                <dgm:choose name="Name13">
                  <dgm:if name="Name14" func="var" arg="dir" op="equ" val="norm">
                    <dgm:alg type="conn">
                      <dgm:param type="connRout" val="longCurve"/>
                      <dgm:param type="begPts" val="midR"/>
                      <dgm:param type="endPts" val="midL"/>
                      <dgm:param type="dstNode" val="nodeFirstNode"/>
                    </dgm:alg>
                  </dgm:if>
                  <dgm:else name="Name15">
                    <dgm:alg type="conn">
                      <dgm:param type="connRout" val="longCurve"/>
                      <dgm:param type="begPts" val="midL"/>
                      <dgm:param type="endPts" val="midR"/>
                      <dgm:param type="dstNode" val="nodeFirstNode"/>
                    </dgm:alg>
                  </dgm:else>
                </dgm:choose>
                <dgm:shape xmlns:r="http://schemas.openxmlformats.org/officeDocument/2006/relationships" type="conn" r:blip="" zOrderOff="-2">
                  <dgm:adjLst/>
                </dgm:shape>
                <dgm:presOf axis="self"/>
                <dgm:choose name="Name16">
                  <dgm:if name="Name17" axis="par ch" ptType="doc node" func="cnt" op="equ" val="3">
                    <dgm:constrLst>
                      <dgm:constr type="userA"/>
                      <dgm:constr type="diam" refType="userA" fact="1.01"/>
                      <dgm:constr type="begPad" refType="connDist" fact="-0.2"/>
                      <dgm:constr type="endPad" refType="connDist" fact="0.05"/>
                    </dgm:constrLst>
                  </dgm:if>
                  <dgm:if name="Name18" axis="par ch" ptType="doc node" func="cnt" op="equ" val="4">
                    <dgm:constrLst>
                      <dgm:constr type="userA"/>
                      <dgm:constr type="diam" refType="userA" fact="1.26"/>
                      <dgm:constr type="begPad" refType="connDist" fact="-0.2"/>
                      <dgm:constr type="endPad" refType="connDist" fact="0.05"/>
                    </dgm:constrLst>
                  </dgm:if>
                  <dgm:if name="Name19" axis="par ch" ptType="doc node" func="cnt" op="equ" val="5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if>
                  <dgm:if name="Name20" axis="par ch" ptType="doc node" func="cnt" op="equ" val="6">
                    <dgm:constrLst>
                      <dgm:constr type="userA"/>
                      <dgm:constr type="diam" refType="userA" fact="1.1"/>
                      <dgm:constr type="begPad" refType="connDist" fact="-0.2"/>
                      <dgm:constr type="endPad" refType="connDist" fact="0.05"/>
                    </dgm:constrLst>
                  </dgm:if>
                  <dgm:else name="Name21">
                    <dgm:constrLst>
                      <dgm:constr type="userA"/>
                      <dgm:constr type="diam" refType="userA" fact="1.04"/>
                      <dgm:constr type="begPad" refType="connDist" fact="-0.2"/>
                      <dgm:constr type="endPad" refType="connDist" fact="0.05"/>
                    </dgm:constrLst>
                  </dgm:else>
                </dgm:choose>
                <dgm:ruleLst/>
              </dgm:layoutNode>
            </dgm:forEach>
          </dgm:forEach>
          <dgm:forEach name="followingNodesForEach" axis="ch" ptType="node" st="2">
            <dgm:layoutNode name="nodeFollowingNodes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h" refType="w" fact="0.5"/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forEach>
        </dgm:layoutNod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layout/CirclePictureHierarchy">
  <dgm:title val=""/>
  <dgm:desc val=""/>
  <dgm:catLst>
    <dgm:cat type="hierarchy" pri="1750"/>
    <dgm:cat type="picture" pri="23000"/>
    <dgm:cat type="pictureconvert" pri="2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5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for="ch" forName="image" refType="h" fact="0.8"/>
              <dgm:constr type="w" for="ch" forName="image" refType="h" refFor="ch" refForName="image"/>
              <dgm:constr type="t" for="ch" forName="image" refType="h" fact="0.1"/>
              <dgm:constr type="l" for="ch" forName="image"/>
              <dgm:constr type="w" for="ch" forName="text" refType="w" fact="0.6"/>
              <dgm:constr type="h" for="ch" forName="text" refType="h" fact="0.8"/>
              <dgm:constr type="t" for="ch" forName="text" refType="w" fact="0.04"/>
              <dgm:constr type="l" for="ch" forName="text" refType="w" fact="0.4"/>
            </dgm:constrLst>
            <dgm:ruleLst/>
            <dgm:layoutNode name="image" styleLbl="node0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  <dgm:layoutNode name="text" styleLbl="revTx">
              <dgm:varLst>
                <dgm:chPref val="3"/>
              </dgm:varLst>
              <dgm:alg type="tx">
                <dgm:param type="parTxLTRAlign" val="l"/>
                <dgm:param type="parTxRTLAlign" val="r"/>
              </dgm:alg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image"/>
                    <dgm:param type="dstNode" val="image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h" for="ch" forName="image2" refType="h" fact="0.8"/>
                      <dgm:constr type="w" for="ch" forName="image2" refType="h" refFor="ch" refForName="image2"/>
                      <dgm:constr type="t" for="ch" forName="image2" refType="h" fact="0.1"/>
                      <dgm:constr type="l" for="ch" forName="image2"/>
                      <dgm:constr type="w" for="ch" forName="text2" refType="w" fact="0.6"/>
                      <dgm:constr type="h" for="ch" forName="text2" refType="h" fact="0.8"/>
                      <dgm:constr type="t" for="ch" forName="text2" refType="w" fact="0.04"/>
                      <dgm:constr type="l" for="ch" forName="text2" refType="w" fact="0.4"/>
                    </dgm:constrLst>
                    <dgm:ruleLst/>
                    <dgm:layoutNode name="image2">
                      <dgm:alg type="sp"/>
                      <dgm:shape xmlns:r="http://schemas.openxmlformats.org/officeDocument/2006/relationships" type="ellipse" r:blip="" blipPhldr="1">
                        <dgm:adjLst/>
                      </dgm:shape>
                      <dgm:presOf/>
                      <dgm:constrLst/>
                      <dgm:ruleLst/>
                    </dgm:layoutNode>
                    <dgm:layoutNode name="text2" styleLbl="revTx">
                      <dgm:varLst>
                        <dgm:chPref val="3"/>
                      </dgm:varLst>
                      <dgm:alg type="tx">
                        <dgm:param type="parTxLTRAlign" val="l"/>
                        <dgm:param type="parTxRTLAlign" val="r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image2"/>
                            <dgm:param type="dstNode" val="image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h" for="ch" forName="image3" refType="h" fact="0.8"/>
                              <dgm:constr type="w" for="ch" forName="image3" refType="h" refFor="ch" refForName="image3"/>
                              <dgm:constr type="t" for="ch" forName="image3" refType="h" fact="0.1"/>
                              <dgm:constr type="l" for="ch" forName="image3"/>
                              <dgm:constr type="w" for="ch" forName="text3" refType="w" fact="0.6"/>
                              <dgm:constr type="h" for="ch" forName="text3" refType="h" fact="0.8"/>
                              <dgm:constr type="t" for="ch" forName="text3" refType="w" fact="0.04"/>
                              <dgm:constr type="l" for="ch" forName="text3" refType="w" fact="0.4"/>
                            </dgm:constrLst>
                            <dgm:ruleLst/>
                            <dgm:layoutNode name="image3">
                              <dgm:alg type="sp"/>
                              <dgm:shape xmlns:r="http://schemas.openxmlformats.org/officeDocument/2006/relationships" type="ellipse" r:blip="" blipPhldr="1">
                                <dgm:adjLst/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revTx">
                              <dgm:varLst>
                                <dgm:chPref val="3"/>
                              </dgm:varLst>
                              <dgm:alg type="tx">
                                <dgm:param type="parTxLTRAlign" val="l"/>
                                <dgm:param type="parTxRTLAlign" val="r"/>
                              </dgm:alg>
                              <dgm:shape xmlns:r="http://schemas.openxmlformats.org/officeDocument/2006/relationships" type="rect" r:blip="">
                                <dgm:adjLst/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3"/>
                                        <dgm:param type="dstNode" val="image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image4"/>
                                        <dgm:param type="dstNode" val="image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h" for="ch" forName="image4" refType="h" fact="0.8"/>
                                      <dgm:constr type="w" for="ch" forName="image4" refType="h" refFor="ch" refForName="image4"/>
                                      <dgm:constr type="t" for="ch" forName="image4" refType="h" fact="0.1"/>
                                      <dgm:constr type="l" for="ch" forName="image4"/>
                                      <dgm:constr type="w" for="ch" forName="text4" refType="w" fact="0.6"/>
                                      <dgm:constr type="h" for="ch" forName="text4" refType="h" fact="0.8"/>
                                      <dgm:constr type="t" for="ch" forName="text4" refType="w" fact="0.04"/>
                                      <dgm:constr type="l" for="ch" forName="text4" refType="w" fact="0.4"/>
                                    </dgm:constrLst>
                                    <dgm:ruleLst/>
                                    <dgm:layoutNode name="image4">
                                      <dgm:alg type="sp"/>
                                      <dgm:shape xmlns:r="http://schemas.openxmlformats.org/officeDocument/2006/relationships" type="ellipse" r:blip="" blipPhldr="1">
                                        <dgm:adjLst/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revTx">
                                      <dgm:varLst>
                                        <dgm:chPref val="3"/>
                                      </dgm:varLst>
                                      <dgm:alg type="tx">
                                        <dgm:param type="parTxLTRAlign" val="l"/>
                                        <dgm:param type="parTxRTLAlign" val="r"/>
                                      </dgm:alg>
                                      <dgm:shape xmlns:r="http://schemas.openxmlformats.org/officeDocument/2006/relationships" type="rect" r:blip="">
                                        <dgm:adjLst/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arrow1">
  <dgm:title val=""/>
  <dgm:desc val=""/>
  <dgm:catLst>
    <dgm:cat type="relationship" pri="7000"/>
    <dgm:cat type="process" pri="3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0.1"/>
          <dgm:constr type="diam" refType="w" refFor="ch" refPtType="node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2"/>
        </dgm:constrLst>
      </dgm:if>
      <dgm:if name="Name13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15"/>
        </dgm:constrLst>
      </dgm:if>
      <dgm:if name="Name14" axis="ch" ptType="node" func="cnt" op="equ" val="10">
        <dgm:constrLst>
          <dgm:constr type="primFontSz" for="ch" ptType="node" op="lte" val="65"/>
          <dgm:constr type="w" for="ch" ptType="node" refType="w"/>
          <dgm:constr type="h" for="ch" ptType="node" refType="w" refFor="ch" refPtType="node"/>
          <dgm:constr type="sibSp" refType="w" refFor="ch" refPtType="node" fact="-0.24"/>
        </dgm:constrLst>
      </dgm:if>
      <dgm:else name="Name15">
        <dgm:constrLst>
          <dgm:constr type="primFontSz" for="ch" ptType="node" op="equ" val="65"/>
          <dgm:constr type="w" for="ch" ptType="node" refType="w"/>
          <dgm:constr type="h" for="ch" ptType="node" refType="w" refFor="ch" refPtType="node"/>
          <dgm:constr type="sibSp" refType="w" refFor="ch" refPtType="node" fact="-0.35"/>
        </dgm:constrLst>
      </dgm:else>
    </dgm:choose>
    <dgm:ruleLst/>
    <dgm:forEach name="Name16" axis="ch" ptType="node">
      <dgm:layoutNode name="arrow">
        <dgm:varLst>
          <dgm:bulletEnabled val="1"/>
        </dgm:varLst>
        <dgm:alg type="tx"/>
        <dgm:shape xmlns:r="http://schemas.openxmlformats.org/officeDocument/2006/relationships" type="up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98103" y="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02694044-D13B-4D39-BEB2-27FEAFE3481D}" type="datetimeFigureOut">
              <a:rPr lang="el-GR" smtClean="0"/>
              <a:t>11/1/2017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1" y="950096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98103" y="950096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B32CDA59-D86A-4935-B4CB-DA3804E7029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92212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98103" y="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F0056615-6A10-4415-980F-F35B1D204D34}" type="datetimeFigureOut">
              <a:rPr lang="el-GR" smtClean="0"/>
              <a:t>11/1/2017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9300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78" tIns="48239" rIns="96478" bIns="48239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8182" y="4751348"/>
            <a:ext cx="5505450" cy="4501277"/>
          </a:xfrm>
          <a:prstGeom prst="rect">
            <a:avLst/>
          </a:prstGeom>
        </p:spPr>
        <p:txBody>
          <a:bodyPr vert="horz" lIns="96478" tIns="48239" rIns="96478" bIns="48239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1" y="950096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98103" y="9500961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A7F4BAB0-04E1-4607-B9C3-E41E5466C29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561933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Στυλ κύριου υπότιτλου</a:t>
            </a:r>
            <a:endParaRPr kumimoji="0" lang="en-US"/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9A0C4AFF-B74A-4690-A85A-08BD0A76F149}" type="datetime1">
              <a:rPr lang="el-GR" smtClean="0"/>
              <a:t>11/1/2017</a:t>
            </a:fld>
            <a:endParaRPr lang="el-GR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10" name="Ορθογώνιο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Ορθογώνιο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Ορθογώνιο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Ορθογώνιο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Ευθεία γραμμή σύνδεσης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Ευθεία γραμμή σύνδεσης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Ευθεία γραμμή σύνδεσης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Ευθεία γραμμή σύνδεσης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Ευθεία γραμμή σύνδεσης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Ευθεία γραμμή σύνδεσης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Ορθογώνιο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Έλλειψη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Έλλειψη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Έλλειψη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Έλλειψη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Έλλειψη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F28D0-C239-4E40-BBA4-2BDB824DB18D}" type="datetime1">
              <a:rPr lang="el-GR" smtClean="0"/>
              <a:t>11/1/2017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52346-9F56-4A63-ACE1-D005BD4E8C5A}" type="datetime1">
              <a:rPr lang="el-GR" smtClean="0"/>
              <a:t>11/1/2017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8" name="Θέση περιεχομένου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96A97F26-87CE-4F59-900A-DC489F6CDFB1}" type="datetime1">
              <a:rPr lang="el-GR" smtClean="0"/>
              <a:t>11/1/2017</a:t>
            </a:fld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Θέση υποσέλιδου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8893E650-11A3-45E8-8379-57EF1565DF0B}" type="datetime1">
              <a:rPr lang="el-GR" smtClean="0"/>
              <a:t>11/1/2017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9" name="Ορθογώνιο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Ορθογώνιο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Ορθογώνιο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Ορθογώνιο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Ευθεία γραμμή σύνδεσης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Ευθεία γραμμή σύνδεσης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Ευθεία γραμμή σύνδεσης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Ευθεία γραμμή σύνδεσης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Ευθεία γραμμή σύνδεσης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Ορθογώνιο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Έλλειψη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Έλλειψη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Έλλειψη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Έλλειψη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Έλλειψη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Ευθεία γραμμή σύνδεσης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377E4C-5BCF-4CDC-BA80-0B633C589514}" type="datetime1">
              <a:rPr lang="el-GR" smtClean="0"/>
              <a:t>11/1/2017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9" name="Θέση περιεχομένου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B5D52-CEE1-4A7C-92CA-DD9929BC8A99}" type="datetime1">
              <a:rPr lang="el-GR" smtClean="0"/>
              <a:t>11/1/2017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Θέση περιεχομένου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3" name="Θέση περιεχομένου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12" name="Θέση κειμένου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4" name="Θέση κειμένου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6" name="Θέση ημερομηνίας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88CA0A0-602B-443E-B555-645A30E7F693}" type="datetime1">
              <a:rPr lang="el-GR" smtClean="0"/>
              <a:t>11/1/2017</a:t>
            </a:fld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A81E7-6C4F-4089-9F76-A18CC2490D3B}" type="datetime1">
              <a:rPr lang="el-GR" smtClean="0"/>
              <a:t>11/1/2017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8" name="Ευθεία γραμμή σύνδεσης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Ευθεία γραμμή σύνδεσης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Ορθογώνιο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Ευθεία γραμμή σύνδεσης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Έλλειψη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Θέση περιεχομένου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l-GR" smtClean="0"/>
              <a:t>Στυλ υποδείγματος κειμένου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21" name="Θέση ημερομηνίας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45761015-5720-482E-A27D-02034CEB82E7}" type="datetime1">
              <a:rPr lang="el-GR" smtClean="0"/>
              <a:t>11/1/2017</a:t>
            </a:fld>
            <a:endParaRPr lang="el-GR"/>
          </a:p>
        </p:txBody>
      </p:sp>
      <p:sp>
        <p:nvSpPr>
          <p:cNvPr id="22" name="Θέση αριθμού διαφάνειας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23" name="Θέση υποσέλιδου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Έλλειψη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</p:txBody>
      </p:sp>
      <p:sp>
        <p:nvSpPr>
          <p:cNvPr id="10" name="Ευθεία γραμμή σύνδεσης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Ορθογώνιο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Ευθεία γραμμή σύνδεσης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Ευθεία γραμμή σύνδεσης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Ευθεία γραμμή σύνδεσης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Θέση ημερομηνίας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16D96B2-6AC0-4CC7-B0D4-6438181DC956}" type="datetime1">
              <a:rPr lang="el-GR" smtClean="0"/>
              <a:t>11/1/2017</a:t>
            </a:fld>
            <a:endParaRPr lang="el-GR"/>
          </a:p>
        </p:txBody>
      </p:sp>
      <p:sp>
        <p:nvSpPr>
          <p:cNvPr id="18" name="Θέση αριθμού διαφάνειας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  <p:sp>
        <p:nvSpPr>
          <p:cNvPr id="21" name="Θέση υποσέλιδου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Ευθεία γραμμή σύνδεσης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l-GR" smtClean="0"/>
              <a:t>Στυλ κύριου τίτλου</a:t>
            </a:r>
            <a:endParaRPr kumimoji="0" lang="en-US"/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5AC86A1-2D46-41B7-9973-1B61AB948342}" type="datetime1">
              <a:rPr lang="el-GR" smtClean="0"/>
              <a:t>11/1/2017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r>
              <a:rPr lang="el-GR" smtClean="0"/>
              <a:t>Καζάκου Γεωργία, ΠΕ09 Οικονομολόγος</a:t>
            </a:r>
            <a:endParaRPr lang="el-GR"/>
          </a:p>
        </p:txBody>
      </p:sp>
      <p:sp>
        <p:nvSpPr>
          <p:cNvPr id="7" name="Ευθεία γραμμή σύνδεσης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Ευθεία γραμμή σύνδεσης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Ορθογώνιο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Ευθεία γραμμή σύνδεσης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Έλλειψη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AE318D7-B26F-418D-AE45-FB9354013C95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ΚΕΦΑΛΑΙΟ 7ο-Ο ΕΛΕΥΘΕΡΟΣ ΥΠΕΥΘΥΝΟΣ ΚΑΙ ΕΝΕΡΓΟΣ ΠΟΛΙΤΗΣ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7.6 </a:t>
            </a:r>
            <a:r>
              <a:rPr lang="el-GR" dirty="0" smtClean="0"/>
              <a:t>Φορολογική συνείδηση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60798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596924740"/>
              </p:ext>
            </p:extLst>
          </p:nvPr>
        </p:nvGraphicFramePr>
        <p:xfrm>
          <a:off x="457200" y="1600200"/>
          <a:ext cx="7787208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10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7.6 </a:t>
            </a:r>
            <a:r>
              <a:rPr lang="el-GR" dirty="0" err="1" smtClean="0"/>
              <a:t>Φορολογικη</a:t>
            </a:r>
            <a:r>
              <a:rPr lang="el-GR" dirty="0" smtClean="0"/>
              <a:t> </a:t>
            </a:r>
            <a:r>
              <a:rPr lang="el-GR" dirty="0" err="1" smtClean="0"/>
              <a:t>συνειδηση</a:t>
            </a:r>
            <a:r>
              <a:rPr lang="el-GR" dirty="0" smtClean="0"/>
              <a:t> 8/11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143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65C6B00-C8CA-404A-BF20-AD8F8CC8C8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865C6B00-C8CA-404A-BF20-AD8F8CC8C8B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865C6B00-C8CA-404A-BF20-AD8F8CC8C8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865C6B00-C8CA-404A-BF20-AD8F8CC8C8B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9D08909-6B1D-4B69-9A58-1F780DCA85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graphicEl>
                                              <a:dgm id="{E9D08909-6B1D-4B69-9A58-1F780DCA85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graphicEl>
                                              <a:dgm id="{E9D08909-6B1D-4B69-9A58-1F780DCA85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graphicEl>
                                              <a:dgm id="{E9D08909-6B1D-4B69-9A58-1F780DCA85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11</a:t>
            </a:fld>
            <a:endParaRPr lang="el-GR"/>
          </a:p>
        </p:txBody>
      </p:sp>
      <p:pic>
        <p:nvPicPr>
          <p:cNvPr id="7" name="Θέση περιεχομένου 6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514600"/>
            <a:ext cx="3657600" cy="2743200"/>
          </a:xfrm>
        </p:spPr>
      </p:pic>
      <p:pic>
        <p:nvPicPr>
          <p:cNvPr id="8" name="Θέση περιεχομένου 7"/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2492896"/>
            <a:ext cx="2808312" cy="2808312"/>
          </a:xfrm>
        </p:spPr>
      </p:pic>
      <p:sp>
        <p:nvSpPr>
          <p:cNvPr id="9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7.6 </a:t>
            </a:r>
            <a:r>
              <a:rPr lang="el-GR" dirty="0" err="1" smtClean="0"/>
              <a:t>Φορολογικη</a:t>
            </a:r>
            <a:r>
              <a:rPr lang="el-GR" dirty="0" smtClean="0"/>
              <a:t> </a:t>
            </a:r>
            <a:r>
              <a:rPr lang="el-GR" dirty="0" err="1" smtClean="0"/>
              <a:t>συνειδηση</a:t>
            </a:r>
            <a:r>
              <a:rPr lang="el-GR" dirty="0" smtClean="0"/>
              <a:t> 9/11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82373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12</a:t>
            </a:fld>
            <a:endParaRPr lang="el-GR"/>
          </a:p>
        </p:txBody>
      </p:sp>
      <p:sp>
        <p:nvSpPr>
          <p:cNvPr id="9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7.6 </a:t>
            </a:r>
            <a:r>
              <a:rPr lang="el-GR" dirty="0" err="1" smtClean="0"/>
              <a:t>Φορολογικη</a:t>
            </a:r>
            <a:r>
              <a:rPr lang="el-GR" dirty="0" smtClean="0"/>
              <a:t> </a:t>
            </a:r>
            <a:r>
              <a:rPr lang="el-GR" dirty="0" err="1" smtClean="0"/>
              <a:t>συνειδηση</a:t>
            </a:r>
            <a:r>
              <a:rPr lang="el-GR" dirty="0" smtClean="0"/>
              <a:t> 10/11</a:t>
            </a:r>
            <a:endParaRPr lang="el-GR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484784"/>
            <a:ext cx="3657600" cy="4572000"/>
          </a:xfrm>
        </p:spPr>
      </p:pic>
      <p:pic>
        <p:nvPicPr>
          <p:cNvPr id="10" name="Θέση περιεχομένου 9"/>
          <p:cNvPicPr>
            <a:picLocks noGrp="1" noChangeAspect="1"/>
          </p:cNvPicPr>
          <p:nvPr>
            <p:ph sz="quarter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63400" y="2741134"/>
            <a:ext cx="4369040" cy="2056018"/>
          </a:xfrm>
        </p:spPr>
      </p:pic>
    </p:spTree>
    <p:extLst>
      <p:ext uri="{BB962C8B-B14F-4D97-AF65-F5344CB8AC3E}">
        <p14:creationId xmlns:p14="http://schemas.microsoft.com/office/powerpoint/2010/main" val="1564055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el-GR" dirty="0" smtClean="0"/>
              <a:t>7.6 </a:t>
            </a:r>
            <a:r>
              <a:rPr lang="el-GR" dirty="0" err="1" smtClean="0"/>
              <a:t>Φορολογικη</a:t>
            </a:r>
            <a:r>
              <a:rPr lang="el-GR" dirty="0" smtClean="0"/>
              <a:t> </a:t>
            </a:r>
            <a:r>
              <a:rPr lang="el-GR" dirty="0" err="1" smtClean="0"/>
              <a:t>συνειδηση</a:t>
            </a:r>
            <a:r>
              <a:rPr lang="el-GR" dirty="0" smtClean="0"/>
              <a:t> 1/11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2</a:t>
            </a:fld>
            <a:endParaRPr lang="el-GR"/>
          </a:p>
        </p:txBody>
      </p:sp>
      <p:graphicFrame>
        <p:nvGraphicFramePr>
          <p:cNvPr id="6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40762016"/>
              </p:ext>
            </p:extLst>
          </p:nvPr>
        </p:nvGraphicFramePr>
        <p:xfrm>
          <a:off x="457200" y="1268760"/>
          <a:ext cx="7787208" cy="5205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85776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624C087-EB4A-4EEF-AEBF-93BABC0C49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graphicEl>
                                              <a:dgm id="{A624C087-EB4A-4EEF-AEBF-93BABC0C495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graphicEl>
                                              <a:dgm id="{A624C087-EB4A-4EEF-AEBF-93BABC0C49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graphicEl>
                                              <a:dgm id="{A624C087-EB4A-4EEF-AEBF-93BABC0C495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A43A49C5-855C-4B63-A746-6E2B762B89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graphicEl>
                                              <a:dgm id="{A43A49C5-855C-4B63-A746-6E2B762B89A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graphicEl>
                                              <a:dgm id="{A43A49C5-855C-4B63-A746-6E2B762B89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graphicEl>
                                              <a:dgm id="{A43A49C5-855C-4B63-A746-6E2B762B89A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8FA1A118-67DD-422D-8ACA-B8CCAEAD5E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>
                                            <p:graphicEl>
                                              <a:dgm id="{8FA1A118-67DD-422D-8ACA-B8CCAEAD5E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>
                                            <p:graphicEl>
                                              <a:dgm id="{8FA1A118-67DD-422D-8ACA-B8CCAEAD5E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>
                                            <p:graphicEl>
                                              <a:dgm id="{8FA1A118-67DD-422D-8ACA-B8CCAEAD5E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dgm id="{CEC3E0AD-9D21-4C07-BFBB-5508C5EECB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">
                                            <p:graphicEl>
                                              <a:dgm id="{CEC3E0AD-9D21-4C07-BFBB-5508C5EECB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>
                                            <p:graphicEl>
                                              <a:dgm id="{CEC3E0AD-9D21-4C07-BFBB-5508C5EECB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graphicEl>
                                              <a:dgm id="{CEC3E0AD-9D21-4C07-BFBB-5508C5EECB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Dgm bld="one"/>
        </p:bldSub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3</a:t>
            </a:fld>
            <a:endParaRPr lang="el-GR"/>
          </a:p>
        </p:txBody>
      </p:sp>
      <p:graphicFrame>
        <p:nvGraphicFramePr>
          <p:cNvPr id="4" name="Πίνακα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9793518"/>
              </p:ext>
            </p:extLst>
          </p:nvPr>
        </p:nvGraphicFramePr>
        <p:xfrm>
          <a:off x="899591" y="1412775"/>
          <a:ext cx="6912770" cy="50864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8455"/>
                <a:gridCol w="4712606"/>
                <a:gridCol w="1291709"/>
              </a:tblGrid>
              <a:tr h="1325214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l-GR" sz="2400" u="none" strike="noStrike" dirty="0">
                          <a:effectLst/>
                        </a:rPr>
                        <a:t>ΠΑΡΑΔΕΙΓΜΑ ΦΟΡΟΛΟΓΗΣΗΣ ΑΤΟΜΙΚΗΣ ΕΠΙΧΕΙΡΗΣΗΣ</a:t>
                      </a:r>
                      <a:endParaRPr lang="el-GR" sz="2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478993">
                <a:tc>
                  <a:txBody>
                    <a:bodyPr/>
                    <a:lstStyle/>
                    <a:p>
                      <a:pPr algn="l" fontAlgn="b"/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887277">
                <a:tc gridSpan="2">
                  <a:txBody>
                    <a:bodyPr/>
                    <a:lstStyle/>
                    <a:p>
                      <a:pPr algn="l" fontAlgn="b"/>
                      <a:r>
                        <a:rPr lang="el-GR" sz="2400" b="1" u="none" strike="noStrike" dirty="0">
                          <a:effectLst/>
                        </a:rPr>
                        <a:t>Μικτά κέρδη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u="none" strike="noStrike" dirty="0">
                          <a:solidFill>
                            <a:srgbClr val="0070C0"/>
                          </a:solidFill>
                          <a:effectLst/>
                        </a:rPr>
                        <a:t>20000</a:t>
                      </a:r>
                      <a:endParaRPr lang="el-GR" sz="2400" b="1" i="0" u="none" strike="noStrike" dirty="0">
                        <a:solidFill>
                          <a:srgbClr val="0070C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7899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Ετήσιος φόρος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u="none" strike="noStrike">
                          <a:effectLst/>
                        </a:rPr>
                        <a:t>4400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7899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Προκαταβολή φόρου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u="none" strike="noStrike">
                          <a:effectLst/>
                        </a:rPr>
                        <a:t>4400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7899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Εισφορά αλληλεγγύης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u="none" strike="noStrike">
                          <a:effectLst/>
                        </a:rPr>
                        <a:t>176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7899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l-GR" sz="2400" u="none" strike="noStrike">
                          <a:effectLst/>
                        </a:rPr>
                        <a:t>ΟΑΕΕ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u="none" strike="noStrike">
                          <a:effectLst/>
                        </a:rPr>
                        <a:t>5300</a:t>
                      </a:r>
                      <a:endParaRPr lang="el-GR" sz="2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  <a:tr h="478993">
                <a:tc gridSpan="2">
                  <a:txBody>
                    <a:bodyPr/>
                    <a:lstStyle/>
                    <a:p>
                      <a:pPr algn="l" fontAlgn="b"/>
                      <a:r>
                        <a:rPr lang="el-GR" sz="2400" b="1" u="none" strike="noStrike" dirty="0">
                          <a:effectLst/>
                        </a:rPr>
                        <a:t>Καθαρά κέρδη</a:t>
                      </a:r>
                      <a:endParaRPr lang="el-GR" sz="24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l-GR" sz="24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5724</a:t>
                      </a:r>
                      <a:endParaRPr lang="el-GR" sz="2400" b="1" i="0" u="none" strike="noStrike" dirty="0">
                        <a:solidFill>
                          <a:srgbClr val="FF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Ορθογώνιο 4"/>
          <p:cNvSpPr/>
          <p:nvPr/>
        </p:nvSpPr>
        <p:spPr>
          <a:xfrm>
            <a:off x="899592" y="620688"/>
            <a:ext cx="691276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3000" cap="small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7.6</a:t>
            </a:r>
            <a:r>
              <a:rPr lang="el-GR" dirty="0"/>
              <a:t> </a:t>
            </a:r>
            <a:r>
              <a:rPr lang="el-GR" sz="3000" cap="small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Φορολογικη</a:t>
            </a:r>
            <a:r>
              <a:rPr lang="el-GR" dirty="0"/>
              <a:t> </a:t>
            </a:r>
            <a:r>
              <a:rPr lang="el-GR" sz="3000" cap="small" dirty="0" err="1">
                <a:solidFill>
                  <a:schemeClr val="tx2"/>
                </a:solidFill>
                <a:latin typeface="+mj-lt"/>
                <a:ea typeface="+mj-ea"/>
                <a:cs typeface="+mj-cs"/>
              </a:rPr>
              <a:t>συνειδηση</a:t>
            </a:r>
            <a:endParaRPr lang="el-GR" sz="3000" cap="small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72806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939304286"/>
              </p:ext>
            </p:extLst>
          </p:nvPr>
        </p:nvGraphicFramePr>
        <p:xfrm>
          <a:off x="251520" y="1124744"/>
          <a:ext cx="8640960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4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el-GR" dirty="0" smtClean="0"/>
              <a:t>7.6 </a:t>
            </a:r>
            <a:r>
              <a:rPr lang="el-GR" dirty="0" err="1" smtClean="0"/>
              <a:t>Φορολογικη</a:t>
            </a:r>
            <a:r>
              <a:rPr lang="el-GR" dirty="0" smtClean="0"/>
              <a:t> </a:t>
            </a:r>
            <a:r>
              <a:rPr lang="el-GR" dirty="0" err="1" smtClean="0"/>
              <a:t>συνειδηση</a:t>
            </a:r>
            <a:r>
              <a:rPr lang="el-GR" dirty="0" smtClean="0"/>
              <a:t> 2/11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44972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0787E4C-9C88-4EFB-893A-57974320F0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A0787E4C-9C88-4EFB-893A-57974320F0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A0787E4C-9C88-4EFB-893A-57974320F0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A0787E4C-9C88-4EFB-893A-57974320F0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AE417D5-C217-4915-91EC-D33A2F953C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graphicEl>
                                              <a:dgm id="{EAE417D5-C217-4915-91EC-D33A2F953CF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graphicEl>
                                              <a:dgm id="{EAE417D5-C217-4915-91EC-D33A2F953C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graphicEl>
                                              <a:dgm id="{EAE417D5-C217-4915-91EC-D33A2F953CF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2ED3D20-4D22-4EA5-95AC-D9FA56487A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>
                                            <p:graphicEl>
                                              <a:dgm id="{72ED3D20-4D22-4EA5-95AC-D9FA56487A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>
                                            <p:graphicEl>
                                              <a:dgm id="{72ED3D20-4D22-4EA5-95AC-D9FA56487A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>
                                            <p:graphicEl>
                                              <a:dgm id="{72ED3D20-4D22-4EA5-95AC-D9FA56487A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B98DCBF-6FAE-4453-8CCE-5D5E529D91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graphicEl>
                                              <a:dgm id="{7B98DCBF-6FAE-4453-8CCE-5D5E529D91F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graphicEl>
                                              <a:dgm id="{7B98DCBF-6FAE-4453-8CCE-5D5E529D91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graphicEl>
                                              <a:dgm id="{7B98DCBF-6FAE-4453-8CCE-5D5E529D91F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0D33482-2AEC-4D11-A653-FC0679B587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>
                                            <p:graphicEl>
                                              <a:dgm id="{30D33482-2AEC-4D11-A653-FC0679B587C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>
                                            <p:graphicEl>
                                              <a:dgm id="{30D33482-2AEC-4D11-A653-FC0679B587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graphicEl>
                                              <a:dgm id="{30D33482-2AEC-4D11-A653-FC0679B587C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F2DE4A5-58FC-48BA-8D6A-B2B852677C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7">
                                            <p:graphicEl>
                                              <a:dgm id="{9F2DE4A5-58FC-48BA-8D6A-B2B852677C3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graphicEl>
                                              <a:dgm id="{9F2DE4A5-58FC-48BA-8D6A-B2B852677C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>
                                            <p:graphicEl>
                                              <a:dgm id="{9F2DE4A5-58FC-48BA-8D6A-B2B852677C3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E8440E8F-06E8-48EC-ACFF-7AA2240C4A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7">
                                            <p:graphicEl>
                                              <a:dgm id="{E8440E8F-06E8-48EC-ACFF-7AA2240C4A1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>
                                            <p:graphicEl>
                                              <a:dgm id="{E8440E8F-06E8-48EC-ACFF-7AA2240C4A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>
                                            <p:graphicEl>
                                              <a:dgm id="{E8440E8F-06E8-48EC-ACFF-7AA2240C4A1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041745968"/>
              </p:ext>
            </p:extLst>
          </p:nvPr>
        </p:nvGraphicFramePr>
        <p:xfrm>
          <a:off x="179512" y="1124744"/>
          <a:ext cx="8352928" cy="53490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5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>
          <a:xfrm>
            <a:off x="467544" y="0"/>
            <a:ext cx="7467600" cy="1143000"/>
          </a:xfrm>
        </p:spPr>
        <p:txBody>
          <a:bodyPr/>
          <a:lstStyle/>
          <a:p>
            <a:r>
              <a:rPr lang="el-GR" dirty="0" smtClean="0"/>
              <a:t>7.6 </a:t>
            </a:r>
            <a:r>
              <a:rPr lang="el-GR" dirty="0" err="1" smtClean="0"/>
              <a:t>Φορολογικη</a:t>
            </a:r>
            <a:r>
              <a:rPr lang="el-GR" dirty="0" smtClean="0"/>
              <a:t> </a:t>
            </a:r>
            <a:r>
              <a:rPr lang="el-GR" dirty="0" err="1" smtClean="0"/>
              <a:t>συνειδηση</a:t>
            </a:r>
            <a:r>
              <a:rPr lang="el-GR" dirty="0" smtClean="0"/>
              <a:t> 3/11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43820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39AF53D-AC09-4C3E-9390-990AA2DE18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439AF53D-AC09-4C3E-9390-990AA2DE182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439AF53D-AC09-4C3E-9390-990AA2DE18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439AF53D-AC09-4C3E-9390-990AA2DE182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B7E6F80-8D98-4C17-A372-FFCF3F87E6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graphicEl>
                                              <a:dgm id="{7B7E6F80-8D98-4C17-A372-FFCF3F87E6F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graphicEl>
                                              <a:dgm id="{7B7E6F80-8D98-4C17-A372-FFCF3F87E6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graphicEl>
                                              <a:dgm id="{7B7E6F80-8D98-4C17-A372-FFCF3F87E6F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2C0CE3B-5E30-441D-AD06-2BA296D544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graphicEl>
                                              <a:dgm id="{F2C0CE3B-5E30-441D-AD06-2BA296D5444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graphicEl>
                                              <a:dgm id="{F2C0CE3B-5E30-441D-AD06-2BA296D544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graphicEl>
                                              <a:dgm id="{F2C0CE3B-5E30-441D-AD06-2BA296D544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C7DE609-0571-4DFA-BCA0-AF577F8BA3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graphicEl>
                                              <a:dgm id="{AC7DE609-0571-4DFA-BCA0-AF577F8BA3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graphicEl>
                                              <a:dgm id="{AC7DE609-0571-4DFA-BCA0-AF577F8BA3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graphicEl>
                                              <a:dgm id="{AC7DE609-0571-4DFA-BCA0-AF577F8BA3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6B2CFBE-FE6A-4344-8DF4-EA7A11D70D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>
                                            <p:graphicEl>
                                              <a:dgm id="{06B2CFBE-FE6A-4344-8DF4-EA7A11D70D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graphicEl>
                                              <a:dgm id="{06B2CFBE-FE6A-4344-8DF4-EA7A11D70D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graphicEl>
                                              <a:dgm id="{06B2CFBE-FE6A-4344-8DF4-EA7A11D70D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55966928"/>
              </p:ext>
            </p:extLst>
          </p:nvPr>
        </p:nvGraphicFramePr>
        <p:xfrm>
          <a:off x="457200" y="1484784"/>
          <a:ext cx="8075240" cy="49890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6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7.6 </a:t>
            </a:r>
            <a:r>
              <a:rPr lang="el-GR" dirty="0" err="1" smtClean="0"/>
              <a:t>Φορολογικη</a:t>
            </a:r>
            <a:r>
              <a:rPr lang="el-GR" dirty="0" smtClean="0"/>
              <a:t> </a:t>
            </a:r>
            <a:r>
              <a:rPr lang="el-GR" dirty="0" err="1" smtClean="0"/>
              <a:t>συνειδηση</a:t>
            </a:r>
            <a:r>
              <a:rPr lang="el-GR" dirty="0" smtClean="0"/>
              <a:t> 4/11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27040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4DBA965-7287-4A62-8422-62DAC045CC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D4DBA965-7287-4A62-8422-62DAC045CC1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D4DBA965-7287-4A62-8422-62DAC045CC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D4DBA965-7287-4A62-8422-62DAC045CC1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D4DFA5C-89CD-486D-87CB-DCC3010EA7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>
                                            <p:graphicEl>
                                              <a:dgm id="{4D4DFA5C-89CD-486D-87CB-DCC3010EA7B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>
                                            <p:graphicEl>
                                              <a:dgm id="{4D4DFA5C-89CD-486D-87CB-DCC3010EA7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graphicEl>
                                              <a:dgm id="{4D4DFA5C-89CD-486D-87CB-DCC3010EA7B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5801932-4B1E-4E4D-B8CE-D614B30B1A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graphicEl>
                                              <a:dgm id="{85801932-4B1E-4E4D-B8CE-D614B30B1A1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graphicEl>
                                              <a:dgm id="{85801932-4B1E-4E4D-B8CE-D614B30B1A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graphicEl>
                                              <a:dgm id="{85801932-4B1E-4E4D-B8CE-D614B30B1A1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2786B43-BE45-4B10-AC6F-ADC05B880D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">
                                            <p:graphicEl>
                                              <a:dgm id="{B2786B43-BE45-4B10-AC6F-ADC05B880D9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>
                                            <p:graphicEl>
                                              <a:dgm id="{B2786B43-BE45-4B10-AC6F-ADC05B880D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graphicEl>
                                              <a:dgm id="{B2786B43-BE45-4B10-AC6F-ADC05B880D9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14383A6-22E8-40AA-97D8-4AE92E52DA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>
                                            <p:graphicEl>
                                              <a:dgm id="{414383A6-22E8-40AA-97D8-4AE92E52DA4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graphicEl>
                                              <a:dgm id="{414383A6-22E8-40AA-97D8-4AE92E52DA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>
                                            <p:graphicEl>
                                              <a:dgm id="{414383A6-22E8-40AA-97D8-4AE92E52DA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0D44B6EC-37FE-4A37-9170-B7AF0BCE86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7">
                                            <p:graphicEl>
                                              <a:dgm id="{0D44B6EC-37FE-4A37-9170-B7AF0BCE864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>
                                            <p:graphicEl>
                                              <a:dgm id="{0D44B6EC-37FE-4A37-9170-B7AF0BCE86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graphicEl>
                                              <a:dgm id="{0D44B6EC-37FE-4A37-9170-B7AF0BCE864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CBA93B9-AB56-419B-B070-1441BCAE92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>
                                            <p:graphicEl>
                                              <a:dgm id="{CCBA93B9-AB56-419B-B070-1441BCAE92B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7">
                                            <p:graphicEl>
                                              <a:dgm id="{CCBA93B9-AB56-419B-B070-1441BCAE92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7">
                                            <p:graphicEl>
                                              <a:dgm id="{CCBA93B9-AB56-419B-B070-1441BCAE92B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749716D-3818-441A-AA33-7B9AA983F1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7">
                                            <p:graphicEl>
                                              <a:dgm id="{B749716D-3818-441A-AA33-7B9AA983F1D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>
                                            <p:graphicEl>
                                              <a:dgm id="{B749716D-3818-441A-AA33-7B9AA983F1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7">
                                            <p:graphicEl>
                                              <a:dgm id="{B749716D-3818-441A-AA33-7B9AA983F1D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862181341"/>
              </p:ext>
            </p:extLst>
          </p:nvPr>
        </p:nvGraphicFramePr>
        <p:xfrm>
          <a:off x="457200" y="1556792"/>
          <a:ext cx="7931224" cy="49170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7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7.6 </a:t>
            </a:r>
            <a:r>
              <a:rPr lang="el-GR" dirty="0" err="1" smtClean="0"/>
              <a:t>Φορολογικη</a:t>
            </a:r>
            <a:r>
              <a:rPr lang="el-GR" dirty="0" smtClean="0"/>
              <a:t> </a:t>
            </a:r>
            <a:r>
              <a:rPr lang="el-GR" dirty="0" err="1" smtClean="0"/>
              <a:t>συνειδηση</a:t>
            </a:r>
            <a:r>
              <a:rPr lang="el-GR" dirty="0" smtClean="0"/>
              <a:t> 5/11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89438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FD1BA9EA-4D51-4D2F-9CB8-69564955C1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FD1BA9EA-4D51-4D2F-9CB8-69564955C11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FD1BA9EA-4D51-4D2F-9CB8-69564955C1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FD1BA9EA-4D51-4D2F-9CB8-69564955C11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5E6CF4C-C045-45B5-AFAA-9A730826DE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graphicEl>
                                              <a:dgm id="{35E6CF4C-C045-45B5-AFAA-9A730826DE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graphicEl>
                                              <a:dgm id="{35E6CF4C-C045-45B5-AFAA-9A730826DE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graphicEl>
                                              <a:dgm id="{35E6CF4C-C045-45B5-AFAA-9A730826DE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17ADE2C4-CAA5-4F61-B426-062F2A4CC2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graphicEl>
                                              <a:dgm id="{17ADE2C4-CAA5-4F61-B426-062F2A4CC23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graphicEl>
                                              <a:dgm id="{17ADE2C4-CAA5-4F61-B426-062F2A4CC2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graphicEl>
                                              <a:dgm id="{17ADE2C4-CAA5-4F61-B426-062F2A4CC23B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2776575756"/>
              </p:ext>
            </p:extLst>
          </p:nvPr>
        </p:nvGraphicFramePr>
        <p:xfrm>
          <a:off x="457200" y="1600200"/>
          <a:ext cx="74676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8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7.6 </a:t>
            </a:r>
            <a:r>
              <a:rPr lang="el-GR" dirty="0" err="1" smtClean="0"/>
              <a:t>Φορολογικη</a:t>
            </a:r>
            <a:r>
              <a:rPr lang="el-GR" dirty="0" smtClean="0"/>
              <a:t> </a:t>
            </a:r>
            <a:r>
              <a:rPr lang="el-GR" dirty="0" err="1" smtClean="0"/>
              <a:t>συνειδηση</a:t>
            </a:r>
            <a:r>
              <a:rPr lang="el-GR" dirty="0" smtClean="0"/>
              <a:t> 6/11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66781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7E71E2A-E074-46E5-A854-77C3F043D3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67E71E2A-E074-46E5-A854-77C3F043D37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67E71E2A-E074-46E5-A854-77C3F043D3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67E71E2A-E074-46E5-A854-77C3F043D37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01E2653-1BD5-477A-B143-E4AC8D24E3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graphicEl>
                                              <a:dgm id="{901E2653-1BD5-477A-B143-E4AC8D24E35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graphicEl>
                                              <a:dgm id="{901E2653-1BD5-477A-B143-E4AC8D24E3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graphicEl>
                                              <a:dgm id="{901E2653-1BD5-477A-B143-E4AC8D24E35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6C56AC1B-171C-4466-9BCD-2F13EAF672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>
                                            <p:graphicEl>
                                              <a:dgm id="{6C56AC1B-171C-4466-9BCD-2F13EAF6726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graphicEl>
                                              <a:dgm id="{6C56AC1B-171C-4466-9BCD-2F13EAF672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>
                                            <p:graphicEl>
                                              <a:dgm id="{6C56AC1B-171C-4466-9BCD-2F13EAF6726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B2DA09E-BBA8-4D2D-A1E3-E5927197EB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graphicEl>
                                              <a:dgm id="{7B2DA09E-BBA8-4D2D-A1E3-E5927197EB9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>
                                            <p:graphicEl>
                                              <a:dgm id="{7B2DA09E-BBA8-4D2D-A1E3-E5927197EB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>
                                            <p:graphicEl>
                                              <a:dgm id="{7B2DA09E-BBA8-4D2D-A1E3-E5927197EB9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Θέση περιεχομένου 6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4293460184"/>
              </p:ext>
            </p:extLst>
          </p:nvPr>
        </p:nvGraphicFramePr>
        <p:xfrm>
          <a:off x="457200" y="1600200"/>
          <a:ext cx="7715200" cy="48736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AE318D7-B26F-418D-AE45-FB9354013C95}" type="slidenum">
              <a:rPr lang="el-GR" smtClean="0"/>
              <a:t>9</a:t>
            </a:fld>
            <a:endParaRPr lang="el-GR"/>
          </a:p>
        </p:txBody>
      </p:sp>
      <p:sp>
        <p:nvSpPr>
          <p:cNvPr id="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7.6 </a:t>
            </a:r>
            <a:r>
              <a:rPr lang="el-GR" dirty="0" err="1" smtClean="0"/>
              <a:t>Φορολογικη</a:t>
            </a:r>
            <a:r>
              <a:rPr lang="el-GR" dirty="0" smtClean="0"/>
              <a:t> </a:t>
            </a:r>
            <a:r>
              <a:rPr lang="el-GR" dirty="0" err="1" smtClean="0"/>
              <a:t>συνειδηση</a:t>
            </a:r>
            <a:r>
              <a:rPr lang="el-GR" dirty="0" smtClean="0"/>
              <a:t> 7/11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62171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D861EAE-96EB-4E9F-BA08-B1F212B6E8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graphicEl>
                                              <a:dgm id="{9D861EAE-96EB-4E9F-BA08-B1F212B6E81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graphicEl>
                                              <a:dgm id="{9D861EAE-96EB-4E9F-BA08-B1F212B6E8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graphicEl>
                                              <a:dgm id="{9D861EAE-96EB-4E9F-BA08-B1F212B6E81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7327684-A5F9-438B-B3F9-C87C8FF5C9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>
                                            <p:graphicEl>
                                              <a:dgm id="{97327684-A5F9-438B-B3F9-C87C8FF5C91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graphicEl>
                                              <a:dgm id="{97327684-A5F9-438B-B3F9-C87C8FF5C9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>
                                            <p:graphicEl>
                                              <a:dgm id="{97327684-A5F9-438B-B3F9-C87C8FF5C91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C5C8091-3E45-4AC7-869E-69B8B006AB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">
                                            <p:graphicEl>
                                              <a:dgm id="{DC5C8091-3E45-4AC7-869E-69B8B006AB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>
                                            <p:graphicEl>
                                              <a:dgm id="{DC5C8091-3E45-4AC7-869E-69B8B006AB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graphicEl>
                                              <a:dgm id="{DC5C8091-3E45-4AC7-869E-69B8B006AB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BAFB4B9-DB80-4199-A251-EA8327A843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>
                                            <p:graphicEl>
                                              <a:dgm id="{DBAFB4B9-DB80-4199-A251-EA8327A8436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graphicEl>
                                              <a:dgm id="{DBAFB4B9-DB80-4199-A251-EA8327A843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>
                                            <p:graphicEl>
                                              <a:dgm id="{DBAFB4B9-DB80-4199-A251-EA8327A8436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D31228E4-A1E1-4E53-95EF-2D17E4B9F7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>
                                            <p:graphicEl>
                                              <a:dgm id="{D31228E4-A1E1-4E53-95EF-2D17E4B9F7D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graphicEl>
                                              <a:dgm id="{D31228E4-A1E1-4E53-95EF-2D17E4B9F7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>
                                            <p:graphicEl>
                                              <a:dgm id="{D31228E4-A1E1-4E53-95EF-2D17E4B9F7D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Sub>
          <a:bldDgm bld="lvlOne"/>
        </p:bldSub>
      </p:bldGraphic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litis_forologi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Προεξοχή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Προεξοχή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politis_forologia</Template>
  <TotalTime>8</TotalTime>
  <Words>194</Words>
  <Application>Microsoft Office PowerPoint</Application>
  <PresentationFormat>Προβολή στην οθόνη (4:3)</PresentationFormat>
  <Paragraphs>66</Paragraphs>
  <Slides>12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politis_forologia</vt:lpstr>
      <vt:lpstr>ΚΕΦΑΛΑΙΟ 7ο-Ο ΕΛΕΥΘΕΡΟΣ ΥΠΕΥΘΥΝΟΣ ΚΑΙ ΕΝΕΡΓΟΣ ΠΟΛΙΤΗΣ</vt:lpstr>
      <vt:lpstr>7.6 Φορολογικη συνειδηση 1/11</vt:lpstr>
      <vt:lpstr>Παρουσίαση του PowerPoint</vt:lpstr>
      <vt:lpstr>7.6 Φορολογικη συνειδηση 2/11</vt:lpstr>
      <vt:lpstr>7.6 Φορολογικη συνειδηση 3/11</vt:lpstr>
      <vt:lpstr>7.6 Φορολογικη συνειδηση 4/11</vt:lpstr>
      <vt:lpstr>7.6 Φορολογικη συνειδηση 5/11</vt:lpstr>
      <vt:lpstr>7.6 Φορολογικη συνειδηση 6/11</vt:lpstr>
      <vt:lpstr>7.6 Φορολογικη συνειδηση 7/11</vt:lpstr>
      <vt:lpstr>7.6 Φορολογικη συνειδηση 8/11</vt:lpstr>
      <vt:lpstr>7.6 Φορολογικη συνειδηση 9/11</vt:lpstr>
      <vt:lpstr>7.6 Φορολογικη συνειδηση 10/11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ΚΕΦΑΛΑΙΟ 7ο-Ο ΕΛΕΥΘΕΡΟΣ ΥΠΕΥΘΥΝΟΣ ΚΑΙ ΕΝΕΡΓΟΣ ΠΟΛΙΤΗΣ</dc:title>
  <dc:creator>user</dc:creator>
  <cp:lastModifiedBy>user</cp:lastModifiedBy>
  <cp:revision>3</cp:revision>
  <cp:lastPrinted>2014-11-21T17:44:54Z</cp:lastPrinted>
  <dcterms:created xsi:type="dcterms:W3CDTF">2017-01-11T20:38:28Z</dcterms:created>
  <dcterms:modified xsi:type="dcterms:W3CDTF">2017-01-11T21:12:03Z</dcterms:modified>
</cp:coreProperties>
</file>