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455" r:id="rId2"/>
    <p:sldId id="467" r:id="rId3"/>
    <p:sldId id="468" r:id="rId4"/>
    <p:sldId id="456" r:id="rId5"/>
    <p:sldId id="458" r:id="rId6"/>
    <p:sldId id="471" r:id="rId7"/>
    <p:sldId id="459" r:id="rId8"/>
    <p:sldId id="470" r:id="rId9"/>
    <p:sldId id="469" r:id="rId10"/>
    <p:sldId id="461" r:id="rId11"/>
    <p:sldId id="462" r:id="rId12"/>
    <p:sldId id="463" r:id="rId13"/>
    <p:sldId id="465" r:id="rId14"/>
    <p:sldId id="466" r:id="rId15"/>
  </p:sldIdLst>
  <p:sldSz cx="9144000" cy="6858000" type="screen4x3"/>
  <p:notesSz cx="6881813" cy="100028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Μεσαίο στυλ 3 - Έμφαση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Μεσαίο στυλ 3 - 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9822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B6BE9-AD24-4F09-92EE-A966C8D2AADC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3EC84B6C-BC5E-43FC-87EA-819F1912B5C9}">
      <dgm:prSet phldrT="[Κείμενο]" custT="1"/>
      <dgm:spPr/>
      <dgm:t>
        <a:bodyPr/>
        <a:lstStyle/>
        <a:p>
          <a:r>
            <a:rPr lang="el-GR" sz="2800" dirty="0" smtClean="0"/>
            <a:t>Οι κοινωνικοί κανόνες είναι πρότυπα συμπεριφοράς, κοινωνικά αποδεκτά</a:t>
          </a:r>
          <a:endParaRPr lang="el-GR" sz="2800" dirty="0"/>
        </a:p>
      </dgm:t>
    </dgm:pt>
    <dgm:pt modelId="{DC163993-6B64-47D0-BE2B-5D752600974A}" type="parTrans" cxnId="{0344BFDF-5700-4A37-90E0-AA84CD1704A5}">
      <dgm:prSet/>
      <dgm:spPr/>
      <dgm:t>
        <a:bodyPr/>
        <a:lstStyle/>
        <a:p>
          <a:endParaRPr lang="el-GR"/>
        </a:p>
      </dgm:t>
    </dgm:pt>
    <dgm:pt modelId="{197745E0-0513-4CD0-BD82-30BFDEEA9D8A}" type="sibTrans" cxnId="{0344BFDF-5700-4A37-90E0-AA84CD1704A5}">
      <dgm:prSet/>
      <dgm:spPr/>
      <dgm:t>
        <a:bodyPr/>
        <a:lstStyle/>
        <a:p>
          <a:endParaRPr lang="el-GR"/>
        </a:p>
      </dgm:t>
    </dgm:pt>
    <dgm:pt modelId="{E2D8008E-536C-4331-9493-7CE46F982B83}">
      <dgm:prSet phldrT="[Κείμενο]" custT="1"/>
      <dgm:spPr/>
      <dgm:t>
        <a:bodyPr/>
        <a:lstStyle/>
        <a:p>
          <a:r>
            <a:rPr lang="el-GR" sz="2400" dirty="0" smtClean="0"/>
            <a:t>με τα οποία ρυθμίζονται  και αξιολογούνται  οι συμπεριφορές των μελών της κοινωνίας.</a:t>
          </a:r>
          <a:endParaRPr lang="el-GR" sz="2400" dirty="0"/>
        </a:p>
      </dgm:t>
    </dgm:pt>
    <dgm:pt modelId="{AC7D9BB2-51C2-4ACC-9763-C86FFBBE7486}" type="parTrans" cxnId="{13280B21-4C21-4848-9E87-E20302ED9383}">
      <dgm:prSet/>
      <dgm:spPr/>
      <dgm:t>
        <a:bodyPr/>
        <a:lstStyle/>
        <a:p>
          <a:endParaRPr lang="el-GR"/>
        </a:p>
      </dgm:t>
    </dgm:pt>
    <dgm:pt modelId="{67924490-80EC-4166-948C-55CEE2A0BEB5}" type="sibTrans" cxnId="{13280B21-4C21-4848-9E87-E20302ED9383}">
      <dgm:prSet/>
      <dgm:spPr/>
      <dgm:t>
        <a:bodyPr/>
        <a:lstStyle/>
        <a:p>
          <a:endParaRPr lang="el-GR"/>
        </a:p>
      </dgm:t>
    </dgm:pt>
    <dgm:pt modelId="{709A52EE-D698-44E2-BBC7-7E3A6745CD7E}">
      <dgm:prSet phldrT="[Κείμενο]"/>
      <dgm:spPr/>
      <dgm:t>
        <a:bodyPr/>
        <a:lstStyle/>
        <a:p>
          <a:r>
            <a:rPr lang="el-GR" dirty="0" smtClean="0"/>
            <a:t>Η ύπαρξή τους είναι απαραίτητη για την κοινωνική συνοχή και τη σταθερότητα.</a:t>
          </a:r>
          <a:endParaRPr lang="el-GR" dirty="0"/>
        </a:p>
      </dgm:t>
    </dgm:pt>
    <dgm:pt modelId="{50D8109D-DFA5-4738-BAA2-9F4E14782B98}" type="parTrans" cxnId="{5734A679-CC18-4CC7-8420-6BD6197730A4}">
      <dgm:prSet/>
      <dgm:spPr/>
      <dgm:t>
        <a:bodyPr/>
        <a:lstStyle/>
        <a:p>
          <a:endParaRPr lang="el-GR"/>
        </a:p>
      </dgm:t>
    </dgm:pt>
    <dgm:pt modelId="{56A5DBA2-CC8A-4085-893D-10AAE3FCEFC8}" type="sibTrans" cxnId="{5734A679-CC18-4CC7-8420-6BD6197730A4}">
      <dgm:prSet/>
      <dgm:spPr/>
      <dgm:t>
        <a:bodyPr/>
        <a:lstStyle/>
        <a:p>
          <a:endParaRPr lang="el-GR"/>
        </a:p>
      </dgm:t>
    </dgm:pt>
    <dgm:pt modelId="{0755CC9D-0DA7-4E91-8ACA-DC0D9FE4DEA0}" type="pres">
      <dgm:prSet presAssocID="{424B6BE9-AD24-4F09-92EE-A966C8D2AAD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l-GR"/>
        </a:p>
      </dgm:t>
    </dgm:pt>
    <dgm:pt modelId="{49A6580F-1FC2-4ED2-B0B1-8519294EEFF5}" type="pres">
      <dgm:prSet presAssocID="{424B6BE9-AD24-4F09-92EE-A966C8D2AADC}" presName="Name1" presStyleCnt="0"/>
      <dgm:spPr/>
      <dgm:t>
        <a:bodyPr/>
        <a:lstStyle/>
        <a:p>
          <a:endParaRPr lang="el-GR"/>
        </a:p>
      </dgm:t>
    </dgm:pt>
    <dgm:pt modelId="{17B1859E-8FF3-47AD-B94A-9F5A77D76149}" type="pres">
      <dgm:prSet presAssocID="{424B6BE9-AD24-4F09-92EE-A966C8D2AADC}" presName="cycle" presStyleCnt="0"/>
      <dgm:spPr/>
      <dgm:t>
        <a:bodyPr/>
        <a:lstStyle/>
        <a:p>
          <a:endParaRPr lang="el-GR"/>
        </a:p>
      </dgm:t>
    </dgm:pt>
    <dgm:pt modelId="{4CA17B37-DCBF-4D16-B116-FE0788BBCA04}" type="pres">
      <dgm:prSet presAssocID="{424B6BE9-AD24-4F09-92EE-A966C8D2AADC}" presName="srcNode" presStyleLbl="node1" presStyleIdx="0" presStyleCnt="3"/>
      <dgm:spPr/>
      <dgm:t>
        <a:bodyPr/>
        <a:lstStyle/>
        <a:p>
          <a:endParaRPr lang="el-GR"/>
        </a:p>
      </dgm:t>
    </dgm:pt>
    <dgm:pt modelId="{B086B86D-FF7E-4EEC-B42D-26218FB4880E}" type="pres">
      <dgm:prSet presAssocID="{424B6BE9-AD24-4F09-92EE-A966C8D2AADC}" presName="conn" presStyleLbl="parChTrans1D2" presStyleIdx="0" presStyleCnt="1"/>
      <dgm:spPr/>
      <dgm:t>
        <a:bodyPr/>
        <a:lstStyle/>
        <a:p>
          <a:endParaRPr lang="el-GR"/>
        </a:p>
      </dgm:t>
    </dgm:pt>
    <dgm:pt modelId="{DD389177-A3CB-4A57-942F-23CFDF86C019}" type="pres">
      <dgm:prSet presAssocID="{424B6BE9-AD24-4F09-92EE-A966C8D2AADC}" presName="extraNode" presStyleLbl="node1" presStyleIdx="0" presStyleCnt="3"/>
      <dgm:spPr/>
      <dgm:t>
        <a:bodyPr/>
        <a:lstStyle/>
        <a:p>
          <a:endParaRPr lang="el-GR"/>
        </a:p>
      </dgm:t>
    </dgm:pt>
    <dgm:pt modelId="{66504815-2BEF-4673-AC7F-8B0512C51948}" type="pres">
      <dgm:prSet presAssocID="{424B6BE9-AD24-4F09-92EE-A966C8D2AADC}" presName="dstNode" presStyleLbl="node1" presStyleIdx="0" presStyleCnt="3"/>
      <dgm:spPr/>
      <dgm:t>
        <a:bodyPr/>
        <a:lstStyle/>
        <a:p>
          <a:endParaRPr lang="el-GR"/>
        </a:p>
      </dgm:t>
    </dgm:pt>
    <dgm:pt modelId="{05C355D3-1066-44E6-8347-AA93522E9AB6}" type="pres">
      <dgm:prSet presAssocID="{3EC84B6C-BC5E-43FC-87EA-819F1912B5C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BF205AB-BBE7-473C-B01F-B0C6B3E446E7}" type="pres">
      <dgm:prSet presAssocID="{3EC84B6C-BC5E-43FC-87EA-819F1912B5C9}" presName="accent_1" presStyleCnt="0"/>
      <dgm:spPr/>
      <dgm:t>
        <a:bodyPr/>
        <a:lstStyle/>
        <a:p>
          <a:endParaRPr lang="el-GR"/>
        </a:p>
      </dgm:t>
    </dgm:pt>
    <dgm:pt modelId="{084BBB62-4D72-49B3-85A3-21A23A0C3501}" type="pres">
      <dgm:prSet presAssocID="{3EC84B6C-BC5E-43FC-87EA-819F1912B5C9}" presName="accentRepeatNode" presStyleLbl="solidFgAcc1" presStyleIdx="0" presStyleCnt="3"/>
      <dgm:spPr/>
      <dgm:t>
        <a:bodyPr/>
        <a:lstStyle/>
        <a:p>
          <a:endParaRPr lang="el-GR"/>
        </a:p>
      </dgm:t>
    </dgm:pt>
    <dgm:pt modelId="{AFCCC3FA-EB90-4835-B731-306DB3A18EBC}" type="pres">
      <dgm:prSet presAssocID="{E2D8008E-536C-4331-9493-7CE46F982B8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4783C10-0F2D-43BA-8C0D-6343CAF412F8}" type="pres">
      <dgm:prSet presAssocID="{E2D8008E-536C-4331-9493-7CE46F982B83}" presName="accent_2" presStyleCnt="0"/>
      <dgm:spPr/>
      <dgm:t>
        <a:bodyPr/>
        <a:lstStyle/>
        <a:p>
          <a:endParaRPr lang="el-GR"/>
        </a:p>
      </dgm:t>
    </dgm:pt>
    <dgm:pt modelId="{2BE9CC18-1D58-4B2C-B47B-1267BE59A833}" type="pres">
      <dgm:prSet presAssocID="{E2D8008E-536C-4331-9493-7CE46F982B83}" presName="accentRepeatNode" presStyleLbl="solidFgAcc1" presStyleIdx="1" presStyleCnt="3"/>
      <dgm:spPr/>
      <dgm:t>
        <a:bodyPr/>
        <a:lstStyle/>
        <a:p>
          <a:endParaRPr lang="el-GR"/>
        </a:p>
      </dgm:t>
    </dgm:pt>
    <dgm:pt modelId="{9714D0B1-D118-455D-8719-AE5E02040802}" type="pres">
      <dgm:prSet presAssocID="{709A52EE-D698-44E2-BBC7-7E3A6745CD7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5E1DCB1-EE95-4F62-B512-BACFE662B115}" type="pres">
      <dgm:prSet presAssocID="{709A52EE-D698-44E2-BBC7-7E3A6745CD7E}" presName="accent_3" presStyleCnt="0"/>
      <dgm:spPr/>
      <dgm:t>
        <a:bodyPr/>
        <a:lstStyle/>
        <a:p>
          <a:endParaRPr lang="el-GR"/>
        </a:p>
      </dgm:t>
    </dgm:pt>
    <dgm:pt modelId="{2BF44BBB-1B56-4CD3-B404-9B729B8836EB}" type="pres">
      <dgm:prSet presAssocID="{709A52EE-D698-44E2-BBC7-7E3A6745CD7E}" presName="accentRepeatNode" presStyleLbl="solidFgAcc1" presStyleIdx="2" presStyleCnt="3"/>
      <dgm:spPr/>
      <dgm:t>
        <a:bodyPr/>
        <a:lstStyle/>
        <a:p>
          <a:endParaRPr lang="el-GR"/>
        </a:p>
      </dgm:t>
    </dgm:pt>
  </dgm:ptLst>
  <dgm:cxnLst>
    <dgm:cxn modelId="{0344BFDF-5700-4A37-90E0-AA84CD1704A5}" srcId="{424B6BE9-AD24-4F09-92EE-A966C8D2AADC}" destId="{3EC84B6C-BC5E-43FC-87EA-819F1912B5C9}" srcOrd="0" destOrd="0" parTransId="{DC163993-6B64-47D0-BE2B-5D752600974A}" sibTransId="{197745E0-0513-4CD0-BD82-30BFDEEA9D8A}"/>
    <dgm:cxn modelId="{55ADD680-98DD-479B-AB52-488D3BDFDB1B}" type="presOf" srcId="{E2D8008E-536C-4331-9493-7CE46F982B83}" destId="{AFCCC3FA-EB90-4835-B731-306DB3A18EBC}" srcOrd="0" destOrd="0" presId="urn:microsoft.com/office/officeart/2008/layout/VerticalCurvedList"/>
    <dgm:cxn modelId="{13280B21-4C21-4848-9E87-E20302ED9383}" srcId="{424B6BE9-AD24-4F09-92EE-A966C8D2AADC}" destId="{E2D8008E-536C-4331-9493-7CE46F982B83}" srcOrd="1" destOrd="0" parTransId="{AC7D9BB2-51C2-4ACC-9763-C86FFBBE7486}" sibTransId="{67924490-80EC-4166-948C-55CEE2A0BEB5}"/>
    <dgm:cxn modelId="{4207FCCF-154E-4CBF-BA93-F46C532FA6B9}" type="presOf" srcId="{197745E0-0513-4CD0-BD82-30BFDEEA9D8A}" destId="{B086B86D-FF7E-4EEC-B42D-26218FB4880E}" srcOrd="0" destOrd="0" presId="urn:microsoft.com/office/officeart/2008/layout/VerticalCurvedList"/>
    <dgm:cxn modelId="{148167D7-4794-4947-9674-4C826BC0828B}" type="presOf" srcId="{3EC84B6C-BC5E-43FC-87EA-819F1912B5C9}" destId="{05C355D3-1066-44E6-8347-AA93522E9AB6}" srcOrd="0" destOrd="0" presId="urn:microsoft.com/office/officeart/2008/layout/VerticalCurvedList"/>
    <dgm:cxn modelId="{6AA37C4E-4C50-4950-98A9-57B16C5362F0}" type="presOf" srcId="{424B6BE9-AD24-4F09-92EE-A966C8D2AADC}" destId="{0755CC9D-0DA7-4E91-8ACA-DC0D9FE4DEA0}" srcOrd="0" destOrd="0" presId="urn:microsoft.com/office/officeart/2008/layout/VerticalCurvedList"/>
    <dgm:cxn modelId="{5734A679-CC18-4CC7-8420-6BD6197730A4}" srcId="{424B6BE9-AD24-4F09-92EE-A966C8D2AADC}" destId="{709A52EE-D698-44E2-BBC7-7E3A6745CD7E}" srcOrd="2" destOrd="0" parTransId="{50D8109D-DFA5-4738-BAA2-9F4E14782B98}" sibTransId="{56A5DBA2-CC8A-4085-893D-10AAE3FCEFC8}"/>
    <dgm:cxn modelId="{5BB6A08D-550B-4EA2-9548-CFDE18912AF8}" type="presOf" srcId="{709A52EE-D698-44E2-BBC7-7E3A6745CD7E}" destId="{9714D0B1-D118-455D-8719-AE5E02040802}" srcOrd="0" destOrd="0" presId="urn:microsoft.com/office/officeart/2008/layout/VerticalCurvedList"/>
    <dgm:cxn modelId="{854D9CA5-82FF-48CD-A22D-B3895D6752FB}" type="presParOf" srcId="{0755CC9D-0DA7-4E91-8ACA-DC0D9FE4DEA0}" destId="{49A6580F-1FC2-4ED2-B0B1-8519294EEFF5}" srcOrd="0" destOrd="0" presId="urn:microsoft.com/office/officeart/2008/layout/VerticalCurvedList"/>
    <dgm:cxn modelId="{C09CEBC3-DCCB-4246-B0F9-FAC2D7E61905}" type="presParOf" srcId="{49A6580F-1FC2-4ED2-B0B1-8519294EEFF5}" destId="{17B1859E-8FF3-47AD-B94A-9F5A77D76149}" srcOrd="0" destOrd="0" presId="urn:microsoft.com/office/officeart/2008/layout/VerticalCurvedList"/>
    <dgm:cxn modelId="{0B0FF8A7-CBDF-4DD5-A3B9-959BDB0823C7}" type="presParOf" srcId="{17B1859E-8FF3-47AD-B94A-9F5A77D76149}" destId="{4CA17B37-DCBF-4D16-B116-FE0788BBCA04}" srcOrd="0" destOrd="0" presId="urn:microsoft.com/office/officeart/2008/layout/VerticalCurvedList"/>
    <dgm:cxn modelId="{4463B3A1-0D27-41DF-A8AB-CB6F3D6E3C8F}" type="presParOf" srcId="{17B1859E-8FF3-47AD-B94A-9F5A77D76149}" destId="{B086B86D-FF7E-4EEC-B42D-26218FB4880E}" srcOrd="1" destOrd="0" presId="urn:microsoft.com/office/officeart/2008/layout/VerticalCurvedList"/>
    <dgm:cxn modelId="{1B1A8B7B-C6F6-491F-9AB4-9AA38E03A3CF}" type="presParOf" srcId="{17B1859E-8FF3-47AD-B94A-9F5A77D76149}" destId="{DD389177-A3CB-4A57-942F-23CFDF86C019}" srcOrd="2" destOrd="0" presId="urn:microsoft.com/office/officeart/2008/layout/VerticalCurvedList"/>
    <dgm:cxn modelId="{52B5A344-901F-4753-ABAA-28033C0B16E4}" type="presParOf" srcId="{17B1859E-8FF3-47AD-B94A-9F5A77D76149}" destId="{66504815-2BEF-4673-AC7F-8B0512C51948}" srcOrd="3" destOrd="0" presId="urn:microsoft.com/office/officeart/2008/layout/VerticalCurvedList"/>
    <dgm:cxn modelId="{531A9E4F-056A-44C7-9293-DDC1C18FB910}" type="presParOf" srcId="{49A6580F-1FC2-4ED2-B0B1-8519294EEFF5}" destId="{05C355D3-1066-44E6-8347-AA93522E9AB6}" srcOrd="1" destOrd="0" presId="urn:microsoft.com/office/officeart/2008/layout/VerticalCurvedList"/>
    <dgm:cxn modelId="{7275D36E-A322-46D0-A51C-7EAF0469FC41}" type="presParOf" srcId="{49A6580F-1FC2-4ED2-B0B1-8519294EEFF5}" destId="{EBF205AB-BBE7-473C-B01F-B0C6B3E446E7}" srcOrd="2" destOrd="0" presId="urn:microsoft.com/office/officeart/2008/layout/VerticalCurvedList"/>
    <dgm:cxn modelId="{37C410C1-2E0E-4AAA-90A0-14CA4BBB869E}" type="presParOf" srcId="{EBF205AB-BBE7-473C-B01F-B0C6B3E446E7}" destId="{084BBB62-4D72-49B3-85A3-21A23A0C3501}" srcOrd="0" destOrd="0" presId="urn:microsoft.com/office/officeart/2008/layout/VerticalCurvedList"/>
    <dgm:cxn modelId="{2A2AD567-5F93-49B5-B73E-7262B5358DE4}" type="presParOf" srcId="{49A6580F-1FC2-4ED2-B0B1-8519294EEFF5}" destId="{AFCCC3FA-EB90-4835-B731-306DB3A18EBC}" srcOrd="3" destOrd="0" presId="urn:microsoft.com/office/officeart/2008/layout/VerticalCurvedList"/>
    <dgm:cxn modelId="{F2C12310-63EC-4BE5-B6A2-DFE872D1B36D}" type="presParOf" srcId="{49A6580F-1FC2-4ED2-B0B1-8519294EEFF5}" destId="{94783C10-0F2D-43BA-8C0D-6343CAF412F8}" srcOrd="4" destOrd="0" presId="urn:microsoft.com/office/officeart/2008/layout/VerticalCurvedList"/>
    <dgm:cxn modelId="{53E4142B-7C21-4906-9272-B745D4532A8B}" type="presParOf" srcId="{94783C10-0F2D-43BA-8C0D-6343CAF412F8}" destId="{2BE9CC18-1D58-4B2C-B47B-1267BE59A833}" srcOrd="0" destOrd="0" presId="urn:microsoft.com/office/officeart/2008/layout/VerticalCurvedList"/>
    <dgm:cxn modelId="{E75A6658-79ED-4DB6-A6F8-A3200D0D5AA8}" type="presParOf" srcId="{49A6580F-1FC2-4ED2-B0B1-8519294EEFF5}" destId="{9714D0B1-D118-455D-8719-AE5E02040802}" srcOrd="5" destOrd="0" presId="urn:microsoft.com/office/officeart/2008/layout/VerticalCurvedList"/>
    <dgm:cxn modelId="{0B78B1B0-4C68-42D8-A636-EB8A5AF96AEC}" type="presParOf" srcId="{49A6580F-1FC2-4ED2-B0B1-8519294EEFF5}" destId="{65E1DCB1-EE95-4F62-B512-BACFE662B115}" srcOrd="6" destOrd="0" presId="urn:microsoft.com/office/officeart/2008/layout/VerticalCurvedList"/>
    <dgm:cxn modelId="{0DCA6A20-FFEA-439E-9DCC-F2E7884ECAFE}" type="presParOf" srcId="{65E1DCB1-EE95-4F62-B512-BACFE662B115}" destId="{2BF44BBB-1B56-4CD3-B404-9B729B8836E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C730492-DD64-43A0-A261-849630D2C64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3EE28A52-300C-44D8-8196-874E9E13AC2C}">
      <dgm:prSet phldrT="[Κείμενο]" custT="1"/>
      <dgm:spPr/>
      <dgm:t>
        <a:bodyPr/>
        <a:lstStyle/>
        <a:p>
          <a:r>
            <a:rPr lang="el-GR" sz="2400" dirty="0" smtClean="0"/>
            <a:t>Άτυπος κοινωνικός έλεγχος</a:t>
          </a:r>
          <a:endParaRPr lang="el-GR" sz="2400" dirty="0"/>
        </a:p>
      </dgm:t>
    </dgm:pt>
    <dgm:pt modelId="{F0617D03-D399-4288-87AF-E658ADC5D3E1}" type="parTrans" cxnId="{EDA69668-2AB2-4D9A-A3D2-E832BDA7F763}">
      <dgm:prSet/>
      <dgm:spPr/>
      <dgm:t>
        <a:bodyPr/>
        <a:lstStyle/>
        <a:p>
          <a:endParaRPr lang="el-GR"/>
        </a:p>
      </dgm:t>
    </dgm:pt>
    <dgm:pt modelId="{CA2138E4-4CB2-4B69-B646-D83A0E209840}" type="sibTrans" cxnId="{EDA69668-2AB2-4D9A-A3D2-E832BDA7F763}">
      <dgm:prSet/>
      <dgm:spPr/>
      <dgm:t>
        <a:bodyPr/>
        <a:lstStyle/>
        <a:p>
          <a:endParaRPr lang="el-GR"/>
        </a:p>
      </dgm:t>
    </dgm:pt>
    <dgm:pt modelId="{6B77A4EC-AD13-4A2C-A6BD-786B63EE767D}" type="asst">
      <dgm:prSet phldrT="[Κείμενο]" custT="1"/>
      <dgm:spPr/>
      <dgm:t>
        <a:bodyPr/>
        <a:lstStyle/>
        <a:p>
          <a:r>
            <a:rPr lang="el-GR" sz="2400" dirty="0" smtClean="0"/>
            <a:t>Δεν ασκείται με θεσμοθετημένα μέσα</a:t>
          </a:r>
          <a:endParaRPr lang="el-GR" sz="2400" dirty="0"/>
        </a:p>
      </dgm:t>
    </dgm:pt>
    <dgm:pt modelId="{C8264E8F-A962-4F3D-958A-43214C1F672A}" type="parTrans" cxnId="{09899EEB-8804-4A30-8D68-79522C3CB4E6}">
      <dgm:prSet/>
      <dgm:spPr/>
      <dgm:t>
        <a:bodyPr/>
        <a:lstStyle/>
        <a:p>
          <a:endParaRPr lang="el-GR"/>
        </a:p>
      </dgm:t>
    </dgm:pt>
    <dgm:pt modelId="{59D5C68F-9AE6-4C97-8A6C-7D2ADBFBB540}" type="sibTrans" cxnId="{09899EEB-8804-4A30-8D68-79522C3CB4E6}">
      <dgm:prSet/>
      <dgm:spPr/>
      <dgm:t>
        <a:bodyPr/>
        <a:lstStyle/>
        <a:p>
          <a:endParaRPr lang="el-GR"/>
        </a:p>
      </dgm:t>
    </dgm:pt>
    <dgm:pt modelId="{EB480AB4-F346-48D3-BD70-EEEEC6576726}" type="asst">
      <dgm:prSet phldrT="[Κείμενο]" custT="1"/>
      <dgm:spPr/>
      <dgm:t>
        <a:bodyPr/>
        <a:lstStyle/>
        <a:p>
          <a:r>
            <a:rPr lang="el-GR" sz="2000" dirty="0" smtClean="0"/>
            <a:t>Στηρίζεται στα ήθη, στα έθιμα, στις παραδόσεις, στους άγραφους κανόνες.</a:t>
          </a:r>
          <a:endParaRPr lang="el-GR" sz="2000" dirty="0"/>
        </a:p>
      </dgm:t>
    </dgm:pt>
    <dgm:pt modelId="{2F40AF47-941A-46A1-9CF3-04F3D1363D78}" type="parTrans" cxnId="{7943A059-DE9D-40E0-9E01-AA8D6D7DC62F}">
      <dgm:prSet/>
      <dgm:spPr/>
      <dgm:t>
        <a:bodyPr/>
        <a:lstStyle/>
        <a:p>
          <a:endParaRPr lang="el-GR"/>
        </a:p>
      </dgm:t>
    </dgm:pt>
    <dgm:pt modelId="{E0C57F2A-5A13-4BE3-97E5-0BB316E2D03C}" type="sibTrans" cxnId="{7943A059-DE9D-40E0-9E01-AA8D6D7DC62F}">
      <dgm:prSet/>
      <dgm:spPr/>
      <dgm:t>
        <a:bodyPr/>
        <a:lstStyle/>
        <a:p>
          <a:endParaRPr lang="el-GR"/>
        </a:p>
      </dgm:t>
    </dgm:pt>
    <dgm:pt modelId="{B26BD297-2576-4199-ABD1-07C06953BDA1}" type="asst">
      <dgm:prSet phldrT="[Κείμενο]" custT="1"/>
      <dgm:spPr/>
      <dgm:t>
        <a:bodyPr/>
        <a:lstStyle/>
        <a:p>
          <a:r>
            <a:rPr lang="el-GR" sz="1600" dirty="0" smtClean="0"/>
            <a:t>Ασκείται με πολλούς τρόπους (υποδείξεις, χειρονομίες, μορφασμούς, σεβασμό, περιφρόνηση, κριτική, επιβράβευση, αποδοκιμασία.</a:t>
          </a:r>
          <a:endParaRPr lang="el-GR" sz="1600" dirty="0"/>
        </a:p>
      </dgm:t>
    </dgm:pt>
    <dgm:pt modelId="{727400EC-4D85-4F57-9CF1-D0062B0EB631}" type="parTrans" cxnId="{B1E213AE-38F4-44B0-B35A-D921C1D44032}">
      <dgm:prSet/>
      <dgm:spPr/>
      <dgm:t>
        <a:bodyPr/>
        <a:lstStyle/>
        <a:p>
          <a:endParaRPr lang="el-GR"/>
        </a:p>
      </dgm:t>
    </dgm:pt>
    <dgm:pt modelId="{82FE00AE-8E49-4571-8E50-6EE543868ABF}" type="sibTrans" cxnId="{B1E213AE-38F4-44B0-B35A-D921C1D44032}">
      <dgm:prSet/>
      <dgm:spPr/>
      <dgm:t>
        <a:bodyPr/>
        <a:lstStyle/>
        <a:p>
          <a:endParaRPr lang="el-GR"/>
        </a:p>
      </dgm:t>
    </dgm:pt>
    <dgm:pt modelId="{751F7B34-8D8E-4E43-9F97-944C4438E88F}" type="pres">
      <dgm:prSet presAssocID="{2C730492-DD64-43A0-A261-849630D2C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79E13B87-4E47-4B45-8A15-50E28C76C7A5}" type="pres">
      <dgm:prSet presAssocID="{3EE28A52-300C-44D8-8196-874E9E13AC2C}" presName="hierRoot1" presStyleCnt="0"/>
      <dgm:spPr/>
    </dgm:pt>
    <dgm:pt modelId="{DEAA17A1-03BE-47C4-888E-E408F2F5C6F7}" type="pres">
      <dgm:prSet presAssocID="{3EE28A52-300C-44D8-8196-874E9E13AC2C}" presName="composite" presStyleCnt="0"/>
      <dgm:spPr/>
    </dgm:pt>
    <dgm:pt modelId="{A1EA046A-63A2-423A-87EF-583E8E1B76DE}" type="pres">
      <dgm:prSet presAssocID="{3EE28A52-300C-44D8-8196-874E9E13AC2C}" presName="background" presStyleLbl="node0" presStyleIdx="0" presStyleCnt="1"/>
      <dgm:spPr/>
    </dgm:pt>
    <dgm:pt modelId="{AC72BF53-1E42-4B7C-BE2F-EB8F3D25DFAA}" type="pres">
      <dgm:prSet presAssocID="{3EE28A52-300C-44D8-8196-874E9E13AC2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2E4F23B-3218-42BE-BB1C-C01877343971}" type="pres">
      <dgm:prSet presAssocID="{3EE28A52-300C-44D8-8196-874E9E13AC2C}" presName="hierChild2" presStyleCnt="0"/>
      <dgm:spPr/>
    </dgm:pt>
    <dgm:pt modelId="{1F5AE56C-F15B-4604-9450-6730310EDFFE}" type="pres">
      <dgm:prSet presAssocID="{C8264E8F-A962-4F3D-958A-43214C1F672A}" presName="Name10" presStyleLbl="parChTrans1D2" presStyleIdx="0" presStyleCnt="3"/>
      <dgm:spPr/>
      <dgm:t>
        <a:bodyPr/>
        <a:lstStyle/>
        <a:p>
          <a:endParaRPr lang="el-GR"/>
        </a:p>
      </dgm:t>
    </dgm:pt>
    <dgm:pt modelId="{A644B417-B072-4B0C-A5F7-443B077D6A31}" type="pres">
      <dgm:prSet presAssocID="{6B77A4EC-AD13-4A2C-A6BD-786B63EE767D}" presName="hierRoot2" presStyleCnt="0"/>
      <dgm:spPr/>
    </dgm:pt>
    <dgm:pt modelId="{78473937-CD80-40BD-B02E-B99930B02648}" type="pres">
      <dgm:prSet presAssocID="{6B77A4EC-AD13-4A2C-A6BD-786B63EE767D}" presName="composite2" presStyleCnt="0"/>
      <dgm:spPr/>
    </dgm:pt>
    <dgm:pt modelId="{A0322DD4-042A-44D6-866D-25D0686B9150}" type="pres">
      <dgm:prSet presAssocID="{6B77A4EC-AD13-4A2C-A6BD-786B63EE767D}" presName="background2" presStyleLbl="asst1" presStyleIdx="0" presStyleCnt="3"/>
      <dgm:spPr/>
    </dgm:pt>
    <dgm:pt modelId="{0683E60F-CA98-4EA9-A0D4-329CA866B38E}" type="pres">
      <dgm:prSet presAssocID="{6B77A4EC-AD13-4A2C-A6BD-786B63EE767D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A970C2B-3C56-46B9-8502-6513DA8D3AA5}" type="pres">
      <dgm:prSet presAssocID="{6B77A4EC-AD13-4A2C-A6BD-786B63EE767D}" presName="hierChild3" presStyleCnt="0"/>
      <dgm:spPr/>
    </dgm:pt>
    <dgm:pt modelId="{FCC16931-2A3A-4A7D-B6BA-87AD93FF6834}" type="pres">
      <dgm:prSet presAssocID="{2F40AF47-941A-46A1-9CF3-04F3D1363D78}" presName="Name10" presStyleLbl="parChTrans1D2" presStyleIdx="1" presStyleCnt="3"/>
      <dgm:spPr/>
      <dgm:t>
        <a:bodyPr/>
        <a:lstStyle/>
        <a:p>
          <a:endParaRPr lang="el-GR"/>
        </a:p>
      </dgm:t>
    </dgm:pt>
    <dgm:pt modelId="{8F099224-AD78-4559-807C-03FEC684FFF0}" type="pres">
      <dgm:prSet presAssocID="{EB480AB4-F346-48D3-BD70-EEEEC6576726}" presName="hierRoot2" presStyleCnt="0"/>
      <dgm:spPr/>
    </dgm:pt>
    <dgm:pt modelId="{C55F8640-D1D0-477B-8FDA-D213E3DFC178}" type="pres">
      <dgm:prSet presAssocID="{EB480AB4-F346-48D3-BD70-EEEEC6576726}" presName="composite2" presStyleCnt="0"/>
      <dgm:spPr/>
    </dgm:pt>
    <dgm:pt modelId="{437BFFEA-041C-4755-B71C-2256F23BD4F5}" type="pres">
      <dgm:prSet presAssocID="{EB480AB4-F346-48D3-BD70-EEEEC6576726}" presName="background2" presStyleLbl="asst1" presStyleIdx="1" presStyleCnt="3"/>
      <dgm:spPr/>
    </dgm:pt>
    <dgm:pt modelId="{41ACD447-3D8C-4035-8259-8DF231102027}" type="pres">
      <dgm:prSet presAssocID="{EB480AB4-F346-48D3-BD70-EEEEC6576726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43F59C7-424E-42EC-9443-DD1783641576}" type="pres">
      <dgm:prSet presAssocID="{EB480AB4-F346-48D3-BD70-EEEEC6576726}" presName="hierChild3" presStyleCnt="0"/>
      <dgm:spPr/>
    </dgm:pt>
    <dgm:pt modelId="{F20C47CB-F7BB-49E0-B361-EA86394FCBB4}" type="pres">
      <dgm:prSet presAssocID="{727400EC-4D85-4F57-9CF1-D0062B0EB631}" presName="Name10" presStyleLbl="parChTrans1D2" presStyleIdx="2" presStyleCnt="3"/>
      <dgm:spPr/>
      <dgm:t>
        <a:bodyPr/>
        <a:lstStyle/>
        <a:p>
          <a:endParaRPr lang="el-GR"/>
        </a:p>
      </dgm:t>
    </dgm:pt>
    <dgm:pt modelId="{EAD3E533-0AF6-41A8-AED6-4563ACD4436E}" type="pres">
      <dgm:prSet presAssocID="{B26BD297-2576-4199-ABD1-07C06953BDA1}" presName="hierRoot2" presStyleCnt="0"/>
      <dgm:spPr/>
    </dgm:pt>
    <dgm:pt modelId="{FB6F683D-8960-4096-A054-8947EF201045}" type="pres">
      <dgm:prSet presAssocID="{B26BD297-2576-4199-ABD1-07C06953BDA1}" presName="composite2" presStyleCnt="0"/>
      <dgm:spPr/>
    </dgm:pt>
    <dgm:pt modelId="{B855C862-CC2F-40AD-B786-EA93FB396131}" type="pres">
      <dgm:prSet presAssocID="{B26BD297-2576-4199-ABD1-07C06953BDA1}" presName="background2" presStyleLbl="asst1" presStyleIdx="2" presStyleCnt="3"/>
      <dgm:spPr/>
    </dgm:pt>
    <dgm:pt modelId="{F2C75D6F-F210-4B54-9220-308D1BCDC956}" type="pres">
      <dgm:prSet presAssocID="{B26BD297-2576-4199-ABD1-07C06953BDA1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70E06BB-B689-4099-B7C8-6E6BA76920E1}" type="pres">
      <dgm:prSet presAssocID="{B26BD297-2576-4199-ABD1-07C06953BDA1}" presName="hierChild3" presStyleCnt="0"/>
      <dgm:spPr/>
    </dgm:pt>
  </dgm:ptLst>
  <dgm:cxnLst>
    <dgm:cxn modelId="{7E756539-0D92-4B8A-BEFB-810199D62BBA}" type="presOf" srcId="{6B77A4EC-AD13-4A2C-A6BD-786B63EE767D}" destId="{0683E60F-CA98-4EA9-A0D4-329CA866B38E}" srcOrd="0" destOrd="0" presId="urn:microsoft.com/office/officeart/2005/8/layout/hierarchy1"/>
    <dgm:cxn modelId="{C73E2FED-0000-4F03-8584-6DAAAFFC7B3C}" type="presOf" srcId="{2C730492-DD64-43A0-A261-849630D2C64A}" destId="{751F7B34-8D8E-4E43-9F97-944C4438E88F}" srcOrd="0" destOrd="0" presId="urn:microsoft.com/office/officeart/2005/8/layout/hierarchy1"/>
    <dgm:cxn modelId="{09899EEB-8804-4A30-8D68-79522C3CB4E6}" srcId="{3EE28A52-300C-44D8-8196-874E9E13AC2C}" destId="{6B77A4EC-AD13-4A2C-A6BD-786B63EE767D}" srcOrd="0" destOrd="0" parTransId="{C8264E8F-A962-4F3D-958A-43214C1F672A}" sibTransId="{59D5C68F-9AE6-4C97-8A6C-7D2ADBFBB540}"/>
    <dgm:cxn modelId="{614501D2-2A37-46A2-9B7E-15E3D402C3B3}" type="presOf" srcId="{EB480AB4-F346-48D3-BD70-EEEEC6576726}" destId="{41ACD447-3D8C-4035-8259-8DF231102027}" srcOrd="0" destOrd="0" presId="urn:microsoft.com/office/officeart/2005/8/layout/hierarchy1"/>
    <dgm:cxn modelId="{B1E213AE-38F4-44B0-B35A-D921C1D44032}" srcId="{3EE28A52-300C-44D8-8196-874E9E13AC2C}" destId="{B26BD297-2576-4199-ABD1-07C06953BDA1}" srcOrd="2" destOrd="0" parTransId="{727400EC-4D85-4F57-9CF1-D0062B0EB631}" sibTransId="{82FE00AE-8E49-4571-8E50-6EE543868ABF}"/>
    <dgm:cxn modelId="{7943A059-DE9D-40E0-9E01-AA8D6D7DC62F}" srcId="{3EE28A52-300C-44D8-8196-874E9E13AC2C}" destId="{EB480AB4-F346-48D3-BD70-EEEEC6576726}" srcOrd="1" destOrd="0" parTransId="{2F40AF47-941A-46A1-9CF3-04F3D1363D78}" sibTransId="{E0C57F2A-5A13-4BE3-97E5-0BB316E2D03C}"/>
    <dgm:cxn modelId="{E9E27E72-1375-447D-B151-266F23E40F5B}" type="presOf" srcId="{2F40AF47-941A-46A1-9CF3-04F3D1363D78}" destId="{FCC16931-2A3A-4A7D-B6BA-87AD93FF6834}" srcOrd="0" destOrd="0" presId="urn:microsoft.com/office/officeart/2005/8/layout/hierarchy1"/>
    <dgm:cxn modelId="{97EC768A-973D-4802-977B-E268578C00E7}" type="presOf" srcId="{C8264E8F-A962-4F3D-958A-43214C1F672A}" destId="{1F5AE56C-F15B-4604-9450-6730310EDFFE}" srcOrd="0" destOrd="0" presId="urn:microsoft.com/office/officeart/2005/8/layout/hierarchy1"/>
    <dgm:cxn modelId="{13C00AD0-7C7A-4684-B59D-54BB1A08B026}" type="presOf" srcId="{B26BD297-2576-4199-ABD1-07C06953BDA1}" destId="{F2C75D6F-F210-4B54-9220-308D1BCDC956}" srcOrd="0" destOrd="0" presId="urn:microsoft.com/office/officeart/2005/8/layout/hierarchy1"/>
    <dgm:cxn modelId="{EDA69668-2AB2-4D9A-A3D2-E832BDA7F763}" srcId="{2C730492-DD64-43A0-A261-849630D2C64A}" destId="{3EE28A52-300C-44D8-8196-874E9E13AC2C}" srcOrd="0" destOrd="0" parTransId="{F0617D03-D399-4288-87AF-E658ADC5D3E1}" sibTransId="{CA2138E4-4CB2-4B69-B646-D83A0E209840}"/>
    <dgm:cxn modelId="{D6EA1D34-4698-4646-837D-EB5354B98E31}" type="presOf" srcId="{727400EC-4D85-4F57-9CF1-D0062B0EB631}" destId="{F20C47CB-F7BB-49E0-B361-EA86394FCBB4}" srcOrd="0" destOrd="0" presId="urn:microsoft.com/office/officeart/2005/8/layout/hierarchy1"/>
    <dgm:cxn modelId="{6064D6E5-7B15-4D54-AB8F-A986F84A611C}" type="presOf" srcId="{3EE28A52-300C-44D8-8196-874E9E13AC2C}" destId="{AC72BF53-1E42-4B7C-BE2F-EB8F3D25DFAA}" srcOrd="0" destOrd="0" presId="urn:microsoft.com/office/officeart/2005/8/layout/hierarchy1"/>
    <dgm:cxn modelId="{89323BB6-048A-438F-AE4F-A909BC2254B4}" type="presParOf" srcId="{751F7B34-8D8E-4E43-9F97-944C4438E88F}" destId="{79E13B87-4E47-4B45-8A15-50E28C76C7A5}" srcOrd="0" destOrd="0" presId="urn:microsoft.com/office/officeart/2005/8/layout/hierarchy1"/>
    <dgm:cxn modelId="{38B65E32-76AD-4259-A7E5-B4BC2B11DAE1}" type="presParOf" srcId="{79E13B87-4E47-4B45-8A15-50E28C76C7A5}" destId="{DEAA17A1-03BE-47C4-888E-E408F2F5C6F7}" srcOrd="0" destOrd="0" presId="urn:microsoft.com/office/officeart/2005/8/layout/hierarchy1"/>
    <dgm:cxn modelId="{B841297B-5212-41FD-8EC9-95F0776A265D}" type="presParOf" srcId="{DEAA17A1-03BE-47C4-888E-E408F2F5C6F7}" destId="{A1EA046A-63A2-423A-87EF-583E8E1B76DE}" srcOrd="0" destOrd="0" presId="urn:microsoft.com/office/officeart/2005/8/layout/hierarchy1"/>
    <dgm:cxn modelId="{183916D9-186F-4BEC-ACB7-BDBC6E81274D}" type="presParOf" srcId="{DEAA17A1-03BE-47C4-888E-E408F2F5C6F7}" destId="{AC72BF53-1E42-4B7C-BE2F-EB8F3D25DFAA}" srcOrd="1" destOrd="0" presId="urn:microsoft.com/office/officeart/2005/8/layout/hierarchy1"/>
    <dgm:cxn modelId="{3D75D9FC-5E3A-4185-A309-26AC9F9E9F1F}" type="presParOf" srcId="{79E13B87-4E47-4B45-8A15-50E28C76C7A5}" destId="{C2E4F23B-3218-42BE-BB1C-C01877343971}" srcOrd="1" destOrd="0" presId="urn:microsoft.com/office/officeart/2005/8/layout/hierarchy1"/>
    <dgm:cxn modelId="{0A97D983-AF6D-4EE3-AE4F-3F7172BCC0E6}" type="presParOf" srcId="{C2E4F23B-3218-42BE-BB1C-C01877343971}" destId="{1F5AE56C-F15B-4604-9450-6730310EDFFE}" srcOrd="0" destOrd="0" presId="urn:microsoft.com/office/officeart/2005/8/layout/hierarchy1"/>
    <dgm:cxn modelId="{5476EA38-B1DB-4D5C-826E-9BD7CEAF364C}" type="presParOf" srcId="{C2E4F23B-3218-42BE-BB1C-C01877343971}" destId="{A644B417-B072-4B0C-A5F7-443B077D6A31}" srcOrd="1" destOrd="0" presId="urn:microsoft.com/office/officeart/2005/8/layout/hierarchy1"/>
    <dgm:cxn modelId="{C608F668-B812-4129-9429-1330FBBA4C79}" type="presParOf" srcId="{A644B417-B072-4B0C-A5F7-443B077D6A31}" destId="{78473937-CD80-40BD-B02E-B99930B02648}" srcOrd="0" destOrd="0" presId="urn:microsoft.com/office/officeart/2005/8/layout/hierarchy1"/>
    <dgm:cxn modelId="{18E9D450-C5EB-4D69-B4AF-52F58FB29628}" type="presParOf" srcId="{78473937-CD80-40BD-B02E-B99930B02648}" destId="{A0322DD4-042A-44D6-866D-25D0686B9150}" srcOrd="0" destOrd="0" presId="urn:microsoft.com/office/officeart/2005/8/layout/hierarchy1"/>
    <dgm:cxn modelId="{D2657453-C260-41A5-B0DF-F7451B5DA440}" type="presParOf" srcId="{78473937-CD80-40BD-B02E-B99930B02648}" destId="{0683E60F-CA98-4EA9-A0D4-329CA866B38E}" srcOrd="1" destOrd="0" presId="urn:microsoft.com/office/officeart/2005/8/layout/hierarchy1"/>
    <dgm:cxn modelId="{18F992A3-71E2-4599-A31E-AFDA95231878}" type="presParOf" srcId="{A644B417-B072-4B0C-A5F7-443B077D6A31}" destId="{7A970C2B-3C56-46B9-8502-6513DA8D3AA5}" srcOrd="1" destOrd="0" presId="urn:microsoft.com/office/officeart/2005/8/layout/hierarchy1"/>
    <dgm:cxn modelId="{024CDE5D-7C9F-44DE-9AD1-B3C71187AAC1}" type="presParOf" srcId="{C2E4F23B-3218-42BE-BB1C-C01877343971}" destId="{FCC16931-2A3A-4A7D-B6BA-87AD93FF6834}" srcOrd="2" destOrd="0" presId="urn:microsoft.com/office/officeart/2005/8/layout/hierarchy1"/>
    <dgm:cxn modelId="{82E0EE41-6740-40EB-900B-12C6B25B287B}" type="presParOf" srcId="{C2E4F23B-3218-42BE-BB1C-C01877343971}" destId="{8F099224-AD78-4559-807C-03FEC684FFF0}" srcOrd="3" destOrd="0" presId="urn:microsoft.com/office/officeart/2005/8/layout/hierarchy1"/>
    <dgm:cxn modelId="{8FD2E81F-0E47-4F53-845C-4CB100CD1D2B}" type="presParOf" srcId="{8F099224-AD78-4559-807C-03FEC684FFF0}" destId="{C55F8640-D1D0-477B-8FDA-D213E3DFC178}" srcOrd="0" destOrd="0" presId="urn:microsoft.com/office/officeart/2005/8/layout/hierarchy1"/>
    <dgm:cxn modelId="{F0441C8C-D017-4F0D-9EAE-641BC89545AE}" type="presParOf" srcId="{C55F8640-D1D0-477B-8FDA-D213E3DFC178}" destId="{437BFFEA-041C-4755-B71C-2256F23BD4F5}" srcOrd="0" destOrd="0" presId="urn:microsoft.com/office/officeart/2005/8/layout/hierarchy1"/>
    <dgm:cxn modelId="{2D7DA82D-62B6-4F73-9BA9-3415158159E0}" type="presParOf" srcId="{C55F8640-D1D0-477B-8FDA-D213E3DFC178}" destId="{41ACD447-3D8C-4035-8259-8DF231102027}" srcOrd="1" destOrd="0" presId="urn:microsoft.com/office/officeart/2005/8/layout/hierarchy1"/>
    <dgm:cxn modelId="{DED1E08F-098A-4140-AC25-33B3CC764C87}" type="presParOf" srcId="{8F099224-AD78-4559-807C-03FEC684FFF0}" destId="{143F59C7-424E-42EC-9443-DD1783641576}" srcOrd="1" destOrd="0" presId="urn:microsoft.com/office/officeart/2005/8/layout/hierarchy1"/>
    <dgm:cxn modelId="{FAF74921-51B6-4245-9A7B-6F51953C0644}" type="presParOf" srcId="{C2E4F23B-3218-42BE-BB1C-C01877343971}" destId="{F20C47CB-F7BB-49E0-B361-EA86394FCBB4}" srcOrd="4" destOrd="0" presId="urn:microsoft.com/office/officeart/2005/8/layout/hierarchy1"/>
    <dgm:cxn modelId="{AF5538C8-FF5D-423A-82B3-197BA8A1A074}" type="presParOf" srcId="{C2E4F23B-3218-42BE-BB1C-C01877343971}" destId="{EAD3E533-0AF6-41A8-AED6-4563ACD4436E}" srcOrd="5" destOrd="0" presId="urn:microsoft.com/office/officeart/2005/8/layout/hierarchy1"/>
    <dgm:cxn modelId="{0294B9D8-6D3F-401B-B3E1-4D9FCFF4DE39}" type="presParOf" srcId="{EAD3E533-0AF6-41A8-AED6-4563ACD4436E}" destId="{FB6F683D-8960-4096-A054-8947EF201045}" srcOrd="0" destOrd="0" presId="urn:microsoft.com/office/officeart/2005/8/layout/hierarchy1"/>
    <dgm:cxn modelId="{205F1B4B-779A-4BC5-8F01-F1D005F4B7B1}" type="presParOf" srcId="{FB6F683D-8960-4096-A054-8947EF201045}" destId="{B855C862-CC2F-40AD-B786-EA93FB396131}" srcOrd="0" destOrd="0" presId="urn:microsoft.com/office/officeart/2005/8/layout/hierarchy1"/>
    <dgm:cxn modelId="{6D2C811E-B31C-4A0B-82CC-EBEB396E73B5}" type="presParOf" srcId="{FB6F683D-8960-4096-A054-8947EF201045}" destId="{F2C75D6F-F210-4B54-9220-308D1BCDC956}" srcOrd="1" destOrd="0" presId="urn:microsoft.com/office/officeart/2005/8/layout/hierarchy1"/>
    <dgm:cxn modelId="{9F71D923-2F39-45BE-B08A-DD0892D36681}" type="presParOf" srcId="{EAD3E533-0AF6-41A8-AED6-4563ACD4436E}" destId="{F70E06BB-B689-4099-B7C8-6E6BA76920E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C730492-DD64-43A0-A261-849630D2C64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3EE28A52-300C-44D8-8196-874E9E13AC2C}">
      <dgm:prSet phldrT="[Κείμενο]" custT="1"/>
      <dgm:spPr/>
      <dgm:t>
        <a:bodyPr/>
        <a:lstStyle/>
        <a:p>
          <a:r>
            <a:rPr lang="el-GR" sz="2800" dirty="0" smtClean="0"/>
            <a:t>Τυπικός κοινωνικός έλεγχος</a:t>
          </a:r>
          <a:endParaRPr lang="el-GR" sz="2800" dirty="0"/>
        </a:p>
      </dgm:t>
    </dgm:pt>
    <dgm:pt modelId="{F0617D03-D399-4288-87AF-E658ADC5D3E1}" type="parTrans" cxnId="{EDA69668-2AB2-4D9A-A3D2-E832BDA7F763}">
      <dgm:prSet/>
      <dgm:spPr/>
      <dgm:t>
        <a:bodyPr/>
        <a:lstStyle/>
        <a:p>
          <a:endParaRPr lang="el-GR"/>
        </a:p>
      </dgm:t>
    </dgm:pt>
    <dgm:pt modelId="{CA2138E4-4CB2-4B69-B646-D83A0E209840}" type="sibTrans" cxnId="{EDA69668-2AB2-4D9A-A3D2-E832BDA7F763}">
      <dgm:prSet/>
      <dgm:spPr/>
      <dgm:t>
        <a:bodyPr/>
        <a:lstStyle/>
        <a:p>
          <a:endParaRPr lang="el-GR"/>
        </a:p>
      </dgm:t>
    </dgm:pt>
    <dgm:pt modelId="{22525CAF-41FF-4CDE-9EEE-8167D5FC9486}" type="asst">
      <dgm:prSet phldrT="[Κείμενο]" custT="1"/>
      <dgm:spPr/>
      <dgm:t>
        <a:bodyPr/>
        <a:lstStyle/>
        <a:p>
          <a:r>
            <a:rPr lang="el-GR" sz="2800" dirty="0" smtClean="0"/>
            <a:t>Ασκείται από θεσμοθετημένους φορείς. </a:t>
          </a:r>
          <a:endParaRPr lang="el-GR" sz="2800" dirty="0"/>
        </a:p>
      </dgm:t>
    </dgm:pt>
    <dgm:pt modelId="{2124CD17-7E78-4505-878C-2C793CB3292C}" type="parTrans" cxnId="{9F4492E4-B989-4F84-967D-0FCFE157719C}">
      <dgm:prSet/>
      <dgm:spPr/>
      <dgm:t>
        <a:bodyPr/>
        <a:lstStyle/>
        <a:p>
          <a:endParaRPr lang="el-GR"/>
        </a:p>
      </dgm:t>
    </dgm:pt>
    <dgm:pt modelId="{87CD6F68-B05F-4E6C-A6CD-B2F7B6231B42}" type="sibTrans" cxnId="{9F4492E4-B989-4F84-967D-0FCFE157719C}">
      <dgm:prSet/>
      <dgm:spPr/>
      <dgm:t>
        <a:bodyPr/>
        <a:lstStyle/>
        <a:p>
          <a:endParaRPr lang="el-GR"/>
        </a:p>
      </dgm:t>
    </dgm:pt>
    <dgm:pt modelId="{BA6E5A8B-751A-483B-B93F-17AE550EA3F4}" type="asst">
      <dgm:prSet phldrT="[Κείμενο]" custT="1"/>
      <dgm:spPr/>
      <dgm:t>
        <a:bodyPr/>
        <a:lstStyle/>
        <a:p>
          <a:r>
            <a:rPr lang="el-GR" sz="2800" dirty="0" smtClean="0"/>
            <a:t>Π.χ. η οικογένεια, το σχολείο, η θρησκεία, το κράτος.</a:t>
          </a:r>
          <a:endParaRPr lang="el-GR" sz="2800" dirty="0"/>
        </a:p>
      </dgm:t>
    </dgm:pt>
    <dgm:pt modelId="{9F491F81-C2BB-41A1-AE4F-1AA4BC446273}" type="parTrans" cxnId="{CFDFA29D-A583-4093-9690-09A7CB80996B}">
      <dgm:prSet/>
      <dgm:spPr/>
      <dgm:t>
        <a:bodyPr/>
        <a:lstStyle/>
        <a:p>
          <a:endParaRPr lang="el-GR"/>
        </a:p>
      </dgm:t>
    </dgm:pt>
    <dgm:pt modelId="{21498B7E-EF32-49C8-AA68-CD4A5AEF5579}" type="sibTrans" cxnId="{CFDFA29D-A583-4093-9690-09A7CB80996B}">
      <dgm:prSet/>
      <dgm:spPr/>
      <dgm:t>
        <a:bodyPr/>
        <a:lstStyle/>
        <a:p>
          <a:endParaRPr lang="el-GR"/>
        </a:p>
      </dgm:t>
    </dgm:pt>
    <dgm:pt modelId="{751F7B34-8D8E-4E43-9F97-944C4438E88F}" type="pres">
      <dgm:prSet presAssocID="{2C730492-DD64-43A0-A261-849630D2C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79E13B87-4E47-4B45-8A15-50E28C76C7A5}" type="pres">
      <dgm:prSet presAssocID="{3EE28A52-300C-44D8-8196-874E9E13AC2C}" presName="hierRoot1" presStyleCnt="0"/>
      <dgm:spPr/>
    </dgm:pt>
    <dgm:pt modelId="{DEAA17A1-03BE-47C4-888E-E408F2F5C6F7}" type="pres">
      <dgm:prSet presAssocID="{3EE28A52-300C-44D8-8196-874E9E13AC2C}" presName="composite" presStyleCnt="0"/>
      <dgm:spPr/>
    </dgm:pt>
    <dgm:pt modelId="{A1EA046A-63A2-423A-87EF-583E8E1B76DE}" type="pres">
      <dgm:prSet presAssocID="{3EE28A52-300C-44D8-8196-874E9E13AC2C}" presName="background" presStyleLbl="node0" presStyleIdx="0" presStyleCnt="1"/>
      <dgm:spPr/>
    </dgm:pt>
    <dgm:pt modelId="{AC72BF53-1E42-4B7C-BE2F-EB8F3D25DFAA}" type="pres">
      <dgm:prSet presAssocID="{3EE28A52-300C-44D8-8196-874E9E13AC2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2E4F23B-3218-42BE-BB1C-C01877343971}" type="pres">
      <dgm:prSet presAssocID="{3EE28A52-300C-44D8-8196-874E9E13AC2C}" presName="hierChild2" presStyleCnt="0"/>
      <dgm:spPr/>
    </dgm:pt>
    <dgm:pt modelId="{AE7316AC-BB04-43DF-B353-D15944E13508}" type="pres">
      <dgm:prSet presAssocID="{2124CD17-7E78-4505-878C-2C793CB3292C}" presName="Name10" presStyleLbl="parChTrans1D2" presStyleIdx="0" presStyleCnt="2"/>
      <dgm:spPr/>
      <dgm:t>
        <a:bodyPr/>
        <a:lstStyle/>
        <a:p>
          <a:endParaRPr lang="el-GR"/>
        </a:p>
      </dgm:t>
    </dgm:pt>
    <dgm:pt modelId="{2FDA3C2B-5516-4AB0-AB77-3D9CB705C18E}" type="pres">
      <dgm:prSet presAssocID="{22525CAF-41FF-4CDE-9EEE-8167D5FC9486}" presName="hierRoot2" presStyleCnt="0"/>
      <dgm:spPr/>
    </dgm:pt>
    <dgm:pt modelId="{1DC3A7E3-4908-46D7-801C-DFFB6B3096A8}" type="pres">
      <dgm:prSet presAssocID="{22525CAF-41FF-4CDE-9EEE-8167D5FC9486}" presName="composite2" presStyleCnt="0"/>
      <dgm:spPr/>
    </dgm:pt>
    <dgm:pt modelId="{F565D8E6-1BA0-437F-97D2-FCFA12DEEDFB}" type="pres">
      <dgm:prSet presAssocID="{22525CAF-41FF-4CDE-9EEE-8167D5FC9486}" presName="background2" presStyleLbl="asst1" presStyleIdx="0" presStyleCnt="2"/>
      <dgm:spPr/>
    </dgm:pt>
    <dgm:pt modelId="{3A2185F8-BF4B-4858-8B75-33F92FCB1CBD}" type="pres">
      <dgm:prSet presAssocID="{22525CAF-41FF-4CDE-9EEE-8167D5FC948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236CE91-FC70-454D-B17F-69B3E32586B0}" type="pres">
      <dgm:prSet presAssocID="{22525CAF-41FF-4CDE-9EEE-8167D5FC9486}" presName="hierChild3" presStyleCnt="0"/>
      <dgm:spPr/>
    </dgm:pt>
    <dgm:pt modelId="{1F9A144C-A213-42A6-8690-09D6BECFD340}" type="pres">
      <dgm:prSet presAssocID="{9F491F81-C2BB-41A1-AE4F-1AA4BC446273}" presName="Name10" presStyleLbl="parChTrans1D2" presStyleIdx="1" presStyleCnt="2"/>
      <dgm:spPr/>
      <dgm:t>
        <a:bodyPr/>
        <a:lstStyle/>
        <a:p>
          <a:endParaRPr lang="el-GR"/>
        </a:p>
      </dgm:t>
    </dgm:pt>
    <dgm:pt modelId="{1047862F-6EC0-4CF9-BBA7-5F92F54BBD2D}" type="pres">
      <dgm:prSet presAssocID="{BA6E5A8B-751A-483B-B93F-17AE550EA3F4}" presName="hierRoot2" presStyleCnt="0"/>
      <dgm:spPr/>
    </dgm:pt>
    <dgm:pt modelId="{EC468C98-A7E0-4ECE-8CA7-8CCAEF8349CE}" type="pres">
      <dgm:prSet presAssocID="{BA6E5A8B-751A-483B-B93F-17AE550EA3F4}" presName="composite2" presStyleCnt="0"/>
      <dgm:spPr/>
    </dgm:pt>
    <dgm:pt modelId="{4810A74D-B7C0-4C43-9A62-B9A71D0EA585}" type="pres">
      <dgm:prSet presAssocID="{BA6E5A8B-751A-483B-B93F-17AE550EA3F4}" presName="background2" presStyleLbl="asst1" presStyleIdx="1" presStyleCnt="2"/>
      <dgm:spPr/>
    </dgm:pt>
    <dgm:pt modelId="{E7B2FDF1-E0A3-42F3-BBDE-2D1304B5102F}" type="pres">
      <dgm:prSet presAssocID="{BA6E5A8B-751A-483B-B93F-17AE550EA3F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2A8D4D6-4F7F-490F-B00F-5D2D2B5648C7}" type="pres">
      <dgm:prSet presAssocID="{BA6E5A8B-751A-483B-B93F-17AE550EA3F4}" presName="hierChild3" presStyleCnt="0"/>
      <dgm:spPr/>
    </dgm:pt>
  </dgm:ptLst>
  <dgm:cxnLst>
    <dgm:cxn modelId="{07886692-78AC-4789-9A9E-D230926DA9D0}" type="presOf" srcId="{2124CD17-7E78-4505-878C-2C793CB3292C}" destId="{AE7316AC-BB04-43DF-B353-D15944E13508}" srcOrd="0" destOrd="0" presId="urn:microsoft.com/office/officeart/2005/8/layout/hierarchy1"/>
    <dgm:cxn modelId="{38B300FE-F7DE-4B11-BF63-07F870872E53}" type="presOf" srcId="{BA6E5A8B-751A-483B-B93F-17AE550EA3F4}" destId="{E7B2FDF1-E0A3-42F3-BBDE-2D1304B5102F}" srcOrd="0" destOrd="0" presId="urn:microsoft.com/office/officeart/2005/8/layout/hierarchy1"/>
    <dgm:cxn modelId="{9F4492E4-B989-4F84-967D-0FCFE157719C}" srcId="{3EE28A52-300C-44D8-8196-874E9E13AC2C}" destId="{22525CAF-41FF-4CDE-9EEE-8167D5FC9486}" srcOrd="0" destOrd="0" parTransId="{2124CD17-7E78-4505-878C-2C793CB3292C}" sibTransId="{87CD6F68-B05F-4E6C-A6CD-B2F7B6231B42}"/>
    <dgm:cxn modelId="{4882342D-E35F-4344-B17B-B3956AB5B9A8}" type="presOf" srcId="{9F491F81-C2BB-41A1-AE4F-1AA4BC446273}" destId="{1F9A144C-A213-42A6-8690-09D6BECFD340}" srcOrd="0" destOrd="0" presId="urn:microsoft.com/office/officeart/2005/8/layout/hierarchy1"/>
    <dgm:cxn modelId="{CFDFA29D-A583-4093-9690-09A7CB80996B}" srcId="{3EE28A52-300C-44D8-8196-874E9E13AC2C}" destId="{BA6E5A8B-751A-483B-B93F-17AE550EA3F4}" srcOrd="1" destOrd="0" parTransId="{9F491F81-C2BB-41A1-AE4F-1AA4BC446273}" sibTransId="{21498B7E-EF32-49C8-AA68-CD4A5AEF5579}"/>
    <dgm:cxn modelId="{EDA69668-2AB2-4D9A-A3D2-E832BDA7F763}" srcId="{2C730492-DD64-43A0-A261-849630D2C64A}" destId="{3EE28A52-300C-44D8-8196-874E9E13AC2C}" srcOrd="0" destOrd="0" parTransId="{F0617D03-D399-4288-87AF-E658ADC5D3E1}" sibTransId="{CA2138E4-4CB2-4B69-B646-D83A0E209840}"/>
    <dgm:cxn modelId="{A6CED818-5FC9-4FCF-B87D-A39828100BDD}" type="presOf" srcId="{3EE28A52-300C-44D8-8196-874E9E13AC2C}" destId="{AC72BF53-1E42-4B7C-BE2F-EB8F3D25DFAA}" srcOrd="0" destOrd="0" presId="urn:microsoft.com/office/officeart/2005/8/layout/hierarchy1"/>
    <dgm:cxn modelId="{E60480BA-555C-40A9-BAE2-A4F3A8DA89A9}" type="presOf" srcId="{22525CAF-41FF-4CDE-9EEE-8167D5FC9486}" destId="{3A2185F8-BF4B-4858-8B75-33F92FCB1CBD}" srcOrd="0" destOrd="0" presId="urn:microsoft.com/office/officeart/2005/8/layout/hierarchy1"/>
    <dgm:cxn modelId="{C266AFCB-D21B-412A-BF42-57AD4CC41C4C}" type="presOf" srcId="{2C730492-DD64-43A0-A261-849630D2C64A}" destId="{751F7B34-8D8E-4E43-9F97-944C4438E88F}" srcOrd="0" destOrd="0" presId="urn:microsoft.com/office/officeart/2005/8/layout/hierarchy1"/>
    <dgm:cxn modelId="{4BE32DFE-8010-497D-88CC-63435528F2DB}" type="presParOf" srcId="{751F7B34-8D8E-4E43-9F97-944C4438E88F}" destId="{79E13B87-4E47-4B45-8A15-50E28C76C7A5}" srcOrd="0" destOrd="0" presId="urn:microsoft.com/office/officeart/2005/8/layout/hierarchy1"/>
    <dgm:cxn modelId="{1FC33184-F261-4476-95CD-5C79B2F5447C}" type="presParOf" srcId="{79E13B87-4E47-4B45-8A15-50E28C76C7A5}" destId="{DEAA17A1-03BE-47C4-888E-E408F2F5C6F7}" srcOrd="0" destOrd="0" presId="urn:microsoft.com/office/officeart/2005/8/layout/hierarchy1"/>
    <dgm:cxn modelId="{C89CC5C4-C1CB-49BF-9C53-07F0D9F93766}" type="presParOf" srcId="{DEAA17A1-03BE-47C4-888E-E408F2F5C6F7}" destId="{A1EA046A-63A2-423A-87EF-583E8E1B76DE}" srcOrd="0" destOrd="0" presId="urn:microsoft.com/office/officeart/2005/8/layout/hierarchy1"/>
    <dgm:cxn modelId="{8AE978F2-ACB4-4ED6-94C1-E10E2DE67541}" type="presParOf" srcId="{DEAA17A1-03BE-47C4-888E-E408F2F5C6F7}" destId="{AC72BF53-1E42-4B7C-BE2F-EB8F3D25DFAA}" srcOrd="1" destOrd="0" presId="urn:microsoft.com/office/officeart/2005/8/layout/hierarchy1"/>
    <dgm:cxn modelId="{9A914D83-59B2-4DC9-88A3-1C4E5A2CD4C2}" type="presParOf" srcId="{79E13B87-4E47-4B45-8A15-50E28C76C7A5}" destId="{C2E4F23B-3218-42BE-BB1C-C01877343971}" srcOrd="1" destOrd="0" presId="urn:microsoft.com/office/officeart/2005/8/layout/hierarchy1"/>
    <dgm:cxn modelId="{A298F82B-E684-4CB5-8DDE-0CB141AC5A7A}" type="presParOf" srcId="{C2E4F23B-3218-42BE-BB1C-C01877343971}" destId="{AE7316AC-BB04-43DF-B353-D15944E13508}" srcOrd="0" destOrd="0" presId="urn:microsoft.com/office/officeart/2005/8/layout/hierarchy1"/>
    <dgm:cxn modelId="{623A6BA5-C6FB-4904-9D0F-19A71720C3E5}" type="presParOf" srcId="{C2E4F23B-3218-42BE-BB1C-C01877343971}" destId="{2FDA3C2B-5516-4AB0-AB77-3D9CB705C18E}" srcOrd="1" destOrd="0" presId="urn:microsoft.com/office/officeart/2005/8/layout/hierarchy1"/>
    <dgm:cxn modelId="{31E6060B-7CC5-4D9A-9D31-A96554DEC27F}" type="presParOf" srcId="{2FDA3C2B-5516-4AB0-AB77-3D9CB705C18E}" destId="{1DC3A7E3-4908-46D7-801C-DFFB6B3096A8}" srcOrd="0" destOrd="0" presId="urn:microsoft.com/office/officeart/2005/8/layout/hierarchy1"/>
    <dgm:cxn modelId="{38AAF31F-C31C-4086-973B-50C219B4357E}" type="presParOf" srcId="{1DC3A7E3-4908-46D7-801C-DFFB6B3096A8}" destId="{F565D8E6-1BA0-437F-97D2-FCFA12DEEDFB}" srcOrd="0" destOrd="0" presId="urn:microsoft.com/office/officeart/2005/8/layout/hierarchy1"/>
    <dgm:cxn modelId="{52F04F4B-DA16-49EF-A8C9-FD0C9E4217EA}" type="presParOf" srcId="{1DC3A7E3-4908-46D7-801C-DFFB6B3096A8}" destId="{3A2185F8-BF4B-4858-8B75-33F92FCB1CBD}" srcOrd="1" destOrd="0" presId="urn:microsoft.com/office/officeart/2005/8/layout/hierarchy1"/>
    <dgm:cxn modelId="{E4FBFBC5-45BE-4096-9CC8-1DA25BDE96FA}" type="presParOf" srcId="{2FDA3C2B-5516-4AB0-AB77-3D9CB705C18E}" destId="{A236CE91-FC70-454D-B17F-69B3E32586B0}" srcOrd="1" destOrd="0" presId="urn:microsoft.com/office/officeart/2005/8/layout/hierarchy1"/>
    <dgm:cxn modelId="{B905957A-4DB9-4FC5-9BBC-277DFC689A34}" type="presParOf" srcId="{C2E4F23B-3218-42BE-BB1C-C01877343971}" destId="{1F9A144C-A213-42A6-8690-09D6BECFD340}" srcOrd="2" destOrd="0" presId="urn:microsoft.com/office/officeart/2005/8/layout/hierarchy1"/>
    <dgm:cxn modelId="{88F147B9-C7BA-431F-BD11-638612D391AC}" type="presParOf" srcId="{C2E4F23B-3218-42BE-BB1C-C01877343971}" destId="{1047862F-6EC0-4CF9-BBA7-5F92F54BBD2D}" srcOrd="3" destOrd="0" presId="urn:microsoft.com/office/officeart/2005/8/layout/hierarchy1"/>
    <dgm:cxn modelId="{4BBC549E-769E-4576-A419-ABA9320E9DD5}" type="presParOf" srcId="{1047862F-6EC0-4CF9-BBA7-5F92F54BBD2D}" destId="{EC468C98-A7E0-4ECE-8CA7-8CCAEF8349CE}" srcOrd="0" destOrd="0" presId="urn:microsoft.com/office/officeart/2005/8/layout/hierarchy1"/>
    <dgm:cxn modelId="{31E55661-664C-4665-90AB-24DCD68D202A}" type="presParOf" srcId="{EC468C98-A7E0-4ECE-8CA7-8CCAEF8349CE}" destId="{4810A74D-B7C0-4C43-9A62-B9A71D0EA585}" srcOrd="0" destOrd="0" presId="urn:microsoft.com/office/officeart/2005/8/layout/hierarchy1"/>
    <dgm:cxn modelId="{F2C2C658-ED38-4ACF-A2CB-99529C6FF8FE}" type="presParOf" srcId="{EC468C98-A7E0-4ECE-8CA7-8CCAEF8349CE}" destId="{E7B2FDF1-E0A3-42F3-BBDE-2D1304B5102F}" srcOrd="1" destOrd="0" presId="urn:microsoft.com/office/officeart/2005/8/layout/hierarchy1"/>
    <dgm:cxn modelId="{F1542EE0-706A-4195-8559-004A727C0F0C}" type="presParOf" srcId="{1047862F-6EC0-4CF9-BBA7-5F92F54BBD2D}" destId="{C2A8D4D6-4F7F-490F-B00F-5D2D2B5648C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C730492-DD64-43A0-A261-849630D2C64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3EE28A52-300C-44D8-8196-874E9E13AC2C}">
      <dgm:prSet phldrT="[Κείμενο]" custT="1"/>
      <dgm:spPr/>
      <dgm:t>
        <a:bodyPr/>
        <a:lstStyle/>
        <a:p>
          <a:r>
            <a:rPr lang="el-GR" sz="2400" dirty="0" smtClean="0"/>
            <a:t>Αυτοέλεγχος</a:t>
          </a:r>
          <a:endParaRPr lang="el-GR" sz="2400" dirty="0"/>
        </a:p>
      </dgm:t>
    </dgm:pt>
    <dgm:pt modelId="{F0617D03-D399-4288-87AF-E658ADC5D3E1}" type="parTrans" cxnId="{EDA69668-2AB2-4D9A-A3D2-E832BDA7F763}">
      <dgm:prSet/>
      <dgm:spPr/>
      <dgm:t>
        <a:bodyPr/>
        <a:lstStyle/>
        <a:p>
          <a:endParaRPr lang="el-GR"/>
        </a:p>
      </dgm:t>
    </dgm:pt>
    <dgm:pt modelId="{CA2138E4-4CB2-4B69-B646-D83A0E209840}" type="sibTrans" cxnId="{EDA69668-2AB2-4D9A-A3D2-E832BDA7F763}">
      <dgm:prSet/>
      <dgm:spPr/>
      <dgm:t>
        <a:bodyPr/>
        <a:lstStyle/>
        <a:p>
          <a:endParaRPr lang="el-GR"/>
        </a:p>
      </dgm:t>
    </dgm:pt>
    <dgm:pt modelId="{6B77A4EC-AD13-4A2C-A6BD-786B63EE767D}" type="asst">
      <dgm:prSet phldrT="[Κείμενο]" custT="1"/>
      <dgm:spPr/>
      <dgm:t>
        <a:bodyPr/>
        <a:lstStyle/>
        <a:p>
          <a:r>
            <a:rPr lang="el-GR" sz="2400" dirty="0" smtClean="0"/>
            <a:t>Ασκείται από το ίδιο το άτομο </a:t>
          </a:r>
          <a:endParaRPr lang="el-GR" sz="2400" dirty="0"/>
        </a:p>
      </dgm:t>
    </dgm:pt>
    <dgm:pt modelId="{C8264E8F-A962-4F3D-958A-43214C1F672A}" type="parTrans" cxnId="{09899EEB-8804-4A30-8D68-79522C3CB4E6}">
      <dgm:prSet/>
      <dgm:spPr/>
      <dgm:t>
        <a:bodyPr/>
        <a:lstStyle/>
        <a:p>
          <a:endParaRPr lang="el-GR"/>
        </a:p>
      </dgm:t>
    </dgm:pt>
    <dgm:pt modelId="{59D5C68F-9AE6-4C97-8A6C-7D2ADBFBB540}" type="sibTrans" cxnId="{09899EEB-8804-4A30-8D68-79522C3CB4E6}">
      <dgm:prSet/>
      <dgm:spPr/>
      <dgm:t>
        <a:bodyPr/>
        <a:lstStyle/>
        <a:p>
          <a:endParaRPr lang="el-GR"/>
        </a:p>
      </dgm:t>
    </dgm:pt>
    <dgm:pt modelId="{EB480AB4-F346-48D3-BD70-EEEEC6576726}" type="asst">
      <dgm:prSet phldrT="[Κείμενο]" custT="1"/>
      <dgm:spPr/>
      <dgm:t>
        <a:bodyPr/>
        <a:lstStyle/>
        <a:p>
          <a:r>
            <a:rPr lang="el-GR" sz="2000" dirty="0" smtClean="0"/>
            <a:t>Είτε γιατί έχει αποδεχθεί τους κανόνες είτε γιατί φοβάται την τιμωρία είτε και για τους δύο λόγους.</a:t>
          </a:r>
          <a:endParaRPr lang="el-GR" sz="2000" dirty="0"/>
        </a:p>
      </dgm:t>
    </dgm:pt>
    <dgm:pt modelId="{2F40AF47-941A-46A1-9CF3-04F3D1363D78}" type="parTrans" cxnId="{7943A059-DE9D-40E0-9E01-AA8D6D7DC62F}">
      <dgm:prSet/>
      <dgm:spPr/>
      <dgm:t>
        <a:bodyPr/>
        <a:lstStyle/>
        <a:p>
          <a:endParaRPr lang="el-GR"/>
        </a:p>
      </dgm:t>
    </dgm:pt>
    <dgm:pt modelId="{E0C57F2A-5A13-4BE3-97E5-0BB316E2D03C}" type="sibTrans" cxnId="{7943A059-DE9D-40E0-9E01-AA8D6D7DC62F}">
      <dgm:prSet/>
      <dgm:spPr/>
      <dgm:t>
        <a:bodyPr/>
        <a:lstStyle/>
        <a:p>
          <a:endParaRPr lang="el-GR"/>
        </a:p>
      </dgm:t>
    </dgm:pt>
    <dgm:pt modelId="{751F7B34-8D8E-4E43-9F97-944C4438E88F}" type="pres">
      <dgm:prSet presAssocID="{2C730492-DD64-43A0-A261-849630D2C6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79E13B87-4E47-4B45-8A15-50E28C76C7A5}" type="pres">
      <dgm:prSet presAssocID="{3EE28A52-300C-44D8-8196-874E9E13AC2C}" presName="hierRoot1" presStyleCnt="0"/>
      <dgm:spPr/>
    </dgm:pt>
    <dgm:pt modelId="{DEAA17A1-03BE-47C4-888E-E408F2F5C6F7}" type="pres">
      <dgm:prSet presAssocID="{3EE28A52-300C-44D8-8196-874E9E13AC2C}" presName="composite" presStyleCnt="0"/>
      <dgm:spPr/>
    </dgm:pt>
    <dgm:pt modelId="{A1EA046A-63A2-423A-87EF-583E8E1B76DE}" type="pres">
      <dgm:prSet presAssocID="{3EE28A52-300C-44D8-8196-874E9E13AC2C}" presName="background" presStyleLbl="node0" presStyleIdx="0" presStyleCnt="1"/>
      <dgm:spPr/>
    </dgm:pt>
    <dgm:pt modelId="{AC72BF53-1E42-4B7C-BE2F-EB8F3D25DFAA}" type="pres">
      <dgm:prSet presAssocID="{3EE28A52-300C-44D8-8196-874E9E13AC2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2E4F23B-3218-42BE-BB1C-C01877343971}" type="pres">
      <dgm:prSet presAssocID="{3EE28A52-300C-44D8-8196-874E9E13AC2C}" presName="hierChild2" presStyleCnt="0"/>
      <dgm:spPr/>
    </dgm:pt>
    <dgm:pt modelId="{1F5AE56C-F15B-4604-9450-6730310EDFFE}" type="pres">
      <dgm:prSet presAssocID="{C8264E8F-A962-4F3D-958A-43214C1F672A}" presName="Name10" presStyleLbl="parChTrans1D2" presStyleIdx="0" presStyleCnt="2"/>
      <dgm:spPr/>
      <dgm:t>
        <a:bodyPr/>
        <a:lstStyle/>
        <a:p>
          <a:endParaRPr lang="el-GR"/>
        </a:p>
      </dgm:t>
    </dgm:pt>
    <dgm:pt modelId="{A644B417-B072-4B0C-A5F7-443B077D6A31}" type="pres">
      <dgm:prSet presAssocID="{6B77A4EC-AD13-4A2C-A6BD-786B63EE767D}" presName="hierRoot2" presStyleCnt="0"/>
      <dgm:spPr/>
    </dgm:pt>
    <dgm:pt modelId="{78473937-CD80-40BD-B02E-B99930B02648}" type="pres">
      <dgm:prSet presAssocID="{6B77A4EC-AD13-4A2C-A6BD-786B63EE767D}" presName="composite2" presStyleCnt="0"/>
      <dgm:spPr/>
    </dgm:pt>
    <dgm:pt modelId="{A0322DD4-042A-44D6-866D-25D0686B9150}" type="pres">
      <dgm:prSet presAssocID="{6B77A4EC-AD13-4A2C-A6BD-786B63EE767D}" presName="background2" presStyleLbl="asst1" presStyleIdx="0" presStyleCnt="2"/>
      <dgm:spPr/>
    </dgm:pt>
    <dgm:pt modelId="{0683E60F-CA98-4EA9-A0D4-329CA866B38E}" type="pres">
      <dgm:prSet presAssocID="{6B77A4EC-AD13-4A2C-A6BD-786B63EE767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A970C2B-3C56-46B9-8502-6513DA8D3AA5}" type="pres">
      <dgm:prSet presAssocID="{6B77A4EC-AD13-4A2C-A6BD-786B63EE767D}" presName="hierChild3" presStyleCnt="0"/>
      <dgm:spPr/>
    </dgm:pt>
    <dgm:pt modelId="{FCC16931-2A3A-4A7D-B6BA-87AD93FF6834}" type="pres">
      <dgm:prSet presAssocID="{2F40AF47-941A-46A1-9CF3-04F3D1363D78}" presName="Name10" presStyleLbl="parChTrans1D2" presStyleIdx="1" presStyleCnt="2"/>
      <dgm:spPr/>
      <dgm:t>
        <a:bodyPr/>
        <a:lstStyle/>
        <a:p>
          <a:endParaRPr lang="el-GR"/>
        </a:p>
      </dgm:t>
    </dgm:pt>
    <dgm:pt modelId="{8F099224-AD78-4559-807C-03FEC684FFF0}" type="pres">
      <dgm:prSet presAssocID="{EB480AB4-F346-48D3-BD70-EEEEC6576726}" presName="hierRoot2" presStyleCnt="0"/>
      <dgm:spPr/>
    </dgm:pt>
    <dgm:pt modelId="{C55F8640-D1D0-477B-8FDA-D213E3DFC178}" type="pres">
      <dgm:prSet presAssocID="{EB480AB4-F346-48D3-BD70-EEEEC6576726}" presName="composite2" presStyleCnt="0"/>
      <dgm:spPr/>
    </dgm:pt>
    <dgm:pt modelId="{437BFFEA-041C-4755-B71C-2256F23BD4F5}" type="pres">
      <dgm:prSet presAssocID="{EB480AB4-F346-48D3-BD70-EEEEC6576726}" presName="background2" presStyleLbl="asst1" presStyleIdx="1" presStyleCnt="2"/>
      <dgm:spPr/>
    </dgm:pt>
    <dgm:pt modelId="{41ACD447-3D8C-4035-8259-8DF231102027}" type="pres">
      <dgm:prSet presAssocID="{EB480AB4-F346-48D3-BD70-EEEEC6576726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43F59C7-424E-42EC-9443-DD1783641576}" type="pres">
      <dgm:prSet presAssocID="{EB480AB4-F346-48D3-BD70-EEEEC6576726}" presName="hierChild3" presStyleCnt="0"/>
      <dgm:spPr/>
    </dgm:pt>
  </dgm:ptLst>
  <dgm:cxnLst>
    <dgm:cxn modelId="{09899EEB-8804-4A30-8D68-79522C3CB4E6}" srcId="{3EE28A52-300C-44D8-8196-874E9E13AC2C}" destId="{6B77A4EC-AD13-4A2C-A6BD-786B63EE767D}" srcOrd="0" destOrd="0" parTransId="{C8264E8F-A962-4F3D-958A-43214C1F672A}" sibTransId="{59D5C68F-9AE6-4C97-8A6C-7D2ADBFBB540}"/>
    <dgm:cxn modelId="{A4DDEB30-ACDB-41ED-9A03-3536A293C906}" type="presOf" srcId="{2C730492-DD64-43A0-A261-849630D2C64A}" destId="{751F7B34-8D8E-4E43-9F97-944C4438E88F}" srcOrd="0" destOrd="0" presId="urn:microsoft.com/office/officeart/2005/8/layout/hierarchy1"/>
    <dgm:cxn modelId="{7943A059-DE9D-40E0-9E01-AA8D6D7DC62F}" srcId="{3EE28A52-300C-44D8-8196-874E9E13AC2C}" destId="{EB480AB4-F346-48D3-BD70-EEEEC6576726}" srcOrd="1" destOrd="0" parTransId="{2F40AF47-941A-46A1-9CF3-04F3D1363D78}" sibTransId="{E0C57F2A-5A13-4BE3-97E5-0BB316E2D03C}"/>
    <dgm:cxn modelId="{A3154782-7A57-4668-8F7B-FB9F195CEC7D}" type="presOf" srcId="{C8264E8F-A962-4F3D-958A-43214C1F672A}" destId="{1F5AE56C-F15B-4604-9450-6730310EDFFE}" srcOrd="0" destOrd="0" presId="urn:microsoft.com/office/officeart/2005/8/layout/hierarchy1"/>
    <dgm:cxn modelId="{4B64CDCF-B74E-430E-98D1-558A3CC86EA7}" type="presOf" srcId="{EB480AB4-F346-48D3-BD70-EEEEC6576726}" destId="{41ACD447-3D8C-4035-8259-8DF231102027}" srcOrd="0" destOrd="0" presId="urn:microsoft.com/office/officeart/2005/8/layout/hierarchy1"/>
    <dgm:cxn modelId="{56B1F46D-5321-4175-B97F-DD2441C42456}" type="presOf" srcId="{6B77A4EC-AD13-4A2C-A6BD-786B63EE767D}" destId="{0683E60F-CA98-4EA9-A0D4-329CA866B38E}" srcOrd="0" destOrd="0" presId="urn:microsoft.com/office/officeart/2005/8/layout/hierarchy1"/>
    <dgm:cxn modelId="{EDA69668-2AB2-4D9A-A3D2-E832BDA7F763}" srcId="{2C730492-DD64-43A0-A261-849630D2C64A}" destId="{3EE28A52-300C-44D8-8196-874E9E13AC2C}" srcOrd="0" destOrd="0" parTransId="{F0617D03-D399-4288-87AF-E658ADC5D3E1}" sibTransId="{CA2138E4-4CB2-4B69-B646-D83A0E209840}"/>
    <dgm:cxn modelId="{89AE1864-3AA8-4D7E-8446-4D22CCF6804B}" type="presOf" srcId="{2F40AF47-941A-46A1-9CF3-04F3D1363D78}" destId="{FCC16931-2A3A-4A7D-B6BA-87AD93FF6834}" srcOrd="0" destOrd="0" presId="urn:microsoft.com/office/officeart/2005/8/layout/hierarchy1"/>
    <dgm:cxn modelId="{A184240D-2EA2-4001-8C21-76B64E24966F}" type="presOf" srcId="{3EE28A52-300C-44D8-8196-874E9E13AC2C}" destId="{AC72BF53-1E42-4B7C-BE2F-EB8F3D25DFAA}" srcOrd="0" destOrd="0" presId="urn:microsoft.com/office/officeart/2005/8/layout/hierarchy1"/>
    <dgm:cxn modelId="{2CB1A8C4-D26C-4FDB-86D8-9D526AD3AA47}" type="presParOf" srcId="{751F7B34-8D8E-4E43-9F97-944C4438E88F}" destId="{79E13B87-4E47-4B45-8A15-50E28C76C7A5}" srcOrd="0" destOrd="0" presId="urn:microsoft.com/office/officeart/2005/8/layout/hierarchy1"/>
    <dgm:cxn modelId="{081C7B50-A941-470E-915C-51CE0F617C54}" type="presParOf" srcId="{79E13B87-4E47-4B45-8A15-50E28C76C7A5}" destId="{DEAA17A1-03BE-47C4-888E-E408F2F5C6F7}" srcOrd="0" destOrd="0" presId="urn:microsoft.com/office/officeart/2005/8/layout/hierarchy1"/>
    <dgm:cxn modelId="{7D051D63-CD10-4D7A-9D56-AB8004682A63}" type="presParOf" srcId="{DEAA17A1-03BE-47C4-888E-E408F2F5C6F7}" destId="{A1EA046A-63A2-423A-87EF-583E8E1B76DE}" srcOrd="0" destOrd="0" presId="urn:microsoft.com/office/officeart/2005/8/layout/hierarchy1"/>
    <dgm:cxn modelId="{04993F55-931F-4965-8B97-6814C11EB1EA}" type="presParOf" srcId="{DEAA17A1-03BE-47C4-888E-E408F2F5C6F7}" destId="{AC72BF53-1E42-4B7C-BE2F-EB8F3D25DFAA}" srcOrd="1" destOrd="0" presId="urn:microsoft.com/office/officeart/2005/8/layout/hierarchy1"/>
    <dgm:cxn modelId="{E2D3A2BD-03C5-49E5-BD0B-1A4401042B37}" type="presParOf" srcId="{79E13B87-4E47-4B45-8A15-50E28C76C7A5}" destId="{C2E4F23B-3218-42BE-BB1C-C01877343971}" srcOrd="1" destOrd="0" presId="urn:microsoft.com/office/officeart/2005/8/layout/hierarchy1"/>
    <dgm:cxn modelId="{2DED0472-F6F7-4845-B155-A0E6C6AA718C}" type="presParOf" srcId="{C2E4F23B-3218-42BE-BB1C-C01877343971}" destId="{1F5AE56C-F15B-4604-9450-6730310EDFFE}" srcOrd="0" destOrd="0" presId="urn:microsoft.com/office/officeart/2005/8/layout/hierarchy1"/>
    <dgm:cxn modelId="{D06035AB-4464-40ED-9E6B-7D15406FC9B8}" type="presParOf" srcId="{C2E4F23B-3218-42BE-BB1C-C01877343971}" destId="{A644B417-B072-4B0C-A5F7-443B077D6A31}" srcOrd="1" destOrd="0" presId="urn:microsoft.com/office/officeart/2005/8/layout/hierarchy1"/>
    <dgm:cxn modelId="{C58BC50C-0229-472D-9EFE-26F6D78C3B41}" type="presParOf" srcId="{A644B417-B072-4B0C-A5F7-443B077D6A31}" destId="{78473937-CD80-40BD-B02E-B99930B02648}" srcOrd="0" destOrd="0" presId="urn:microsoft.com/office/officeart/2005/8/layout/hierarchy1"/>
    <dgm:cxn modelId="{0D921555-CEE6-48BE-A56A-6695FBAEC6C5}" type="presParOf" srcId="{78473937-CD80-40BD-B02E-B99930B02648}" destId="{A0322DD4-042A-44D6-866D-25D0686B9150}" srcOrd="0" destOrd="0" presId="urn:microsoft.com/office/officeart/2005/8/layout/hierarchy1"/>
    <dgm:cxn modelId="{623442A8-64E4-4AA9-ACBF-3B096361464A}" type="presParOf" srcId="{78473937-CD80-40BD-B02E-B99930B02648}" destId="{0683E60F-CA98-4EA9-A0D4-329CA866B38E}" srcOrd="1" destOrd="0" presId="urn:microsoft.com/office/officeart/2005/8/layout/hierarchy1"/>
    <dgm:cxn modelId="{112BE4B2-5D90-4EDB-8603-029DA46F57FF}" type="presParOf" srcId="{A644B417-B072-4B0C-A5F7-443B077D6A31}" destId="{7A970C2B-3C56-46B9-8502-6513DA8D3AA5}" srcOrd="1" destOrd="0" presId="urn:microsoft.com/office/officeart/2005/8/layout/hierarchy1"/>
    <dgm:cxn modelId="{972FDD08-408A-437A-8B65-B36B1C6F4881}" type="presParOf" srcId="{C2E4F23B-3218-42BE-BB1C-C01877343971}" destId="{FCC16931-2A3A-4A7D-B6BA-87AD93FF6834}" srcOrd="2" destOrd="0" presId="urn:microsoft.com/office/officeart/2005/8/layout/hierarchy1"/>
    <dgm:cxn modelId="{FDDAF226-4C14-432F-8A1D-636074989176}" type="presParOf" srcId="{C2E4F23B-3218-42BE-BB1C-C01877343971}" destId="{8F099224-AD78-4559-807C-03FEC684FFF0}" srcOrd="3" destOrd="0" presId="urn:microsoft.com/office/officeart/2005/8/layout/hierarchy1"/>
    <dgm:cxn modelId="{1C10026E-6CF6-4CD9-B9F1-AF5CF6D3A5B8}" type="presParOf" srcId="{8F099224-AD78-4559-807C-03FEC684FFF0}" destId="{C55F8640-D1D0-477B-8FDA-D213E3DFC178}" srcOrd="0" destOrd="0" presId="urn:microsoft.com/office/officeart/2005/8/layout/hierarchy1"/>
    <dgm:cxn modelId="{359A6565-B800-40A0-82F4-965C05D1AD6C}" type="presParOf" srcId="{C55F8640-D1D0-477B-8FDA-D213E3DFC178}" destId="{437BFFEA-041C-4755-B71C-2256F23BD4F5}" srcOrd="0" destOrd="0" presId="urn:microsoft.com/office/officeart/2005/8/layout/hierarchy1"/>
    <dgm:cxn modelId="{54130E7D-06EB-4295-861F-A337159A29B3}" type="presParOf" srcId="{C55F8640-D1D0-477B-8FDA-D213E3DFC178}" destId="{41ACD447-3D8C-4035-8259-8DF231102027}" srcOrd="1" destOrd="0" presId="urn:microsoft.com/office/officeart/2005/8/layout/hierarchy1"/>
    <dgm:cxn modelId="{25550E0A-351F-45CD-A6A4-A7BD88C93549}" type="presParOf" srcId="{8F099224-AD78-4559-807C-03FEC684FFF0}" destId="{143F59C7-424E-42EC-9443-DD178364157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473CA69-F52A-42CB-9418-D4B6275137D3}" type="doc">
      <dgm:prSet loTypeId="urn:microsoft.com/office/officeart/2005/8/layout/hList9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834FEB33-C4D7-423C-8476-6FFD9685A02A}">
      <dgm:prSet phldrT="[Κείμενο]"/>
      <dgm:spPr/>
      <dgm:t>
        <a:bodyPr/>
        <a:lstStyle/>
        <a:p>
          <a:r>
            <a:rPr lang="el-GR" dirty="0" smtClean="0"/>
            <a:t>Ο βαθμός αυτοελέγχου εξαρτάται:</a:t>
          </a:r>
          <a:endParaRPr lang="el-GR" dirty="0"/>
        </a:p>
      </dgm:t>
    </dgm:pt>
    <dgm:pt modelId="{C4726B7D-7A6F-4E9E-B25A-EF7F6A946D2E}" type="parTrans" cxnId="{2A7B2979-6015-496E-ACC8-C9A20E0E1A5C}">
      <dgm:prSet/>
      <dgm:spPr/>
      <dgm:t>
        <a:bodyPr/>
        <a:lstStyle/>
        <a:p>
          <a:endParaRPr lang="el-GR"/>
        </a:p>
      </dgm:t>
    </dgm:pt>
    <dgm:pt modelId="{6717965F-41DF-4014-8FCA-FD9AD3027429}" type="sibTrans" cxnId="{2A7B2979-6015-496E-ACC8-C9A20E0E1A5C}">
      <dgm:prSet/>
      <dgm:spPr/>
      <dgm:t>
        <a:bodyPr/>
        <a:lstStyle/>
        <a:p>
          <a:endParaRPr lang="el-GR"/>
        </a:p>
      </dgm:t>
    </dgm:pt>
    <dgm:pt modelId="{07C86C96-9B6D-43AF-8032-D1719677656F}">
      <dgm:prSet phldrT="[Κείμενο]"/>
      <dgm:spPr/>
      <dgm:t>
        <a:bodyPr/>
        <a:lstStyle/>
        <a:p>
          <a:r>
            <a:rPr lang="el-GR" dirty="0" smtClean="0"/>
            <a:t>Από τον βαθμό εσωτερίκευσης των κανόνων</a:t>
          </a:r>
          <a:endParaRPr lang="el-GR" dirty="0"/>
        </a:p>
      </dgm:t>
    </dgm:pt>
    <dgm:pt modelId="{8C66B07A-7450-415B-950A-D246FE230498}" type="parTrans" cxnId="{1C0E6D73-E386-4049-873F-2D90A7BEBE10}">
      <dgm:prSet/>
      <dgm:spPr/>
      <dgm:t>
        <a:bodyPr/>
        <a:lstStyle/>
        <a:p>
          <a:endParaRPr lang="el-GR"/>
        </a:p>
      </dgm:t>
    </dgm:pt>
    <dgm:pt modelId="{DF4EDA73-60B1-4BEF-8570-DE19D4090390}" type="sibTrans" cxnId="{1C0E6D73-E386-4049-873F-2D90A7BEBE10}">
      <dgm:prSet/>
      <dgm:spPr/>
      <dgm:t>
        <a:bodyPr/>
        <a:lstStyle/>
        <a:p>
          <a:endParaRPr lang="el-GR"/>
        </a:p>
      </dgm:t>
    </dgm:pt>
    <dgm:pt modelId="{25B5847E-4397-4429-A964-16A27BDBFAF5}" type="pres">
      <dgm:prSet presAssocID="{B473CA69-F52A-42CB-9418-D4B6275137D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C1A362E1-2974-4D24-96D0-928386FB3E55}" type="pres">
      <dgm:prSet presAssocID="{834FEB33-C4D7-423C-8476-6FFD9685A02A}" presName="posSpace" presStyleCnt="0"/>
      <dgm:spPr/>
    </dgm:pt>
    <dgm:pt modelId="{8051908D-B20E-4491-8812-9B142FD63102}" type="pres">
      <dgm:prSet presAssocID="{834FEB33-C4D7-423C-8476-6FFD9685A02A}" presName="vertFlow" presStyleCnt="0"/>
      <dgm:spPr/>
    </dgm:pt>
    <dgm:pt modelId="{CD6895C6-2F10-43FA-8AB5-31C646624A74}" type="pres">
      <dgm:prSet presAssocID="{834FEB33-C4D7-423C-8476-6FFD9685A02A}" presName="topSpace" presStyleCnt="0"/>
      <dgm:spPr/>
    </dgm:pt>
    <dgm:pt modelId="{33877A9C-0D78-43B2-B0B8-87A25C9D9F04}" type="pres">
      <dgm:prSet presAssocID="{834FEB33-C4D7-423C-8476-6FFD9685A02A}" presName="firstComp" presStyleCnt="0"/>
      <dgm:spPr/>
    </dgm:pt>
    <dgm:pt modelId="{357B9C8A-DB8C-46DC-9C15-00A7F98BE55C}" type="pres">
      <dgm:prSet presAssocID="{834FEB33-C4D7-423C-8476-6FFD9685A02A}" presName="firstChild" presStyleLbl="bgAccFollowNode1" presStyleIdx="0" presStyleCnt="1"/>
      <dgm:spPr/>
      <dgm:t>
        <a:bodyPr/>
        <a:lstStyle/>
        <a:p>
          <a:endParaRPr lang="el-GR"/>
        </a:p>
      </dgm:t>
    </dgm:pt>
    <dgm:pt modelId="{C8D2AB75-F291-4CB2-8F1E-1BB6DCA729AC}" type="pres">
      <dgm:prSet presAssocID="{834FEB33-C4D7-423C-8476-6FFD9685A02A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F2F1FE6-3D2C-4FC3-BD99-4F82033168CB}" type="pres">
      <dgm:prSet presAssocID="{834FEB33-C4D7-423C-8476-6FFD9685A02A}" presName="negSpace" presStyleCnt="0"/>
      <dgm:spPr/>
    </dgm:pt>
    <dgm:pt modelId="{E078784A-A736-4084-A334-AEFAAEBEE428}" type="pres">
      <dgm:prSet presAssocID="{834FEB33-C4D7-423C-8476-6FFD9685A02A}" presName="circle" presStyleLbl="node1" presStyleIdx="0" presStyleCnt="1"/>
      <dgm:spPr/>
      <dgm:t>
        <a:bodyPr/>
        <a:lstStyle/>
        <a:p>
          <a:endParaRPr lang="el-GR"/>
        </a:p>
      </dgm:t>
    </dgm:pt>
  </dgm:ptLst>
  <dgm:cxnLst>
    <dgm:cxn modelId="{D3C3E5E4-DD5E-420A-A430-DCA7674BECA9}" type="presOf" srcId="{07C86C96-9B6D-43AF-8032-D1719677656F}" destId="{C8D2AB75-F291-4CB2-8F1E-1BB6DCA729AC}" srcOrd="1" destOrd="0" presId="urn:microsoft.com/office/officeart/2005/8/layout/hList9"/>
    <dgm:cxn modelId="{2A7B2979-6015-496E-ACC8-C9A20E0E1A5C}" srcId="{B473CA69-F52A-42CB-9418-D4B6275137D3}" destId="{834FEB33-C4D7-423C-8476-6FFD9685A02A}" srcOrd="0" destOrd="0" parTransId="{C4726B7D-7A6F-4E9E-B25A-EF7F6A946D2E}" sibTransId="{6717965F-41DF-4014-8FCA-FD9AD3027429}"/>
    <dgm:cxn modelId="{1C0E6D73-E386-4049-873F-2D90A7BEBE10}" srcId="{834FEB33-C4D7-423C-8476-6FFD9685A02A}" destId="{07C86C96-9B6D-43AF-8032-D1719677656F}" srcOrd="0" destOrd="0" parTransId="{8C66B07A-7450-415B-950A-D246FE230498}" sibTransId="{DF4EDA73-60B1-4BEF-8570-DE19D4090390}"/>
    <dgm:cxn modelId="{AE201FF3-FF77-402D-BC0D-C482B9928C96}" type="presOf" srcId="{834FEB33-C4D7-423C-8476-6FFD9685A02A}" destId="{E078784A-A736-4084-A334-AEFAAEBEE428}" srcOrd="0" destOrd="0" presId="urn:microsoft.com/office/officeart/2005/8/layout/hList9"/>
    <dgm:cxn modelId="{47F96F23-CE6A-4647-8FF3-19F5BF18CB3C}" type="presOf" srcId="{07C86C96-9B6D-43AF-8032-D1719677656F}" destId="{357B9C8A-DB8C-46DC-9C15-00A7F98BE55C}" srcOrd="0" destOrd="0" presId="urn:microsoft.com/office/officeart/2005/8/layout/hList9"/>
    <dgm:cxn modelId="{23DD7F75-7948-4E03-BEEA-DFDBF450CC0F}" type="presOf" srcId="{B473CA69-F52A-42CB-9418-D4B6275137D3}" destId="{25B5847E-4397-4429-A964-16A27BDBFAF5}" srcOrd="0" destOrd="0" presId="urn:microsoft.com/office/officeart/2005/8/layout/hList9"/>
    <dgm:cxn modelId="{622D820E-E952-4958-B9BD-EFDA085F695E}" type="presParOf" srcId="{25B5847E-4397-4429-A964-16A27BDBFAF5}" destId="{C1A362E1-2974-4D24-96D0-928386FB3E55}" srcOrd="0" destOrd="0" presId="urn:microsoft.com/office/officeart/2005/8/layout/hList9"/>
    <dgm:cxn modelId="{D2E17849-E0FB-4959-A862-285F0626059F}" type="presParOf" srcId="{25B5847E-4397-4429-A964-16A27BDBFAF5}" destId="{8051908D-B20E-4491-8812-9B142FD63102}" srcOrd="1" destOrd="0" presId="urn:microsoft.com/office/officeart/2005/8/layout/hList9"/>
    <dgm:cxn modelId="{9C299F05-2464-409C-BD59-0D57136052E6}" type="presParOf" srcId="{8051908D-B20E-4491-8812-9B142FD63102}" destId="{CD6895C6-2F10-43FA-8AB5-31C646624A74}" srcOrd="0" destOrd="0" presId="urn:microsoft.com/office/officeart/2005/8/layout/hList9"/>
    <dgm:cxn modelId="{A27BE6A2-5954-445B-9F59-212879EFDD01}" type="presParOf" srcId="{8051908D-B20E-4491-8812-9B142FD63102}" destId="{33877A9C-0D78-43B2-B0B8-87A25C9D9F04}" srcOrd="1" destOrd="0" presId="urn:microsoft.com/office/officeart/2005/8/layout/hList9"/>
    <dgm:cxn modelId="{CB2215AD-4218-448D-8247-2D6014DC6363}" type="presParOf" srcId="{33877A9C-0D78-43B2-B0B8-87A25C9D9F04}" destId="{357B9C8A-DB8C-46DC-9C15-00A7F98BE55C}" srcOrd="0" destOrd="0" presId="urn:microsoft.com/office/officeart/2005/8/layout/hList9"/>
    <dgm:cxn modelId="{4899FEE9-FE29-46CE-98B1-234FCF214CE8}" type="presParOf" srcId="{33877A9C-0D78-43B2-B0B8-87A25C9D9F04}" destId="{C8D2AB75-F291-4CB2-8F1E-1BB6DCA729AC}" srcOrd="1" destOrd="0" presId="urn:microsoft.com/office/officeart/2005/8/layout/hList9"/>
    <dgm:cxn modelId="{74775A24-022D-4818-8BAB-168903098F6D}" type="presParOf" srcId="{25B5847E-4397-4429-A964-16A27BDBFAF5}" destId="{2F2F1FE6-3D2C-4FC3-BD99-4F82033168CB}" srcOrd="2" destOrd="0" presId="urn:microsoft.com/office/officeart/2005/8/layout/hList9"/>
    <dgm:cxn modelId="{EE063054-7EE0-41E0-A0D2-10CF5283B643}" type="presParOf" srcId="{25B5847E-4397-4429-A964-16A27BDBFAF5}" destId="{E078784A-A736-4084-A334-AEFAAEBEE428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D71D6F-F1C4-4564-AC25-ECCC0B1DDBF9}" type="doc">
      <dgm:prSet loTypeId="urn:microsoft.com/office/officeart/2008/layout/AccentedPicture" loCatId="picture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l-GR"/>
        </a:p>
      </dgm:t>
    </dgm:pt>
    <dgm:pt modelId="{F45010E8-323D-44D3-A577-F22A23026B7A}">
      <dgm:prSet phldrT="[Κείμενο]"/>
      <dgm:spPr/>
      <dgm:t>
        <a:bodyPr/>
        <a:lstStyle/>
        <a:p>
          <a:endParaRPr lang="el-GR" dirty="0"/>
        </a:p>
      </dgm:t>
    </dgm:pt>
    <dgm:pt modelId="{9EBF70E0-E149-432B-BFDD-060D0C886D97}" type="parTrans" cxnId="{2E11CA32-885D-4200-89CC-448B2E793292}">
      <dgm:prSet/>
      <dgm:spPr/>
      <dgm:t>
        <a:bodyPr/>
        <a:lstStyle/>
        <a:p>
          <a:endParaRPr lang="el-GR"/>
        </a:p>
      </dgm:t>
    </dgm:pt>
    <dgm:pt modelId="{0EBFD739-C4C9-4BB2-97ED-9EC1176160C0}" type="sibTrans" cxnId="{2E11CA32-885D-4200-89CC-448B2E793292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  <dgm:t>
        <a:bodyPr/>
        <a:lstStyle/>
        <a:p>
          <a:endParaRPr lang="el-GR"/>
        </a:p>
      </dgm:t>
    </dgm:pt>
    <dgm:pt modelId="{5A235622-3439-4856-BC19-49843501302A}">
      <dgm:prSet phldrT="[Κείμενο]"/>
      <dgm:spPr/>
      <dgm:t>
        <a:bodyPr/>
        <a:lstStyle/>
        <a:p>
          <a:r>
            <a:rPr lang="el-GR" dirty="0" smtClean="0"/>
            <a:t>γονείς</a:t>
          </a:r>
          <a:endParaRPr lang="el-GR" dirty="0"/>
        </a:p>
      </dgm:t>
    </dgm:pt>
    <dgm:pt modelId="{03162431-B8E0-4E89-91B9-2795B23908F0}" type="parTrans" cxnId="{A8DC9196-AE92-4515-8C6B-17A81081EEFA}">
      <dgm:prSet/>
      <dgm:spPr/>
      <dgm:t>
        <a:bodyPr/>
        <a:lstStyle/>
        <a:p>
          <a:endParaRPr lang="el-GR"/>
        </a:p>
      </dgm:t>
    </dgm:pt>
    <dgm:pt modelId="{B9A9F94A-9CCF-49D6-9ED9-8044D63E85CA}" type="sibTrans" cxnId="{A8DC9196-AE92-4515-8C6B-17A81081EEFA}">
      <dgm:prSet/>
      <dgm:spPr/>
      <dgm:t>
        <a:bodyPr/>
        <a:lstStyle/>
        <a:p>
          <a:endParaRPr lang="el-GR"/>
        </a:p>
      </dgm:t>
    </dgm:pt>
    <dgm:pt modelId="{07ADDA0F-FB6C-4B52-964C-F3C8B60AF348}">
      <dgm:prSet phldrT="[Κείμενο]"/>
      <dgm:spPr/>
      <dgm:t>
        <a:bodyPr/>
        <a:lstStyle/>
        <a:p>
          <a:r>
            <a:rPr lang="el-GR" dirty="0" smtClean="0"/>
            <a:t>πολιτεία</a:t>
          </a:r>
          <a:endParaRPr lang="el-GR" dirty="0"/>
        </a:p>
      </dgm:t>
    </dgm:pt>
    <dgm:pt modelId="{4129F100-8533-4D52-9F1E-38375B532AF3}" type="parTrans" cxnId="{CADB5D8F-90F1-4264-82C4-AC0802651C40}">
      <dgm:prSet/>
      <dgm:spPr/>
      <dgm:t>
        <a:bodyPr/>
        <a:lstStyle/>
        <a:p>
          <a:endParaRPr lang="el-GR"/>
        </a:p>
      </dgm:t>
    </dgm:pt>
    <dgm:pt modelId="{65330C1E-22BF-40ED-B224-2B8420E61E0F}" type="sibTrans" cxnId="{CADB5D8F-90F1-4264-82C4-AC0802651C40}">
      <dgm:prSet/>
      <dgm:spPr/>
      <dgm:t>
        <a:bodyPr/>
        <a:lstStyle/>
        <a:p>
          <a:endParaRPr lang="el-GR"/>
        </a:p>
      </dgm:t>
    </dgm:pt>
    <dgm:pt modelId="{A5F96F44-2923-45F3-AE3A-69C7D810F2BC}">
      <dgm:prSet phldrT="[Κείμενο]"/>
      <dgm:spPr/>
      <dgm:t>
        <a:bodyPr/>
        <a:lstStyle/>
        <a:p>
          <a:r>
            <a:rPr lang="el-GR" dirty="0" smtClean="0"/>
            <a:t>σχολείο</a:t>
          </a:r>
          <a:endParaRPr lang="el-GR" dirty="0"/>
        </a:p>
      </dgm:t>
    </dgm:pt>
    <dgm:pt modelId="{5E2D00C8-BDFE-4EAF-A323-4ABF3A0B8759}" type="parTrans" cxnId="{77F49120-8F98-42F9-838B-18B477CFF452}">
      <dgm:prSet/>
      <dgm:spPr/>
      <dgm:t>
        <a:bodyPr/>
        <a:lstStyle/>
        <a:p>
          <a:endParaRPr lang="el-GR"/>
        </a:p>
      </dgm:t>
    </dgm:pt>
    <dgm:pt modelId="{AE752C7A-1F9B-4029-A56F-FE26E87F19F5}" type="sibTrans" cxnId="{77F49120-8F98-42F9-838B-18B477CFF452}">
      <dgm:prSet/>
      <dgm:spPr/>
      <dgm:t>
        <a:bodyPr/>
        <a:lstStyle/>
        <a:p>
          <a:endParaRPr lang="el-GR"/>
        </a:p>
      </dgm:t>
    </dgm:pt>
    <dgm:pt modelId="{4D599D71-2E0B-4EE0-9183-2EE3A968BF0F}">
      <dgm:prSet phldrT="[Κείμενο]"/>
      <dgm:spPr/>
      <dgm:t>
        <a:bodyPr/>
        <a:lstStyle/>
        <a:p>
          <a:r>
            <a:rPr lang="el-GR" dirty="0" smtClean="0"/>
            <a:t>εκκλησία</a:t>
          </a:r>
          <a:endParaRPr lang="el-GR" dirty="0"/>
        </a:p>
      </dgm:t>
    </dgm:pt>
    <dgm:pt modelId="{81FD33BB-E793-4217-B9BC-92FCA6F2C8CC}" type="parTrans" cxnId="{9CEADAF8-5D56-47F9-B24C-0440812B455B}">
      <dgm:prSet/>
      <dgm:spPr/>
      <dgm:t>
        <a:bodyPr/>
        <a:lstStyle/>
        <a:p>
          <a:endParaRPr lang="el-GR"/>
        </a:p>
      </dgm:t>
    </dgm:pt>
    <dgm:pt modelId="{8A9B63E4-95CB-4814-80ED-D39B10A13D24}" type="sibTrans" cxnId="{9CEADAF8-5D56-47F9-B24C-0440812B455B}">
      <dgm:prSet/>
      <dgm:spPr/>
      <dgm:t>
        <a:bodyPr/>
        <a:lstStyle/>
        <a:p>
          <a:endParaRPr lang="el-GR"/>
        </a:p>
      </dgm:t>
    </dgm:pt>
    <dgm:pt modelId="{51BA8B3F-9ECF-4D30-9E1F-4DBC94786983}">
      <dgm:prSet phldrT="[Κείμενο]"/>
      <dgm:spPr/>
      <dgm:t>
        <a:bodyPr/>
        <a:lstStyle/>
        <a:p>
          <a:r>
            <a:rPr lang="el-GR" dirty="0" smtClean="0"/>
            <a:t>σωματεία</a:t>
          </a:r>
          <a:endParaRPr lang="el-GR" dirty="0"/>
        </a:p>
      </dgm:t>
    </dgm:pt>
    <dgm:pt modelId="{C14F07CD-73CB-48CF-9290-CF39E883248A}" type="parTrans" cxnId="{467C9E26-4904-4192-98F4-41483B09CB57}">
      <dgm:prSet/>
      <dgm:spPr/>
      <dgm:t>
        <a:bodyPr/>
        <a:lstStyle/>
        <a:p>
          <a:endParaRPr lang="el-GR"/>
        </a:p>
      </dgm:t>
    </dgm:pt>
    <dgm:pt modelId="{5985BBA7-2B70-449F-AAFA-C09F799307BA}" type="sibTrans" cxnId="{467C9E26-4904-4192-98F4-41483B09CB57}">
      <dgm:prSet/>
      <dgm:spPr/>
      <dgm:t>
        <a:bodyPr/>
        <a:lstStyle/>
        <a:p>
          <a:endParaRPr lang="el-GR"/>
        </a:p>
      </dgm:t>
    </dgm:pt>
    <dgm:pt modelId="{EB43A742-F6C4-4D7B-8760-4FC65C638FFC}" type="pres">
      <dgm:prSet presAssocID="{72D71D6F-F1C4-4564-AC25-ECCC0B1DDBF9}" presName="Name0" presStyleCnt="0">
        <dgm:presLayoutVars>
          <dgm:dir/>
        </dgm:presLayoutVars>
      </dgm:prSet>
      <dgm:spPr/>
      <dgm:t>
        <a:bodyPr/>
        <a:lstStyle/>
        <a:p>
          <a:endParaRPr lang="el-GR"/>
        </a:p>
      </dgm:t>
    </dgm:pt>
    <dgm:pt modelId="{364D79FB-B947-4B70-BE5C-257AF5976E07}" type="pres">
      <dgm:prSet presAssocID="{0EBFD739-C4C9-4BB2-97ED-9EC1176160C0}" presName="picture_1" presStyleLbl="bgImgPlace1" presStyleIdx="0" presStyleCnt="1" custScaleX="78595" custScaleY="83200"/>
      <dgm:spPr/>
      <dgm:t>
        <a:bodyPr/>
        <a:lstStyle/>
        <a:p>
          <a:endParaRPr lang="el-GR"/>
        </a:p>
      </dgm:t>
    </dgm:pt>
    <dgm:pt modelId="{5F2999E2-893E-4EB5-94D4-54DD76C0AB8D}" type="pres">
      <dgm:prSet presAssocID="{F45010E8-323D-44D3-A577-F22A23026B7A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22E2101-4189-4DC2-9D5F-7D3CD1E5528A}" type="pres">
      <dgm:prSet presAssocID="{72D71D6F-F1C4-4564-AC25-ECCC0B1DDBF9}" presName="linV" presStyleCnt="0"/>
      <dgm:spPr/>
    </dgm:pt>
    <dgm:pt modelId="{9C83106F-D8FC-468D-A2AF-0C8188056359}" type="pres">
      <dgm:prSet presAssocID="{5A235622-3439-4856-BC19-49843501302A}" presName="pair" presStyleCnt="0"/>
      <dgm:spPr/>
    </dgm:pt>
    <dgm:pt modelId="{34F8F420-FA77-4093-A4F2-27EACB415A87}" type="pres">
      <dgm:prSet presAssocID="{5A235622-3439-4856-BC19-49843501302A}" presName="spaceH" presStyleLbl="node1" presStyleIdx="0" presStyleCnt="0"/>
      <dgm:spPr/>
    </dgm:pt>
    <dgm:pt modelId="{90AA270B-FBE7-4DBC-81EE-5153C1760CA0}" type="pres">
      <dgm:prSet presAssocID="{5A235622-3439-4856-BC19-49843501302A}" presName="desPictures" presStyleLbl="alignImgPlace1" presStyleIdx="0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0296FEC3-51D5-450E-BFE9-6017DEF55F2C}" type="pres">
      <dgm:prSet presAssocID="{5A235622-3439-4856-BC19-49843501302A}" presName="desTextWrapper" presStyleCnt="0"/>
      <dgm:spPr/>
    </dgm:pt>
    <dgm:pt modelId="{131A32C1-7633-47C9-B269-5992038819DE}" type="pres">
      <dgm:prSet presAssocID="{5A235622-3439-4856-BC19-49843501302A}" presName="des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349B9DB-80B7-4FFE-A3BB-7890C0DB213F}" type="pres">
      <dgm:prSet presAssocID="{B9A9F94A-9CCF-49D6-9ED9-8044D63E85CA}" presName="spaceV" presStyleCnt="0"/>
      <dgm:spPr/>
    </dgm:pt>
    <dgm:pt modelId="{4E1577C7-026C-4673-96CC-9A121D0C53E4}" type="pres">
      <dgm:prSet presAssocID="{07ADDA0F-FB6C-4B52-964C-F3C8B60AF348}" presName="pair" presStyleCnt="0"/>
      <dgm:spPr/>
    </dgm:pt>
    <dgm:pt modelId="{86083F59-955D-4C6F-B311-9BAE5163C8BE}" type="pres">
      <dgm:prSet presAssocID="{07ADDA0F-FB6C-4B52-964C-F3C8B60AF348}" presName="spaceH" presStyleLbl="node1" presStyleIdx="0" presStyleCnt="0"/>
      <dgm:spPr/>
    </dgm:pt>
    <dgm:pt modelId="{7D6F816D-DD8D-433C-8437-59DCA52E66B7}" type="pres">
      <dgm:prSet presAssocID="{07ADDA0F-FB6C-4B52-964C-F3C8B60AF348}" presName="desPictures" presStyleLbl="alignImgPlace1" presStyleIdx="1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el-GR"/>
        </a:p>
      </dgm:t>
    </dgm:pt>
    <dgm:pt modelId="{CAE47820-08AE-4C9C-990A-BA1FE3D14847}" type="pres">
      <dgm:prSet presAssocID="{07ADDA0F-FB6C-4B52-964C-F3C8B60AF348}" presName="desTextWrapper" presStyleCnt="0"/>
      <dgm:spPr/>
    </dgm:pt>
    <dgm:pt modelId="{1DBB36F8-0BF4-4EF6-A919-3AB267395649}" type="pres">
      <dgm:prSet presAssocID="{07ADDA0F-FB6C-4B52-964C-F3C8B60AF348}" presName="des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01BAB57-D0FB-4645-ABBA-D683728A6C6F}" type="pres">
      <dgm:prSet presAssocID="{65330C1E-22BF-40ED-B224-2B8420E61E0F}" presName="spaceV" presStyleCnt="0"/>
      <dgm:spPr/>
    </dgm:pt>
    <dgm:pt modelId="{6DE02E88-6FAD-4CD7-BD5F-17E0DF703956}" type="pres">
      <dgm:prSet presAssocID="{A5F96F44-2923-45F3-AE3A-69C7D810F2BC}" presName="pair" presStyleCnt="0"/>
      <dgm:spPr/>
    </dgm:pt>
    <dgm:pt modelId="{C47C23BD-0559-4C97-8E11-4B732194296D}" type="pres">
      <dgm:prSet presAssocID="{A5F96F44-2923-45F3-AE3A-69C7D810F2BC}" presName="spaceH" presStyleLbl="node1" presStyleIdx="0" presStyleCnt="0"/>
      <dgm:spPr/>
    </dgm:pt>
    <dgm:pt modelId="{3274E9CE-5443-400C-BEC2-6277D8FA9089}" type="pres">
      <dgm:prSet presAssocID="{A5F96F44-2923-45F3-AE3A-69C7D810F2BC}" presName="desPictures" presStyleLbl="alignImgPlace1" presStyleIdx="2" presStyleCnt="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  <dgm:t>
        <a:bodyPr/>
        <a:lstStyle/>
        <a:p>
          <a:endParaRPr lang="el-GR"/>
        </a:p>
      </dgm:t>
    </dgm:pt>
    <dgm:pt modelId="{241BA850-071F-4619-8ACB-CE9D01794005}" type="pres">
      <dgm:prSet presAssocID="{A5F96F44-2923-45F3-AE3A-69C7D810F2BC}" presName="desTextWrapper" presStyleCnt="0"/>
      <dgm:spPr/>
    </dgm:pt>
    <dgm:pt modelId="{2691EDBC-2FBE-4DD9-8DB7-A3D08088DFCA}" type="pres">
      <dgm:prSet presAssocID="{A5F96F44-2923-45F3-AE3A-69C7D810F2BC}" presName="des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A74594E-D561-4AE9-81E3-102FF3C0B7B7}" type="pres">
      <dgm:prSet presAssocID="{AE752C7A-1F9B-4029-A56F-FE26E87F19F5}" presName="spaceV" presStyleCnt="0"/>
      <dgm:spPr/>
    </dgm:pt>
    <dgm:pt modelId="{2C97E9E3-26BA-4976-ABF8-0331F9F211EF}" type="pres">
      <dgm:prSet presAssocID="{4D599D71-2E0B-4EE0-9183-2EE3A968BF0F}" presName="pair" presStyleCnt="0"/>
      <dgm:spPr/>
    </dgm:pt>
    <dgm:pt modelId="{E68CE183-58E7-40D7-A1E3-25D1C15D54AB}" type="pres">
      <dgm:prSet presAssocID="{4D599D71-2E0B-4EE0-9183-2EE3A968BF0F}" presName="spaceH" presStyleLbl="node1" presStyleIdx="0" presStyleCnt="0"/>
      <dgm:spPr/>
    </dgm:pt>
    <dgm:pt modelId="{777B52E1-8965-4CDB-BE45-DCABE83A5ADF}" type="pres">
      <dgm:prSet presAssocID="{4D599D71-2E0B-4EE0-9183-2EE3A968BF0F}" presName="desPictures" presStyleLbl="alignImgPlace1" presStyleIdx="3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  <dgm:t>
        <a:bodyPr/>
        <a:lstStyle/>
        <a:p>
          <a:endParaRPr lang="el-GR"/>
        </a:p>
      </dgm:t>
    </dgm:pt>
    <dgm:pt modelId="{A0C278A0-8D8C-4D34-951B-83EEB4625160}" type="pres">
      <dgm:prSet presAssocID="{4D599D71-2E0B-4EE0-9183-2EE3A968BF0F}" presName="desTextWrapper" presStyleCnt="0"/>
      <dgm:spPr/>
    </dgm:pt>
    <dgm:pt modelId="{90FACEB5-0ED7-478E-BA46-29974FE35600}" type="pres">
      <dgm:prSet presAssocID="{4D599D71-2E0B-4EE0-9183-2EE3A968BF0F}" presName="des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825E43-ABB7-4D77-B127-AE0AB6FA8B6F}" type="pres">
      <dgm:prSet presAssocID="{8A9B63E4-95CB-4814-80ED-D39B10A13D24}" presName="spaceV" presStyleCnt="0"/>
      <dgm:spPr/>
    </dgm:pt>
    <dgm:pt modelId="{8316DFB7-EC33-45BF-8FC7-83EE8494BD08}" type="pres">
      <dgm:prSet presAssocID="{51BA8B3F-9ECF-4D30-9E1F-4DBC94786983}" presName="pair" presStyleCnt="0"/>
      <dgm:spPr/>
    </dgm:pt>
    <dgm:pt modelId="{BA0EED01-806B-475E-97F0-050A08675527}" type="pres">
      <dgm:prSet presAssocID="{51BA8B3F-9ECF-4D30-9E1F-4DBC94786983}" presName="spaceH" presStyleLbl="node1" presStyleIdx="0" presStyleCnt="0"/>
      <dgm:spPr/>
    </dgm:pt>
    <dgm:pt modelId="{7DFF1947-1229-4BFF-ABD3-0DB982E1A736}" type="pres">
      <dgm:prSet presAssocID="{51BA8B3F-9ECF-4D30-9E1F-4DBC94786983}" presName="desPictures" presStyleLbl="alignImgPlace1" presStyleIdx="4" presStyleCnt="5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72DD31F7-3F68-49B8-81B1-A0A3A3E0E88A}" type="pres">
      <dgm:prSet presAssocID="{51BA8B3F-9ECF-4D30-9E1F-4DBC94786983}" presName="desTextWrapper" presStyleCnt="0"/>
      <dgm:spPr/>
    </dgm:pt>
    <dgm:pt modelId="{0A69175D-96C5-4020-8A18-8DEFB91C0D6D}" type="pres">
      <dgm:prSet presAssocID="{51BA8B3F-9ECF-4D30-9E1F-4DBC94786983}" presName="des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6EF83E-77D6-4CF1-A784-2DE04D56A72B}" type="pres">
      <dgm:prSet presAssocID="{72D71D6F-F1C4-4564-AC25-ECCC0B1DDBF9}" presName="maxNode" presStyleCnt="0"/>
      <dgm:spPr/>
    </dgm:pt>
    <dgm:pt modelId="{C2A27D54-BB16-41ED-96CB-0E233F763459}" type="pres">
      <dgm:prSet presAssocID="{72D71D6F-F1C4-4564-AC25-ECCC0B1DDBF9}" presName="Name33" presStyleCnt="0"/>
      <dgm:spPr/>
    </dgm:pt>
  </dgm:ptLst>
  <dgm:cxnLst>
    <dgm:cxn modelId="{2E11CA32-885D-4200-89CC-448B2E793292}" srcId="{72D71D6F-F1C4-4564-AC25-ECCC0B1DDBF9}" destId="{F45010E8-323D-44D3-A577-F22A23026B7A}" srcOrd="0" destOrd="0" parTransId="{9EBF70E0-E149-432B-BFDD-060D0C886D97}" sibTransId="{0EBFD739-C4C9-4BB2-97ED-9EC1176160C0}"/>
    <dgm:cxn modelId="{A8DC9196-AE92-4515-8C6B-17A81081EEFA}" srcId="{72D71D6F-F1C4-4564-AC25-ECCC0B1DDBF9}" destId="{5A235622-3439-4856-BC19-49843501302A}" srcOrd="1" destOrd="0" parTransId="{03162431-B8E0-4E89-91B9-2795B23908F0}" sibTransId="{B9A9F94A-9CCF-49D6-9ED9-8044D63E85CA}"/>
    <dgm:cxn modelId="{1D67351F-83ED-4B50-9553-36FA469F39B5}" type="presOf" srcId="{51BA8B3F-9ECF-4D30-9E1F-4DBC94786983}" destId="{0A69175D-96C5-4020-8A18-8DEFB91C0D6D}" srcOrd="0" destOrd="0" presId="urn:microsoft.com/office/officeart/2008/layout/AccentedPicture"/>
    <dgm:cxn modelId="{4B9B7896-334B-4C14-B75D-8FEC3F352231}" type="presOf" srcId="{72D71D6F-F1C4-4564-AC25-ECCC0B1DDBF9}" destId="{EB43A742-F6C4-4D7B-8760-4FC65C638FFC}" srcOrd="0" destOrd="0" presId="urn:microsoft.com/office/officeart/2008/layout/AccentedPicture"/>
    <dgm:cxn modelId="{CADB5D8F-90F1-4264-82C4-AC0802651C40}" srcId="{72D71D6F-F1C4-4564-AC25-ECCC0B1DDBF9}" destId="{07ADDA0F-FB6C-4B52-964C-F3C8B60AF348}" srcOrd="2" destOrd="0" parTransId="{4129F100-8533-4D52-9F1E-38375B532AF3}" sibTransId="{65330C1E-22BF-40ED-B224-2B8420E61E0F}"/>
    <dgm:cxn modelId="{467C9E26-4904-4192-98F4-41483B09CB57}" srcId="{72D71D6F-F1C4-4564-AC25-ECCC0B1DDBF9}" destId="{51BA8B3F-9ECF-4D30-9E1F-4DBC94786983}" srcOrd="5" destOrd="0" parTransId="{C14F07CD-73CB-48CF-9290-CF39E883248A}" sibTransId="{5985BBA7-2B70-449F-AAFA-C09F799307BA}"/>
    <dgm:cxn modelId="{BBFA89AA-3904-4CF3-A9A6-1883303A4AFE}" type="presOf" srcId="{0EBFD739-C4C9-4BB2-97ED-9EC1176160C0}" destId="{364D79FB-B947-4B70-BE5C-257AF5976E07}" srcOrd="0" destOrd="0" presId="urn:microsoft.com/office/officeart/2008/layout/AccentedPicture"/>
    <dgm:cxn modelId="{0502A264-E1CB-400A-8E7C-C1FECDA0CA3D}" type="presOf" srcId="{07ADDA0F-FB6C-4B52-964C-F3C8B60AF348}" destId="{1DBB36F8-0BF4-4EF6-A919-3AB267395649}" srcOrd="0" destOrd="0" presId="urn:microsoft.com/office/officeart/2008/layout/AccentedPicture"/>
    <dgm:cxn modelId="{18E06713-94E1-4D15-8033-2A78F6B923D1}" type="presOf" srcId="{A5F96F44-2923-45F3-AE3A-69C7D810F2BC}" destId="{2691EDBC-2FBE-4DD9-8DB7-A3D08088DFCA}" srcOrd="0" destOrd="0" presId="urn:microsoft.com/office/officeart/2008/layout/AccentedPicture"/>
    <dgm:cxn modelId="{77F49120-8F98-42F9-838B-18B477CFF452}" srcId="{72D71D6F-F1C4-4564-AC25-ECCC0B1DDBF9}" destId="{A5F96F44-2923-45F3-AE3A-69C7D810F2BC}" srcOrd="3" destOrd="0" parTransId="{5E2D00C8-BDFE-4EAF-A323-4ABF3A0B8759}" sibTransId="{AE752C7A-1F9B-4029-A56F-FE26E87F19F5}"/>
    <dgm:cxn modelId="{9CEADAF8-5D56-47F9-B24C-0440812B455B}" srcId="{72D71D6F-F1C4-4564-AC25-ECCC0B1DDBF9}" destId="{4D599D71-2E0B-4EE0-9183-2EE3A968BF0F}" srcOrd="4" destOrd="0" parTransId="{81FD33BB-E793-4217-B9BC-92FCA6F2C8CC}" sibTransId="{8A9B63E4-95CB-4814-80ED-D39B10A13D24}"/>
    <dgm:cxn modelId="{C598FE77-8BAE-4B3E-8F3A-8FF1476FEC1C}" type="presOf" srcId="{F45010E8-323D-44D3-A577-F22A23026B7A}" destId="{5F2999E2-893E-4EB5-94D4-54DD76C0AB8D}" srcOrd="0" destOrd="0" presId="urn:microsoft.com/office/officeart/2008/layout/AccentedPicture"/>
    <dgm:cxn modelId="{8FCCFF00-705C-4AE7-8D29-BD6BDEF7B429}" type="presOf" srcId="{5A235622-3439-4856-BC19-49843501302A}" destId="{131A32C1-7633-47C9-B269-5992038819DE}" srcOrd="0" destOrd="0" presId="urn:microsoft.com/office/officeart/2008/layout/AccentedPicture"/>
    <dgm:cxn modelId="{DC5F8D3C-5960-48F6-AD27-D0D83F6F8D0A}" type="presOf" srcId="{4D599D71-2E0B-4EE0-9183-2EE3A968BF0F}" destId="{90FACEB5-0ED7-478E-BA46-29974FE35600}" srcOrd="0" destOrd="0" presId="urn:microsoft.com/office/officeart/2008/layout/AccentedPicture"/>
    <dgm:cxn modelId="{62D64653-2A1F-49A4-911B-7F722AC40E8F}" type="presParOf" srcId="{EB43A742-F6C4-4D7B-8760-4FC65C638FFC}" destId="{364D79FB-B947-4B70-BE5C-257AF5976E07}" srcOrd="0" destOrd="0" presId="urn:microsoft.com/office/officeart/2008/layout/AccentedPicture"/>
    <dgm:cxn modelId="{E374933F-D3D9-425A-8A79-E31A5DE859D3}" type="presParOf" srcId="{EB43A742-F6C4-4D7B-8760-4FC65C638FFC}" destId="{5F2999E2-893E-4EB5-94D4-54DD76C0AB8D}" srcOrd="1" destOrd="0" presId="urn:microsoft.com/office/officeart/2008/layout/AccentedPicture"/>
    <dgm:cxn modelId="{CA5C7E81-935B-48F1-BC4F-9C5D4F9675E3}" type="presParOf" srcId="{EB43A742-F6C4-4D7B-8760-4FC65C638FFC}" destId="{922E2101-4189-4DC2-9D5F-7D3CD1E5528A}" srcOrd="2" destOrd="0" presId="urn:microsoft.com/office/officeart/2008/layout/AccentedPicture"/>
    <dgm:cxn modelId="{FF4D3B40-2116-45A7-9F32-9C3F9441EBD0}" type="presParOf" srcId="{922E2101-4189-4DC2-9D5F-7D3CD1E5528A}" destId="{9C83106F-D8FC-468D-A2AF-0C8188056359}" srcOrd="0" destOrd="0" presId="urn:microsoft.com/office/officeart/2008/layout/AccentedPicture"/>
    <dgm:cxn modelId="{7D012783-347E-4BFB-AFC0-F2C731A27A95}" type="presParOf" srcId="{9C83106F-D8FC-468D-A2AF-0C8188056359}" destId="{34F8F420-FA77-4093-A4F2-27EACB415A87}" srcOrd="0" destOrd="0" presId="urn:microsoft.com/office/officeart/2008/layout/AccentedPicture"/>
    <dgm:cxn modelId="{2C6597F6-50E9-4F06-A641-68BF8B50049F}" type="presParOf" srcId="{9C83106F-D8FC-468D-A2AF-0C8188056359}" destId="{90AA270B-FBE7-4DBC-81EE-5153C1760CA0}" srcOrd="1" destOrd="0" presId="urn:microsoft.com/office/officeart/2008/layout/AccentedPicture"/>
    <dgm:cxn modelId="{050475A7-3EC0-4F10-AC92-9224CFD7C426}" type="presParOf" srcId="{9C83106F-D8FC-468D-A2AF-0C8188056359}" destId="{0296FEC3-51D5-450E-BFE9-6017DEF55F2C}" srcOrd="2" destOrd="0" presId="urn:microsoft.com/office/officeart/2008/layout/AccentedPicture"/>
    <dgm:cxn modelId="{74E6FFC4-CA2B-4CD4-81F4-79A14C6595AB}" type="presParOf" srcId="{0296FEC3-51D5-450E-BFE9-6017DEF55F2C}" destId="{131A32C1-7633-47C9-B269-5992038819DE}" srcOrd="0" destOrd="0" presId="urn:microsoft.com/office/officeart/2008/layout/AccentedPicture"/>
    <dgm:cxn modelId="{738B866E-21C4-43D2-A877-14989E62C6F8}" type="presParOf" srcId="{922E2101-4189-4DC2-9D5F-7D3CD1E5528A}" destId="{4349B9DB-80B7-4FFE-A3BB-7890C0DB213F}" srcOrd="1" destOrd="0" presId="urn:microsoft.com/office/officeart/2008/layout/AccentedPicture"/>
    <dgm:cxn modelId="{6C14D7CB-C745-4BB3-AB4F-F38ADD49C56B}" type="presParOf" srcId="{922E2101-4189-4DC2-9D5F-7D3CD1E5528A}" destId="{4E1577C7-026C-4673-96CC-9A121D0C53E4}" srcOrd="2" destOrd="0" presId="urn:microsoft.com/office/officeart/2008/layout/AccentedPicture"/>
    <dgm:cxn modelId="{8580C3D4-1330-429B-BDCB-57084F373A78}" type="presParOf" srcId="{4E1577C7-026C-4673-96CC-9A121D0C53E4}" destId="{86083F59-955D-4C6F-B311-9BAE5163C8BE}" srcOrd="0" destOrd="0" presId="urn:microsoft.com/office/officeart/2008/layout/AccentedPicture"/>
    <dgm:cxn modelId="{E673B71B-DF98-4210-ADB1-86C9EEDC839E}" type="presParOf" srcId="{4E1577C7-026C-4673-96CC-9A121D0C53E4}" destId="{7D6F816D-DD8D-433C-8437-59DCA52E66B7}" srcOrd="1" destOrd="0" presId="urn:microsoft.com/office/officeart/2008/layout/AccentedPicture"/>
    <dgm:cxn modelId="{3CEBE3D7-5541-4E56-88E9-998A00588C7B}" type="presParOf" srcId="{4E1577C7-026C-4673-96CC-9A121D0C53E4}" destId="{CAE47820-08AE-4C9C-990A-BA1FE3D14847}" srcOrd="2" destOrd="0" presId="urn:microsoft.com/office/officeart/2008/layout/AccentedPicture"/>
    <dgm:cxn modelId="{C79E887D-9BF4-4FAB-938B-FE2BB2879611}" type="presParOf" srcId="{CAE47820-08AE-4C9C-990A-BA1FE3D14847}" destId="{1DBB36F8-0BF4-4EF6-A919-3AB267395649}" srcOrd="0" destOrd="0" presId="urn:microsoft.com/office/officeart/2008/layout/AccentedPicture"/>
    <dgm:cxn modelId="{2B51114B-0950-4854-BA38-4F90A9A26FAB}" type="presParOf" srcId="{922E2101-4189-4DC2-9D5F-7D3CD1E5528A}" destId="{201BAB57-D0FB-4645-ABBA-D683728A6C6F}" srcOrd="3" destOrd="0" presId="urn:microsoft.com/office/officeart/2008/layout/AccentedPicture"/>
    <dgm:cxn modelId="{59B049FB-6E07-4CB2-B131-78035838172C}" type="presParOf" srcId="{922E2101-4189-4DC2-9D5F-7D3CD1E5528A}" destId="{6DE02E88-6FAD-4CD7-BD5F-17E0DF703956}" srcOrd="4" destOrd="0" presId="urn:microsoft.com/office/officeart/2008/layout/AccentedPicture"/>
    <dgm:cxn modelId="{67C316CB-E9BA-46FB-A691-F866384E3C30}" type="presParOf" srcId="{6DE02E88-6FAD-4CD7-BD5F-17E0DF703956}" destId="{C47C23BD-0559-4C97-8E11-4B732194296D}" srcOrd="0" destOrd="0" presId="urn:microsoft.com/office/officeart/2008/layout/AccentedPicture"/>
    <dgm:cxn modelId="{55053255-D39B-48B3-A313-C2D320EE4D01}" type="presParOf" srcId="{6DE02E88-6FAD-4CD7-BD5F-17E0DF703956}" destId="{3274E9CE-5443-400C-BEC2-6277D8FA9089}" srcOrd="1" destOrd="0" presId="urn:microsoft.com/office/officeart/2008/layout/AccentedPicture"/>
    <dgm:cxn modelId="{1E8828DA-823E-4831-A04F-F51690F17D10}" type="presParOf" srcId="{6DE02E88-6FAD-4CD7-BD5F-17E0DF703956}" destId="{241BA850-071F-4619-8ACB-CE9D01794005}" srcOrd="2" destOrd="0" presId="urn:microsoft.com/office/officeart/2008/layout/AccentedPicture"/>
    <dgm:cxn modelId="{597A639D-A1CC-4F22-9201-33E13DADD2DC}" type="presParOf" srcId="{241BA850-071F-4619-8ACB-CE9D01794005}" destId="{2691EDBC-2FBE-4DD9-8DB7-A3D08088DFCA}" srcOrd="0" destOrd="0" presId="urn:microsoft.com/office/officeart/2008/layout/AccentedPicture"/>
    <dgm:cxn modelId="{150807A1-264D-4278-B926-41DA52C184F3}" type="presParOf" srcId="{922E2101-4189-4DC2-9D5F-7D3CD1E5528A}" destId="{2A74594E-D561-4AE9-81E3-102FF3C0B7B7}" srcOrd="5" destOrd="0" presId="urn:microsoft.com/office/officeart/2008/layout/AccentedPicture"/>
    <dgm:cxn modelId="{A928E443-5904-4944-B012-F8BF6B43AC89}" type="presParOf" srcId="{922E2101-4189-4DC2-9D5F-7D3CD1E5528A}" destId="{2C97E9E3-26BA-4976-ABF8-0331F9F211EF}" srcOrd="6" destOrd="0" presId="urn:microsoft.com/office/officeart/2008/layout/AccentedPicture"/>
    <dgm:cxn modelId="{7DE0620F-7362-42BC-ACEE-2D2875688674}" type="presParOf" srcId="{2C97E9E3-26BA-4976-ABF8-0331F9F211EF}" destId="{E68CE183-58E7-40D7-A1E3-25D1C15D54AB}" srcOrd="0" destOrd="0" presId="urn:microsoft.com/office/officeart/2008/layout/AccentedPicture"/>
    <dgm:cxn modelId="{3C9DE351-7A56-4AA2-A86A-2BC9A2CC99CF}" type="presParOf" srcId="{2C97E9E3-26BA-4976-ABF8-0331F9F211EF}" destId="{777B52E1-8965-4CDB-BE45-DCABE83A5ADF}" srcOrd="1" destOrd="0" presId="urn:microsoft.com/office/officeart/2008/layout/AccentedPicture"/>
    <dgm:cxn modelId="{22722061-A0EC-4337-B8B6-387B0EB5DCEC}" type="presParOf" srcId="{2C97E9E3-26BA-4976-ABF8-0331F9F211EF}" destId="{A0C278A0-8D8C-4D34-951B-83EEB4625160}" srcOrd="2" destOrd="0" presId="urn:microsoft.com/office/officeart/2008/layout/AccentedPicture"/>
    <dgm:cxn modelId="{2FBCDA16-2D05-4642-86C7-D435A3EAEA30}" type="presParOf" srcId="{A0C278A0-8D8C-4D34-951B-83EEB4625160}" destId="{90FACEB5-0ED7-478E-BA46-29974FE35600}" srcOrd="0" destOrd="0" presId="urn:microsoft.com/office/officeart/2008/layout/AccentedPicture"/>
    <dgm:cxn modelId="{92513D92-C52F-448C-B59F-FC2D333591BE}" type="presParOf" srcId="{922E2101-4189-4DC2-9D5F-7D3CD1E5528A}" destId="{59825E43-ABB7-4D77-B127-AE0AB6FA8B6F}" srcOrd="7" destOrd="0" presId="urn:microsoft.com/office/officeart/2008/layout/AccentedPicture"/>
    <dgm:cxn modelId="{E0AAFA42-2E74-4B5E-8B27-89B3D08084CC}" type="presParOf" srcId="{922E2101-4189-4DC2-9D5F-7D3CD1E5528A}" destId="{8316DFB7-EC33-45BF-8FC7-83EE8494BD08}" srcOrd="8" destOrd="0" presId="urn:microsoft.com/office/officeart/2008/layout/AccentedPicture"/>
    <dgm:cxn modelId="{90F1983B-7BE8-4EB8-8EE0-7ECA1CBE9794}" type="presParOf" srcId="{8316DFB7-EC33-45BF-8FC7-83EE8494BD08}" destId="{BA0EED01-806B-475E-97F0-050A08675527}" srcOrd="0" destOrd="0" presId="urn:microsoft.com/office/officeart/2008/layout/AccentedPicture"/>
    <dgm:cxn modelId="{959BA38E-E6AB-4F51-9E8E-8E0A1ABF3F8F}" type="presParOf" srcId="{8316DFB7-EC33-45BF-8FC7-83EE8494BD08}" destId="{7DFF1947-1229-4BFF-ABD3-0DB982E1A736}" srcOrd="1" destOrd="0" presId="urn:microsoft.com/office/officeart/2008/layout/AccentedPicture"/>
    <dgm:cxn modelId="{7C92DC46-4AD9-4715-8C68-E26AD5E6AD7F}" type="presParOf" srcId="{8316DFB7-EC33-45BF-8FC7-83EE8494BD08}" destId="{72DD31F7-3F68-49B8-81B1-A0A3A3E0E88A}" srcOrd="2" destOrd="0" presId="urn:microsoft.com/office/officeart/2008/layout/AccentedPicture"/>
    <dgm:cxn modelId="{71470886-7F7E-4AEA-B1D1-CC14BE7889F0}" type="presParOf" srcId="{72DD31F7-3F68-49B8-81B1-A0A3A3E0E88A}" destId="{0A69175D-96C5-4020-8A18-8DEFB91C0D6D}" srcOrd="0" destOrd="0" presId="urn:microsoft.com/office/officeart/2008/layout/AccentedPicture"/>
    <dgm:cxn modelId="{00AA987B-7A3E-46DF-8841-5758BF373CEC}" type="presParOf" srcId="{EB43A742-F6C4-4D7B-8760-4FC65C638FFC}" destId="{CA6EF83E-77D6-4CF1-A784-2DE04D56A72B}" srcOrd="3" destOrd="0" presId="urn:microsoft.com/office/officeart/2008/layout/AccentedPicture"/>
    <dgm:cxn modelId="{C145944E-C3AE-49DC-9974-4AE3AE425117}" type="presParOf" srcId="{CA6EF83E-77D6-4CF1-A784-2DE04D56A72B}" destId="{C2A27D54-BB16-41ED-96CB-0E233F763459}" srcOrd="0" destOrd="0" presId="urn:microsoft.com/office/officeart/2008/layout/Accented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C80036-79D0-4183-AD84-910B54F25845}" type="doc">
      <dgm:prSet loTypeId="urn:microsoft.com/office/officeart/2005/8/layout/arrow5" loCatId="relationship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el-GR"/>
        </a:p>
      </dgm:t>
    </dgm:pt>
    <dgm:pt modelId="{BFBB399C-40C8-4305-9A0D-45CC70036665}">
      <dgm:prSet phldrT="[Κείμενο]"/>
      <dgm:spPr/>
      <dgm:t>
        <a:bodyPr/>
        <a:lstStyle/>
        <a:p>
          <a:r>
            <a:rPr lang="el-GR" dirty="0" smtClean="0"/>
            <a:t>Κοινωνικοποίηση: μεταδίδει πρότυπα συμπεριφοράς.</a:t>
          </a:r>
          <a:endParaRPr lang="el-GR" dirty="0"/>
        </a:p>
      </dgm:t>
    </dgm:pt>
    <dgm:pt modelId="{64FA8150-D5BB-4BCD-BDA3-73B1B7D8F14A}" type="parTrans" cxnId="{938DAE0E-DA55-4ABD-A021-C003CFE26030}">
      <dgm:prSet/>
      <dgm:spPr/>
      <dgm:t>
        <a:bodyPr/>
        <a:lstStyle/>
        <a:p>
          <a:endParaRPr lang="el-GR"/>
        </a:p>
      </dgm:t>
    </dgm:pt>
    <dgm:pt modelId="{EBCD9669-5142-44CA-95A2-A2C059C93CAA}" type="sibTrans" cxnId="{938DAE0E-DA55-4ABD-A021-C003CFE26030}">
      <dgm:prSet/>
      <dgm:spPr/>
      <dgm:t>
        <a:bodyPr/>
        <a:lstStyle/>
        <a:p>
          <a:endParaRPr lang="el-GR"/>
        </a:p>
      </dgm:t>
    </dgm:pt>
    <dgm:pt modelId="{356CF764-453B-4AA4-9919-DD7F4F4CE986}">
      <dgm:prSet phldrT="[Κείμενο]"/>
      <dgm:spPr/>
      <dgm:t>
        <a:bodyPr/>
        <a:lstStyle/>
        <a:p>
          <a:r>
            <a:rPr lang="el-GR" dirty="0" smtClean="0"/>
            <a:t>Κοινωνικός έλεγχος: διασφαλίζει τη συμμόρφωση με αυτά τα πρότυπα.</a:t>
          </a:r>
          <a:endParaRPr lang="el-GR" dirty="0"/>
        </a:p>
      </dgm:t>
    </dgm:pt>
    <dgm:pt modelId="{9D1F04D9-7D39-4A7C-B2C2-B92FF59114E1}" type="parTrans" cxnId="{72799392-1DA1-4EB1-B4EF-0A187D79D763}">
      <dgm:prSet/>
      <dgm:spPr/>
      <dgm:t>
        <a:bodyPr/>
        <a:lstStyle/>
        <a:p>
          <a:endParaRPr lang="el-GR"/>
        </a:p>
      </dgm:t>
    </dgm:pt>
    <dgm:pt modelId="{33597E0A-8305-488D-9F81-F951FBC8930B}" type="sibTrans" cxnId="{72799392-1DA1-4EB1-B4EF-0A187D79D763}">
      <dgm:prSet/>
      <dgm:spPr/>
      <dgm:t>
        <a:bodyPr/>
        <a:lstStyle/>
        <a:p>
          <a:endParaRPr lang="el-GR"/>
        </a:p>
      </dgm:t>
    </dgm:pt>
    <dgm:pt modelId="{243E674D-F330-4CA9-850E-D14AD0658DDA}" type="pres">
      <dgm:prSet presAssocID="{FBC80036-79D0-4183-AD84-910B54F2584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D53A501-733D-477C-9B25-C6389310DC25}" type="pres">
      <dgm:prSet presAssocID="{BFBB399C-40C8-4305-9A0D-45CC7003666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6C94700-D4EF-4CFC-9A3A-9C722B087671}" type="pres">
      <dgm:prSet presAssocID="{356CF764-453B-4AA4-9919-DD7F4F4CE986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A938C47-944C-448B-B740-5AF6C5FB97AA}" type="presOf" srcId="{BFBB399C-40C8-4305-9A0D-45CC70036665}" destId="{1D53A501-733D-477C-9B25-C6389310DC25}" srcOrd="0" destOrd="0" presId="urn:microsoft.com/office/officeart/2005/8/layout/arrow5"/>
    <dgm:cxn modelId="{B6345C2B-0BF7-46E2-A417-EA850E98CA24}" type="presOf" srcId="{FBC80036-79D0-4183-AD84-910B54F25845}" destId="{243E674D-F330-4CA9-850E-D14AD0658DDA}" srcOrd="0" destOrd="0" presId="urn:microsoft.com/office/officeart/2005/8/layout/arrow5"/>
    <dgm:cxn modelId="{938DAE0E-DA55-4ABD-A021-C003CFE26030}" srcId="{FBC80036-79D0-4183-AD84-910B54F25845}" destId="{BFBB399C-40C8-4305-9A0D-45CC70036665}" srcOrd="0" destOrd="0" parTransId="{64FA8150-D5BB-4BCD-BDA3-73B1B7D8F14A}" sibTransId="{EBCD9669-5142-44CA-95A2-A2C059C93CAA}"/>
    <dgm:cxn modelId="{72799392-1DA1-4EB1-B4EF-0A187D79D763}" srcId="{FBC80036-79D0-4183-AD84-910B54F25845}" destId="{356CF764-453B-4AA4-9919-DD7F4F4CE986}" srcOrd="1" destOrd="0" parTransId="{9D1F04D9-7D39-4A7C-B2C2-B92FF59114E1}" sibTransId="{33597E0A-8305-488D-9F81-F951FBC8930B}"/>
    <dgm:cxn modelId="{E9C8EFFA-945F-4D07-9306-A243778D215D}" type="presOf" srcId="{356CF764-453B-4AA4-9919-DD7F4F4CE986}" destId="{46C94700-D4EF-4CFC-9A3A-9C722B087671}" srcOrd="0" destOrd="0" presId="urn:microsoft.com/office/officeart/2005/8/layout/arrow5"/>
    <dgm:cxn modelId="{1ECBB77D-5983-471E-808D-D5B1E1A90CC9}" type="presParOf" srcId="{243E674D-F330-4CA9-850E-D14AD0658DDA}" destId="{1D53A501-733D-477C-9B25-C6389310DC25}" srcOrd="0" destOrd="0" presId="urn:microsoft.com/office/officeart/2005/8/layout/arrow5"/>
    <dgm:cxn modelId="{F88E07B5-3625-4FDB-98E4-A44C6D438006}" type="presParOf" srcId="{243E674D-F330-4CA9-850E-D14AD0658DDA}" destId="{46C94700-D4EF-4CFC-9A3A-9C722B08767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D80E68-C0B1-4D7F-A7EF-9A882C6A279A}" type="doc">
      <dgm:prSet loTypeId="urn:diagrams.loki3.com/BracketList+Icon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A6F21782-398E-4C49-8635-0403CB45CB67}">
      <dgm:prSet phldrT="[Κείμενο]"/>
      <dgm:spPr/>
      <dgm:t>
        <a:bodyPr/>
        <a:lstStyle/>
        <a:p>
          <a:r>
            <a:rPr lang="el-GR" dirty="0" smtClean="0"/>
            <a:t>Πότε ασκείται ο κοινωνικός έλεγχος;</a:t>
          </a:r>
          <a:endParaRPr lang="el-GR" dirty="0"/>
        </a:p>
      </dgm:t>
    </dgm:pt>
    <dgm:pt modelId="{CB77A470-CA4C-476B-BF7D-E942C98D8D04}" type="parTrans" cxnId="{0B91B4D3-B502-4486-8B3E-C7985039AC8B}">
      <dgm:prSet/>
      <dgm:spPr/>
      <dgm:t>
        <a:bodyPr/>
        <a:lstStyle/>
        <a:p>
          <a:endParaRPr lang="el-GR"/>
        </a:p>
      </dgm:t>
    </dgm:pt>
    <dgm:pt modelId="{2A355EA1-2B34-49C3-B411-50770795F740}" type="sibTrans" cxnId="{0B91B4D3-B502-4486-8B3E-C7985039AC8B}">
      <dgm:prSet/>
      <dgm:spPr/>
      <dgm:t>
        <a:bodyPr/>
        <a:lstStyle/>
        <a:p>
          <a:endParaRPr lang="el-GR"/>
        </a:p>
      </dgm:t>
    </dgm:pt>
    <dgm:pt modelId="{47585E77-8A07-4D4C-825E-77D468F7B9FB}">
      <dgm:prSet phldrT="[Κείμενο]"/>
      <dgm:spPr/>
      <dgm:t>
        <a:bodyPr/>
        <a:lstStyle/>
        <a:p>
          <a:r>
            <a:rPr lang="el-GR" dirty="0" smtClean="0"/>
            <a:t>Είτε εκ των προτέρων, δηλ. προληπτικά.</a:t>
          </a:r>
          <a:endParaRPr lang="el-GR" dirty="0"/>
        </a:p>
      </dgm:t>
    </dgm:pt>
    <dgm:pt modelId="{7ED6AA30-186B-4F60-AA86-64E073CDD834}" type="parTrans" cxnId="{2C3FC21B-7FBE-4358-92ED-F46C1A6E98FA}">
      <dgm:prSet/>
      <dgm:spPr/>
      <dgm:t>
        <a:bodyPr/>
        <a:lstStyle/>
        <a:p>
          <a:endParaRPr lang="el-GR"/>
        </a:p>
      </dgm:t>
    </dgm:pt>
    <dgm:pt modelId="{4C05C405-1C84-45C7-8E5B-FC92CFF629D8}" type="sibTrans" cxnId="{2C3FC21B-7FBE-4358-92ED-F46C1A6E98FA}">
      <dgm:prSet/>
      <dgm:spPr/>
      <dgm:t>
        <a:bodyPr/>
        <a:lstStyle/>
        <a:p>
          <a:endParaRPr lang="el-GR"/>
        </a:p>
      </dgm:t>
    </dgm:pt>
    <dgm:pt modelId="{0B8DCCB8-0F98-4843-BC78-9F73F513DAB6}">
      <dgm:prSet phldrT="[Κείμενο]"/>
      <dgm:spPr/>
      <dgm:t>
        <a:bodyPr/>
        <a:lstStyle/>
        <a:p>
          <a:r>
            <a:rPr lang="el-GR" dirty="0" smtClean="0"/>
            <a:t>Με ποιον τρόπο ασκείται ο κοινωνικός έλεγχος;</a:t>
          </a:r>
          <a:endParaRPr lang="el-GR" dirty="0"/>
        </a:p>
      </dgm:t>
    </dgm:pt>
    <dgm:pt modelId="{10C774E2-C0C0-446C-B593-CA8B229F98CA}" type="parTrans" cxnId="{DC4F8714-A597-48F5-9351-66552C7BD2B9}">
      <dgm:prSet/>
      <dgm:spPr/>
      <dgm:t>
        <a:bodyPr/>
        <a:lstStyle/>
        <a:p>
          <a:endParaRPr lang="el-GR"/>
        </a:p>
      </dgm:t>
    </dgm:pt>
    <dgm:pt modelId="{4417ED65-B403-4C79-9E4C-CF8A94B11A77}" type="sibTrans" cxnId="{DC4F8714-A597-48F5-9351-66552C7BD2B9}">
      <dgm:prSet/>
      <dgm:spPr/>
      <dgm:t>
        <a:bodyPr/>
        <a:lstStyle/>
        <a:p>
          <a:endParaRPr lang="el-GR"/>
        </a:p>
      </dgm:t>
    </dgm:pt>
    <dgm:pt modelId="{9E80F205-F867-44BA-AEFB-22525BF8B8E7}">
      <dgm:prSet phldrT="[Κείμενο]"/>
      <dgm:spPr/>
      <dgm:t>
        <a:bodyPr/>
        <a:lstStyle/>
        <a:p>
          <a:r>
            <a:rPr lang="el-GR" dirty="0" smtClean="0"/>
            <a:t>Είτε με επιβραβεύσεις, δηλ. θετική αξιολόγηση.</a:t>
          </a:r>
          <a:endParaRPr lang="el-GR" dirty="0"/>
        </a:p>
      </dgm:t>
    </dgm:pt>
    <dgm:pt modelId="{3ADA2FC3-3A34-4E1A-B18C-F208FD6583CA}" type="parTrans" cxnId="{CABC4590-BD65-4095-BA47-A95958649543}">
      <dgm:prSet/>
      <dgm:spPr/>
      <dgm:t>
        <a:bodyPr/>
        <a:lstStyle/>
        <a:p>
          <a:endParaRPr lang="el-GR"/>
        </a:p>
      </dgm:t>
    </dgm:pt>
    <dgm:pt modelId="{67160E7F-5526-4552-B836-F5CB6A5B2209}" type="sibTrans" cxnId="{CABC4590-BD65-4095-BA47-A95958649543}">
      <dgm:prSet/>
      <dgm:spPr/>
      <dgm:t>
        <a:bodyPr/>
        <a:lstStyle/>
        <a:p>
          <a:endParaRPr lang="el-GR"/>
        </a:p>
      </dgm:t>
    </dgm:pt>
    <dgm:pt modelId="{561686AB-FD06-4452-81B9-0A6D4BF3210F}">
      <dgm:prSet phldrT="[Κείμενο]"/>
      <dgm:spPr/>
      <dgm:t>
        <a:bodyPr/>
        <a:lstStyle/>
        <a:p>
          <a:r>
            <a:rPr lang="el-GR" dirty="0" smtClean="0"/>
            <a:t>Είτε εκ των υστέρων, δηλ. κατασταλτικά.</a:t>
          </a:r>
          <a:endParaRPr lang="el-GR" dirty="0"/>
        </a:p>
      </dgm:t>
    </dgm:pt>
    <dgm:pt modelId="{B2D4BE7E-6158-44AC-91F7-00A3609D1E27}" type="parTrans" cxnId="{E20D3492-39F9-4019-8F66-425F9DFE0F18}">
      <dgm:prSet/>
      <dgm:spPr/>
    </dgm:pt>
    <dgm:pt modelId="{CC7A1662-434F-486F-B6A7-8975BC24A2B5}" type="sibTrans" cxnId="{E20D3492-39F9-4019-8F66-425F9DFE0F18}">
      <dgm:prSet/>
      <dgm:spPr/>
    </dgm:pt>
    <dgm:pt modelId="{15D7735B-C012-4B3E-B4ED-68A43D752EFF}">
      <dgm:prSet phldrT="[Κείμενο]"/>
      <dgm:spPr/>
      <dgm:t>
        <a:bodyPr/>
        <a:lstStyle/>
        <a:p>
          <a:r>
            <a:rPr lang="el-GR" dirty="0" smtClean="0"/>
            <a:t>Είτε με κυρώσεις, δηλ. αρνητική αξιολόγηση.</a:t>
          </a:r>
          <a:endParaRPr lang="el-GR" dirty="0"/>
        </a:p>
      </dgm:t>
    </dgm:pt>
    <dgm:pt modelId="{8164A81D-B57F-423A-B004-CD323E5A0337}" type="parTrans" cxnId="{DE7FAA8E-C9EE-4573-AC0E-BAD1AADC1BDE}">
      <dgm:prSet/>
      <dgm:spPr/>
    </dgm:pt>
    <dgm:pt modelId="{BB284914-D081-4417-BA8E-7836E7D63379}" type="sibTrans" cxnId="{DE7FAA8E-C9EE-4573-AC0E-BAD1AADC1BDE}">
      <dgm:prSet/>
      <dgm:spPr/>
    </dgm:pt>
    <dgm:pt modelId="{B2D07E70-899B-462C-A695-90C61C521972}" type="pres">
      <dgm:prSet presAssocID="{66D80E68-C0B1-4D7F-A7EF-9A882C6A27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5778137-8A87-4A05-8290-BC8830F2E688}" type="pres">
      <dgm:prSet presAssocID="{A6F21782-398E-4C49-8635-0403CB45CB67}" presName="linNode" presStyleCnt="0"/>
      <dgm:spPr/>
    </dgm:pt>
    <dgm:pt modelId="{0526204F-C4C5-4F5D-9EE2-15C2EDBDB930}" type="pres">
      <dgm:prSet presAssocID="{A6F21782-398E-4C49-8635-0403CB45CB67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B41F74-18E7-48F0-A44A-F70E5F9D2A65}" type="pres">
      <dgm:prSet presAssocID="{A6F21782-398E-4C49-8635-0403CB45CB67}" presName="bracket" presStyleLbl="parChTrans1D1" presStyleIdx="0" presStyleCnt="2"/>
      <dgm:spPr/>
    </dgm:pt>
    <dgm:pt modelId="{56AA701C-0FBF-43AD-A6B6-C5230DFA60B9}" type="pres">
      <dgm:prSet presAssocID="{A6F21782-398E-4C49-8635-0403CB45CB67}" presName="spH" presStyleCnt="0"/>
      <dgm:spPr/>
    </dgm:pt>
    <dgm:pt modelId="{97791213-4CFB-4751-BF88-EA9B681A96F2}" type="pres">
      <dgm:prSet presAssocID="{A6F21782-398E-4C49-8635-0403CB45CB67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D78E40-9223-444A-BE7C-7801D2B0875F}" type="pres">
      <dgm:prSet presAssocID="{2A355EA1-2B34-49C3-B411-50770795F740}" presName="spV" presStyleCnt="0"/>
      <dgm:spPr/>
    </dgm:pt>
    <dgm:pt modelId="{1F44E080-0BAE-4852-B079-828594317E8C}" type="pres">
      <dgm:prSet presAssocID="{0B8DCCB8-0F98-4843-BC78-9F73F513DAB6}" presName="linNode" presStyleCnt="0"/>
      <dgm:spPr/>
    </dgm:pt>
    <dgm:pt modelId="{7302919D-4218-4A1B-AF83-3E03C6FC35D0}" type="pres">
      <dgm:prSet presAssocID="{0B8DCCB8-0F98-4843-BC78-9F73F513DAB6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C76D241-E731-47E8-BBE0-B371A29C2E81}" type="pres">
      <dgm:prSet presAssocID="{0B8DCCB8-0F98-4843-BC78-9F73F513DAB6}" presName="bracket" presStyleLbl="parChTrans1D1" presStyleIdx="1" presStyleCnt="2"/>
      <dgm:spPr/>
    </dgm:pt>
    <dgm:pt modelId="{69771ED4-FA87-436C-9D09-98F02EB69446}" type="pres">
      <dgm:prSet presAssocID="{0B8DCCB8-0F98-4843-BC78-9F73F513DAB6}" presName="spH" presStyleCnt="0"/>
      <dgm:spPr/>
    </dgm:pt>
    <dgm:pt modelId="{44BE1C97-FB8F-4041-B21B-FCA71E111AEC}" type="pres">
      <dgm:prSet presAssocID="{0B8DCCB8-0F98-4843-BC78-9F73F513DAB6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ABC4590-BD65-4095-BA47-A95958649543}" srcId="{0B8DCCB8-0F98-4843-BC78-9F73F513DAB6}" destId="{9E80F205-F867-44BA-AEFB-22525BF8B8E7}" srcOrd="0" destOrd="0" parTransId="{3ADA2FC3-3A34-4E1A-B18C-F208FD6583CA}" sibTransId="{67160E7F-5526-4552-B836-F5CB6A5B2209}"/>
    <dgm:cxn modelId="{E20D3492-39F9-4019-8F66-425F9DFE0F18}" srcId="{A6F21782-398E-4C49-8635-0403CB45CB67}" destId="{561686AB-FD06-4452-81B9-0A6D4BF3210F}" srcOrd="1" destOrd="0" parTransId="{B2D4BE7E-6158-44AC-91F7-00A3609D1E27}" sibTransId="{CC7A1662-434F-486F-B6A7-8975BC24A2B5}"/>
    <dgm:cxn modelId="{46AFF15D-8CB2-4375-8F38-9DFBB18E12D9}" type="presOf" srcId="{66D80E68-C0B1-4D7F-A7EF-9A882C6A279A}" destId="{B2D07E70-899B-462C-A695-90C61C521972}" srcOrd="0" destOrd="0" presId="urn:diagrams.loki3.com/BracketList+Icon"/>
    <dgm:cxn modelId="{2C3FC21B-7FBE-4358-92ED-F46C1A6E98FA}" srcId="{A6F21782-398E-4C49-8635-0403CB45CB67}" destId="{47585E77-8A07-4D4C-825E-77D468F7B9FB}" srcOrd="0" destOrd="0" parTransId="{7ED6AA30-186B-4F60-AA86-64E073CDD834}" sibTransId="{4C05C405-1C84-45C7-8E5B-FC92CFF629D8}"/>
    <dgm:cxn modelId="{EC750C7B-8E26-4691-A787-A9B9AF1B2EF0}" type="presOf" srcId="{15D7735B-C012-4B3E-B4ED-68A43D752EFF}" destId="{44BE1C97-FB8F-4041-B21B-FCA71E111AEC}" srcOrd="0" destOrd="1" presId="urn:diagrams.loki3.com/BracketList+Icon"/>
    <dgm:cxn modelId="{DC4F8714-A597-48F5-9351-66552C7BD2B9}" srcId="{66D80E68-C0B1-4D7F-A7EF-9A882C6A279A}" destId="{0B8DCCB8-0F98-4843-BC78-9F73F513DAB6}" srcOrd="1" destOrd="0" parTransId="{10C774E2-C0C0-446C-B593-CA8B229F98CA}" sibTransId="{4417ED65-B403-4C79-9E4C-CF8A94B11A77}"/>
    <dgm:cxn modelId="{95242E5C-3E71-453D-AF99-51E4624E393F}" type="presOf" srcId="{561686AB-FD06-4452-81B9-0A6D4BF3210F}" destId="{97791213-4CFB-4751-BF88-EA9B681A96F2}" srcOrd="0" destOrd="1" presId="urn:diagrams.loki3.com/BracketList+Icon"/>
    <dgm:cxn modelId="{7706A780-FC64-40A3-9C6F-9914B59B640A}" type="presOf" srcId="{9E80F205-F867-44BA-AEFB-22525BF8B8E7}" destId="{44BE1C97-FB8F-4041-B21B-FCA71E111AEC}" srcOrd="0" destOrd="0" presId="urn:diagrams.loki3.com/BracketList+Icon"/>
    <dgm:cxn modelId="{152D5D22-EC1B-4A68-8D28-8BB500B0D808}" type="presOf" srcId="{47585E77-8A07-4D4C-825E-77D468F7B9FB}" destId="{97791213-4CFB-4751-BF88-EA9B681A96F2}" srcOrd="0" destOrd="0" presId="urn:diagrams.loki3.com/BracketList+Icon"/>
    <dgm:cxn modelId="{DE7FAA8E-C9EE-4573-AC0E-BAD1AADC1BDE}" srcId="{0B8DCCB8-0F98-4843-BC78-9F73F513DAB6}" destId="{15D7735B-C012-4B3E-B4ED-68A43D752EFF}" srcOrd="1" destOrd="0" parTransId="{8164A81D-B57F-423A-B004-CD323E5A0337}" sibTransId="{BB284914-D081-4417-BA8E-7836E7D63379}"/>
    <dgm:cxn modelId="{3723BD9E-309F-4D08-AEFD-E781727FA6B6}" type="presOf" srcId="{A6F21782-398E-4C49-8635-0403CB45CB67}" destId="{0526204F-C4C5-4F5D-9EE2-15C2EDBDB930}" srcOrd="0" destOrd="0" presId="urn:diagrams.loki3.com/BracketList+Icon"/>
    <dgm:cxn modelId="{FEFCCE10-BF2E-4E68-A068-ABD346DE59CF}" type="presOf" srcId="{0B8DCCB8-0F98-4843-BC78-9F73F513DAB6}" destId="{7302919D-4218-4A1B-AF83-3E03C6FC35D0}" srcOrd="0" destOrd="0" presId="urn:diagrams.loki3.com/BracketList+Icon"/>
    <dgm:cxn modelId="{0B91B4D3-B502-4486-8B3E-C7985039AC8B}" srcId="{66D80E68-C0B1-4D7F-A7EF-9A882C6A279A}" destId="{A6F21782-398E-4C49-8635-0403CB45CB67}" srcOrd="0" destOrd="0" parTransId="{CB77A470-CA4C-476B-BF7D-E942C98D8D04}" sibTransId="{2A355EA1-2B34-49C3-B411-50770795F740}"/>
    <dgm:cxn modelId="{F7763275-EDD6-4BE7-B3B1-9ED38197D76D}" type="presParOf" srcId="{B2D07E70-899B-462C-A695-90C61C521972}" destId="{E5778137-8A87-4A05-8290-BC8830F2E688}" srcOrd="0" destOrd="0" presId="urn:diagrams.loki3.com/BracketList+Icon"/>
    <dgm:cxn modelId="{FE388272-86D1-4649-AAE3-84E5733DCD48}" type="presParOf" srcId="{E5778137-8A87-4A05-8290-BC8830F2E688}" destId="{0526204F-C4C5-4F5D-9EE2-15C2EDBDB930}" srcOrd="0" destOrd="0" presId="urn:diagrams.loki3.com/BracketList+Icon"/>
    <dgm:cxn modelId="{59357A48-77F6-45DA-8EDA-3157F7470167}" type="presParOf" srcId="{E5778137-8A87-4A05-8290-BC8830F2E688}" destId="{E8B41F74-18E7-48F0-A44A-F70E5F9D2A65}" srcOrd="1" destOrd="0" presId="urn:diagrams.loki3.com/BracketList+Icon"/>
    <dgm:cxn modelId="{CA6AB668-87AF-40C8-8147-B54A43A671FC}" type="presParOf" srcId="{E5778137-8A87-4A05-8290-BC8830F2E688}" destId="{56AA701C-0FBF-43AD-A6B6-C5230DFA60B9}" srcOrd="2" destOrd="0" presId="urn:diagrams.loki3.com/BracketList+Icon"/>
    <dgm:cxn modelId="{D3E6919C-B927-40C0-9B1E-07ED7CDBD4D9}" type="presParOf" srcId="{E5778137-8A87-4A05-8290-BC8830F2E688}" destId="{97791213-4CFB-4751-BF88-EA9B681A96F2}" srcOrd="3" destOrd="0" presId="urn:diagrams.loki3.com/BracketList+Icon"/>
    <dgm:cxn modelId="{95670488-3DDF-4E54-A419-66DC3B7E479A}" type="presParOf" srcId="{B2D07E70-899B-462C-A695-90C61C521972}" destId="{13D78E40-9223-444A-BE7C-7801D2B0875F}" srcOrd="1" destOrd="0" presId="urn:diagrams.loki3.com/BracketList+Icon"/>
    <dgm:cxn modelId="{EDB77B65-648C-4C70-98B4-BC85BB7DE460}" type="presParOf" srcId="{B2D07E70-899B-462C-A695-90C61C521972}" destId="{1F44E080-0BAE-4852-B079-828594317E8C}" srcOrd="2" destOrd="0" presId="urn:diagrams.loki3.com/BracketList+Icon"/>
    <dgm:cxn modelId="{1F911C51-0BC5-4EF9-A59C-916AAD1818FD}" type="presParOf" srcId="{1F44E080-0BAE-4852-B079-828594317E8C}" destId="{7302919D-4218-4A1B-AF83-3E03C6FC35D0}" srcOrd="0" destOrd="0" presId="urn:diagrams.loki3.com/BracketList+Icon"/>
    <dgm:cxn modelId="{00A5E5AA-ACA7-4B7E-845B-871135EACBA9}" type="presParOf" srcId="{1F44E080-0BAE-4852-B079-828594317E8C}" destId="{EC76D241-E731-47E8-BBE0-B371A29C2E81}" srcOrd="1" destOrd="0" presId="urn:diagrams.loki3.com/BracketList+Icon"/>
    <dgm:cxn modelId="{16AB9993-A58D-465B-ABC8-4FB270362F5E}" type="presParOf" srcId="{1F44E080-0BAE-4852-B079-828594317E8C}" destId="{69771ED4-FA87-436C-9D09-98F02EB69446}" srcOrd="2" destOrd="0" presId="urn:diagrams.loki3.com/BracketList+Icon"/>
    <dgm:cxn modelId="{3DABB219-0609-452F-9CFF-2D31725BE0FB}" type="presParOf" srcId="{1F44E080-0BAE-4852-B079-828594317E8C}" destId="{44BE1C97-FB8F-4041-B21B-FCA71E111AEC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BBA641-F20C-4C78-BC2F-8612CDE0FB58}" type="doc">
      <dgm:prSet loTypeId="urn:microsoft.com/office/officeart/2009/3/layout/PlusandMinus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34CE3EEE-FA0A-46C7-894B-DF9E3D14274C}">
      <dgm:prSet phldrT="[Κείμενο]"/>
      <dgm:spPr/>
      <dgm:t>
        <a:bodyPr/>
        <a:lstStyle/>
        <a:p>
          <a:r>
            <a:rPr lang="el-GR" dirty="0" smtClean="0"/>
            <a:t>Επιβράβευση: έπαινος και επιδοκιμασία</a:t>
          </a:r>
          <a:endParaRPr lang="el-GR" dirty="0"/>
        </a:p>
      </dgm:t>
    </dgm:pt>
    <dgm:pt modelId="{F70DD3FE-F3FE-4DED-8CC3-73E84CBC1552}" type="parTrans" cxnId="{548E5167-F124-402E-97D8-127D94F860CF}">
      <dgm:prSet/>
      <dgm:spPr/>
      <dgm:t>
        <a:bodyPr/>
        <a:lstStyle/>
        <a:p>
          <a:endParaRPr lang="el-GR"/>
        </a:p>
      </dgm:t>
    </dgm:pt>
    <dgm:pt modelId="{26AA3E85-0F17-41F1-A5C2-088A25C2F613}" type="sibTrans" cxnId="{548E5167-F124-402E-97D8-127D94F860CF}">
      <dgm:prSet/>
      <dgm:spPr/>
      <dgm:t>
        <a:bodyPr/>
        <a:lstStyle/>
        <a:p>
          <a:endParaRPr lang="el-GR"/>
        </a:p>
      </dgm:t>
    </dgm:pt>
    <dgm:pt modelId="{C92B5432-EF0A-4AE2-B98D-7E9B6FE40A10}">
      <dgm:prSet phldrT="[Κείμενο]"/>
      <dgm:spPr/>
      <dgm:t>
        <a:bodyPr/>
        <a:lstStyle/>
        <a:p>
          <a:r>
            <a:rPr lang="el-GR" dirty="0" smtClean="0"/>
            <a:t>Αποδοκιμασία: κυρώσεις και ψόγος</a:t>
          </a:r>
          <a:endParaRPr lang="el-GR" dirty="0"/>
        </a:p>
      </dgm:t>
    </dgm:pt>
    <dgm:pt modelId="{0FE99E83-823D-4254-AF0C-6B32BDB84A14}" type="parTrans" cxnId="{970D3D68-862C-491D-98BB-97F020F6449B}">
      <dgm:prSet/>
      <dgm:spPr/>
    </dgm:pt>
    <dgm:pt modelId="{BEE9D062-8D36-4C8B-8437-F7D2C940E20F}" type="sibTrans" cxnId="{970D3D68-862C-491D-98BB-97F020F6449B}">
      <dgm:prSet/>
      <dgm:spPr/>
    </dgm:pt>
    <dgm:pt modelId="{B2E92D3C-745B-4143-A10B-1E985D21DABA}" type="pres">
      <dgm:prSet presAssocID="{12BBA641-F20C-4C78-BC2F-8612CDE0FB58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632917F-0759-4711-A8B1-ED9AE9334EBE}" type="pres">
      <dgm:prSet presAssocID="{12BBA641-F20C-4C78-BC2F-8612CDE0FB58}" presName="Background" presStyleLbl="bgImgPlace1" presStyleIdx="0" presStyleCnt="1"/>
      <dgm:spPr/>
    </dgm:pt>
    <dgm:pt modelId="{560616AE-292C-40FC-88E2-52E512FAD016}" type="pres">
      <dgm:prSet presAssocID="{12BBA641-F20C-4C78-BC2F-8612CDE0FB58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2C34148-4B2A-4DCA-AA72-A2D656E503FF}" type="pres">
      <dgm:prSet presAssocID="{12BBA641-F20C-4C78-BC2F-8612CDE0FB58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846DDCD-D929-4FC9-B84C-977F48CCFF07}" type="pres">
      <dgm:prSet presAssocID="{12BBA641-F20C-4C78-BC2F-8612CDE0FB58}" presName="Plus" presStyleLbl="alignNode1" presStyleIdx="0" presStyleCnt="2"/>
      <dgm:spPr/>
    </dgm:pt>
    <dgm:pt modelId="{5DED7F7B-7D02-4559-8E2D-67CDD2D23EDC}" type="pres">
      <dgm:prSet presAssocID="{12BBA641-F20C-4C78-BC2F-8612CDE0FB58}" presName="Minus" presStyleLbl="alignNode1" presStyleIdx="1" presStyleCnt="2"/>
      <dgm:spPr/>
    </dgm:pt>
    <dgm:pt modelId="{17C823B1-BA62-4B6A-B6CC-27CD8AE390AB}" type="pres">
      <dgm:prSet presAssocID="{12BBA641-F20C-4C78-BC2F-8612CDE0FB58}" presName="Divider" presStyleLbl="parChTrans1D1" presStyleIdx="0" presStyleCnt="1"/>
      <dgm:spPr/>
    </dgm:pt>
  </dgm:ptLst>
  <dgm:cxnLst>
    <dgm:cxn modelId="{970D3D68-862C-491D-98BB-97F020F6449B}" srcId="{12BBA641-F20C-4C78-BC2F-8612CDE0FB58}" destId="{C92B5432-EF0A-4AE2-B98D-7E9B6FE40A10}" srcOrd="1" destOrd="0" parTransId="{0FE99E83-823D-4254-AF0C-6B32BDB84A14}" sibTransId="{BEE9D062-8D36-4C8B-8437-F7D2C940E20F}"/>
    <dgm:cxn modelId="{BFA790E8-4AF9-4B4B-BB34-243FACFBD391}" type="presOf" srcId="{C92B5432-EF0A-4AE2-B98D-7E9B6FE40A10}" destId="{E2C34148-4B2A-4DCA-AA72-A2D656E503FF}" srcOrd="0" destOrd="0" presId="urn:microsoft.com/office/officeart/2009/3/layout/PlusandMinus"/>
    <dgm:cxn modelId="{97FA3C4F-5BD2-4686-9E4D-0B9B7058C58E}" type="presOf" srcId="{34CE3EEE-FA0A-46C7-894B-DF9E3D14274C}" destId="{560616AE-292C-40FC-88E2-52E512FAD016}" srcOrd="0" destOrd="0" presId="urn:microsoft.com/office/officeart/2009/3/layout/PlusandMinus"/>
    <dgm:cxn modelId="{548E5167-F124-402E-97D8-127D94F860CF}" srcId="{12BBA641-F20C-4C78-BC2F-8612CDE0FB58}" destId="{34CE3EEE-FA0A-46C7-894B-DF9E3D14274C}" srcOrd="0" destOrd="0" parTransId="{F70DD3FE-F3FE-4DED-8CC3-73E84CBC1552}" sibTransId="{26AA3E85-0F17-41F1-A5C2-088A25C2F613}"/>
    <dgm:cxn modelId="{C970D595-56FC-4A31-A450-AED25189F6C9}" type="presOf" srcId="{12BBA641-F20C-4C78-BC2F-8612CDE0FB58}" destId="{B2E92D3C-745B-4143-A10B-1E985D21DABA}" srcOrd="0" destOrd="0" presId="urn:microsoft.com/office/officeart/2009/3/layout/PlusandMinus"/>
    <dgm:cxn modelId="{196F4822-3E11-4B34-8094-8059D4A7642D}" type="presParOf" srcId="{B2E92D3C-745B-4143-A10B-1E985D21DABA}" destId="{1632917F-0759-4711-A8B1-ED9AE9334EBE}" srcOrd="0" destOrd="0" presId="urn:microsoft.com/office/officeart/2009/3/layout/PlusandMinus"/>
    <dgm:cxn modelId="{AE72D290-B84B-4351-A690-F758804FEE66}" type="presParOf" srcId="{B2E92D3C-745B-4143-A10B-1E985D21DABA}" destId="{560616AE-292C-40FC-88E2-52E512FAD016}" srcOrd="1" destOrd="0" presId="urn:microsoft.com/office/officeart/2009/3/layout/PlusandMinus"/>
    <dgm:cxn modelId="{22B64F10-3B4E-42FE-872F-E45B72C63150}" type="presParOf" srcId="{B2E92D3C-745B-4143-A10B-1E985D21DABA}" destId="{E2C34148-4B2A-4DCA-AA72-A2D656E503FF}" srcOrd="2" destOrd="0" presId="urn:microsoft.com/office/officeart/2009/3/layout/PlusandMinus"/>
    <dgm:cxn modelId="{7A7666AD-F181-47CC-9075-AAED43364322}" type="presParOf" srcId="{B2E92D3C-745B-4143-A10B-1E985D21DABA}" destId="{0846DDCD-D929-4FC9-B84C-977F48CCFF07}" srcOrd="3" destOrd="0" presId="urn:microsoft.com/office/officeart/2009/3/layout/PlusandMinus"/>
    <dgm:cxn modelId="{902055CA-EAC5-4DC2-89E0-F5A6B1B76A1A}" type="presParOf" srcId="{B2E92D3C-745B-4143-A10B-1E985D21DABA}" destId="{5DED7F7B-7D02-4559-8E2D-67CDD2D23EDC}" srcOrd="4" destOrd="0" presId="urn:microsoft.com/office/officeart/2009/3/layout/PlusandMinus"/>
    <dgm:cxn modelId="{72EBAD41-36A1-4649-A3F1-6B2AB9D6BD37}" type="presParOf" srcId="{B2E92D3C-745B-4143-A10B-1E985D21DABA}" destId="{17C823B1-BA62-4B6A-B6CC-27CD8AE390AB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DA34CF-DE53-496D-BE86-E351A7681200}" type="doc">
      <dgm:prSet loTypeId="urn:microsoft.com/office/officeart/2005/8/layout/hProcess9" loCatId="process" qsTypeId="urn:microsoft.com/office/officeart/2005/8/quickstyle/simple3" qsCatId="simple" csTypeId="urn:microsoft.com/office/officeart/2005/8/colors/colorful1" csCatId="colorful" phldr="1"/>
      <dgm:spPr/>
    </dgm:pt>
    <dgm:pt modelId="{52853626-5E25-4647-B3DF-44DF43720183}">
      <dgm:prSet phldrT="[Κείμενο]" custT="1"/>
      <dgm:spPr/>
      <dgm:t>
        <a:bodyPr/>
        <a:lstStyle/>
        <a:p>
          <a:r>
            <a:rPr lang="el-GR" sz="2400" dirty="0" smtClean="0"/>
            <a:t>Στόχος των επιβραβεύσεων και των κυρώσεων</a:t>
          </a:r>
          <a:endParaRPr lang="el-GR" sz="2400" dirty="0"/>
        </a:p>
      </dgm:t>
    </dgm:pt>
    <dgm:pt modelId="{86F93518-9D5A-4663-878F-0F291A58CC60}" type="parTrans" cxnId="{0F2F4D49-D1F5-4028-BFE1-AD4550901830}">
      <dgm:prSet/>
      <dgm:spPr/>
      <dgm:t>
        <a:bodyPr/>
        <a:lstStyle/>
        <a:p>
          <a:endParaRPr lang="el-GR"/>
        </a:p>
      </dgm:t>
    </dgm:pt>
    <dgm:pt modelId="{95B74B2E-F170-473F-8A64-D51625BFEC0C}" type="sibTrans" cxnId="{0F2F4D49-D1F5-4028-BFE1-AD4550901830}">
      <dgm:prSet/>
      <dgm:spPr/>
      <dgm:t>
        <a:bodyPr/>
        <a:lstStyle/>
        <a:p>
          <a:endParaRPr lang="el-GR"/>
        </a:p>
      </dgm:t>
    </dgm:pt>
    <dgm:pt modelId="{ABEFDF67-5613-4EEB-ACCC-C4B84C47EF8C}">
      <dgm:prSet phldrT="[Κείμενο]" custT="1"/>
      <dgm:spPr/>
      <dgm:t>
        <a:bodyPr/>
        <a:lstStyle/>
        <a:p>
          <a:r>
            <a:rPr lang="el-GR" sz="2400" dirty="0" smtClean="0"/>
            <a:t>είναι ο έλεγχος της συμπεριφοράς</a:t>
          </a:r>
          <a:endParaRPr lang="el-GR" sz="2400" dirty="0"/>
        </a:p>
      </dgm:t>
    </dgm:pt>
    <dgm:pt modelId="{70DC7D3B-5A4C-4555-A7C3-189860E5CA28}" type="parTrans" cxnId="{A37ADD7D-9501-4FB5-920C-5CB72FEEDC40}">
      <dgm:prSet/>
      <dgm:spPr/>
      <dgm:t>
        <a:bodyPr/>
        <a:lstStyle/>
        <a:p>
          <a:endParaRPr lang="el-GR"/>
        </a:p>
      </dgm:t>
    </dgm:pt>
    <dgm:pt modelId="{7658FDBB-E6C4-4EB1-A11D-149E15B3CC8A}" type="sibTrans" cxnId="{A37ADD7D-9501-4FB5-920C-5CB72FEEDC40}">
      <dgm:prSet/>
      <dgm:spPr/>
      <dgm:t>
        <a:bodyPr/>
        <a:lstStyle/>
        <a:p>
          <a:endParaRPr lang="el-GR"/>
        </a:p>
      </dgm:t>
    </dgm:pt>
    <dgm:pt modelId="{FD1C31FC-01C6-4AAF-B7DE-DE317CFCDD5E}">
      <dgm:prSet phldrT="[Κείμενο]"/>
      <dgm:spPr/>
      <dgm:t>
        <a:bodyPr/>
        <a:lstStyle/>
        <a:p>
          <a:r>
            <a:rPr lang="el-GR" dirty="0" smtClean="0"/>
            <a:t>η οποία πρέπει να κινείται μέσα σε ορισμένα όρια, ώστε να διατηρείται η συνοχή του κοινωνικού συνόλου.</a:t>
          </a:r>
          <a:endParaRPr lang="el-GR" dirty="0"/>
        </a:p>
      </dgm:t>
    </dgm:pt>
    <dgm:pt modelId="{1583FCEA-50C0-4D74-B25B-E4F243099EEA}" type="parTrans" cxnId="{6D4EC51B-3738-4A6D-973F-84FD56CFD90B}">
      <dgm:prSet/>
      <dgm:spPr/>
      <dgm:t>
        <a:bodyPr/>
        <a:lstStyle/>
        <a:p>
          <a:endParaRPr lang="el-GR"/>
        </a:p>
      </dgm:t>
    </dgm:pt>
    <dgm:pt modelId="{84C7F8FB-79DC-4F12-9E73-24A7C566F2D5}" type="sibTrans" cxnId="{6D4EC51B-3738-4A6D-973F-84FD56CFD90B}">
      <dgm:prSet/>
      <dgm:spPr/>
      <dgm:t>
        <a:bodyPr/>
        <a:lstStyle/>
        <a:p>
          <a:endParaRPr lang="el-GR"/>
        </a:p>
      </dgm:t>
    </dgm:pt>
    <dgm:pt modelId="{13A46AEC-7B9F-4F44-B45D-B128E1ADA3DF}" type="pres">
      <dgm:prSet presAssocID="{BBDA34CF-DE53-496D-BE86-E351A7681200}" presName="CompostProcess" presStyleCnt="0">
        <dgm:presLayoutVars>
          <dgm:dir/>
          <dgm:resizeHandles val="exact"/>
        </dgm:presLayoutVars>
      </dgm:prSet>
      <dgm:spPr/>
    </dgm:pt>
    <dgm:pt modelId="{90BF7416-568C-439B-8593-DB1CB8817BFB}" type="pres">
      <dgm:prSet presAssocID="{BBDA34CF-DE53-496D-BE86-E351A7681200}" presName="arrow" presStyleLbl="bgShp" presStyleIdx="0" presStyleCnt="1"/>
      <dgm:spPr/>
    </dgm:pt>
    <dgm:pt modelId="{4E1F52FA-458D-40EC-8AEC-3581C7C79B99}" type="pres">
      <dgm:prSet presAssocID="{BBDA34CF-DE53-496D-BE86-E351A7681200}" presName="linearProcess" presStyleCnt="0"/>
      <dgm:spPr/>
    </dgm:pt>
    <dgm:pt modelId="{13D8D2B5-E932-44FB-A3F0-1CB95B36D95A}" type="pres">
      <dgm:prSet presAssocID="{52853626-5E25-4647-B3DF-44DF4372018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5A9F98-BB2C-46A4-B2ED-BB8A46E82F81}" type="pres">
      <dgm:prSet presAssocID="{95B74B2E-F170-473F-8A64-D51625BFEC0C}" presName="sibTrans" presStyleCnt="0"/>
      <dgm:spPr/>
    </dgm:pt>
    <dgm:pt modelId="{5E435CBC-D27A-4571-AB1F-81B9EE9719CD}" type="pres">
      <dgm:prSet presAssocID="{ABEFDF67-5613-4EEB-ACCC-C4B84C47EF8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938DD93-8D49-48C4-A825-679B286F79A5}" type="pres">
      <dgm:prSet presAssocID="{7658FDBB-E6C4-4EB1-A11D-149E15B3CC8A}" presName="sibTrans" presStyleCnt="0"/>
      <dgm:spPr/>
    </dgm:pt>
    <dgm:pt modelId="{80710D15-2E71-41B6-B810-01A12762F1A8}" type="pres">
      <dgm:prSet presAssocID="{FD1C31FC-01C6-4AAF-B7DE-DE317CFCDD5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F2F4D49-D1F5-4028-BFE1-AD4550901830}" srcId="{BBDA34CF-DE53-496D-BE86-E351A7681200}" destId="{52853626-5E25-4647-B3DF-44DF43720183}" srcOrd="0" destOrd="0" parTransId="{86F93518-9D5A-4663-878F-0F291A58CC60}" sibTransId="{95B74B2E-F170-473F-8A64-D51625BFEC0C}"/>
    <dgm:cxn modelId="{D20942AE-0409-474F-A3A1-4C1BFDDCF11F}" type="presOf" srcId="{BBDA34CF-DE53-496D-BE86-E351A7681200}" destId="{13A46AEC-7B9F-4F44-B45D-B128E1ADA3DF}" srcOrd="0" destOrd="0" presId="urn:microsoft.com/office/officeart/2005/8/layout/hProcess9"/>
    <dgm:cxn modelId="{74483ACF-B745-4BD2-B739-42019CB97456}" type="presOf" srcId="{ABEFDF67-5613-4EEB-ACCC-C4B84C47EF8C}" destId="{5E435CBC-D27A-4571-AB1F-81B9EE9719CD}" srcOrd="0" destOrd="0" presId="urn:microsoft.com/office/officeart/2005/8/layout/hProcess9"/>
    <dgm:cxn modelId="{6D4EC51B-3738-4A6D-973F-84FD56CFD90B}" srcId="{BBDA34CF-DE53-496D-BE86-E351A7681200}" destId="{FD1C31FC-01C6-4AAF-B7DE-DE317CFCDD5E}" srcOrd="2" destOrd="0" parTransId="{1583FCEA-50C0-4D74-B25B-E4F243099EEA}" sibTransId="{84C7F8FB-79DC-4F12-9E73-24A7C566F2D5}"/>
    <dgm:cxn modelId="{AD4C6FA7-85B7-402F-991E-1D3B33FD85DC}" type="presOf" srcId="{FD1C31FC-01C6-4AAF-B7DE-DE317CFCDD5E}" destId="{80710D15-2E71-41B6-B810-01A12762F1A8}" srcOrd="0" destOrd="0" presId="urn:microsoft.com/office/officeart/2005/8/layout/hProcess9"/>
    <dgm:cxn modelId="{A37ADD7D-9501-4FB5-920C-5CB72FEEDC40}" srcId="{BBDA34CF-DE53-496D-BE86-E351A7681200}" destId="{ABEFDF67-5613-4EEB-ACCC-C4B84C47EF8C}" srcOrd="1" destOrd="0" parTransId="{70DC7D3B-5A4C-4555-A7C3-189860E5CA28}" sibTransId="{7658FDBB-E6C4-4EB1-A11D-149E15B3CC8A}"/>
    <dgm:cxn modelId="{64080861-9515-46B0-B13A-7499058CA4B6}" type="presOf" srcId="{52853626-5E25-4647-B3DF-44DF43720183}" destId="{13D8D2B5-E932-44FB-A3F0-1CB95B36D95A}" srcOrd="0" destOrd="0" presId="urn:microsoft.com/office/officeart/2005/8/layout/hProcess9"/>
    <dgm:cxn modelId="{025166C3-E122-4FA9-AC4A-934634684AF1}" type="presParOf" srcId="{13A46AEC-7B9F-4F44-B45D-B128E1ADA3DF}" destId="{90BF7416-568C-439B-8593-DB1CB8817BFB}" srcOrd="0" destOrd="0" presId="urn:microsoft.com/office/officeart/2005/8/layout/hProcess9"/>
    <dgm:cxn modelId="{5BF8CFD8-1113-459B-8FFB-FAFF4FF2796D}" type="presParOf" srcId="{13A46AEC-7B9F-4F44-B45D-B128E1ADA3DF}" destId="{4E1F52FA-458D-40EC-8AEC-3581C7C79B99}" srcOrd="1" destOrd="0" presId="urn:microsoft.com/office/officeart/2005/8/layout/hProcess9"/>
    <dgm:cxn modelId="{57642618-201E-4FEF-8CA1-600D1F55CB5C}" type="presParOf" srcId="{4E1F52FA-458D-40EC-8AEC-3581C7C79B99}" destId="{13D8D2B5-E932-44FB-A3F0-1CB95B36D95A}" srcOrd="0" destOrd="0" presId="urn:microsoft.com/office/officeart/2005/8/layout/hProcess9"/>
    <dgm:cxn modelId="{22CF9FFB-6A6C-4EBD-98F3-4169D4682CBD}" type="presParOf" srcId="{4E1F52FA-458D-40EC-8AEC-3581C7C79B99}" destId="{4B5A9F98-BB2C-46A4-B2ED-BB8A46E82F81}" srcOrd="1" destOrd="0" presId="urn:microsoft.com/office/officeart/2005/8/layout/hProcess9"/>
    <dgm:cxn modelId="{9135803C-1336-4D6A-A377-F37CBDB4704D}" type="presParOf" srcId="{4E1F52FA-458D-40EC-8AEC-3581C7C79B99}" destId="{5E435CBC-D27A-4571-AB1F-81B9EE9719CD}" srcOrd="2" destOrd="0" presId="urn:microsoft.com/office/officeart/2005/8/layout/hProcess9"/>
    <dgm:cxn modelId="{F0B536BF-252C-49D4-9A35-F52843A19AC6}" type="presParOf" srcId="{4E1F52FA-458D-40EC-8AEC-3581C7C79B99}" destId="{4938DD93-8D49-48C4-A825-679B286F79A5}" srcOrd="3" destOrd="0" presId="urn:microsoft.com/office/officeart/2005/8/layout/hProcess9"/>
    <dgm:cxn modelId="{A220AB7D-7382-492E-B072-DB3C5F005E3E}" type="presParOf" srcId="{4E1F52FA-458D-40EC-8AEC-3581C7C79B99}" destId="{80710D15-2E71-41B6-B810-01A12762F1A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BDA34CF-DE53-496D-BE86-E351A7681200}" type="doc">
      <dgm:prSet loTypeId="urn:microsoft.com/office/officeart/2005/8/layout/hProcess9" loCatId="process" qsTypeId="urn:microsoft.com/office/officeart/2005/8/quickstyle/simple3" qsCatId="simple" csTypeId="urn:microsoft.com/office/officeart/2005/8/colors/colorful1" csCatId="colorful" phldr="1"/>
      <dgm:spPr/>
    </dgm:pt>
    <dgm:pt modelId="{52853626-5E25-4647-B3DF-44DF43720183}">
      <dgm:prSet phldrT="[Κείμενο]" custT="1"/>
      <dgm:spPr/>
      <dgm:t>
        <a:bodyPr/>
        <a:lstStyle/>
        <a:p>
          <a:r>
            <a:rPr lang="el-GR" sz="2400" dirty="0" smtClean="0"/>
            <a:t>Στόχος των επιβραβεύσεων</a:t>
          </a:r>
          <a:endParaRPr lang="el-GR" sz="2400" dirty="0"/>
        </a:p>
      </dgm:t>
    </dgm:pt>
    <dgm:pt modelId="{86F93518-9D5A-4663-878F-0F291A58CC60}" type="parTrans" cxnId="{0F2F4D49-D1F5-4028-BFE1-AD4550901830}">
      <dgm:prSet/>
      <dgm:spPr/>
      <dgm:t>
        <a:bodyPr/>
        <a:lstStyle/>
        <a:p>
          <a:endParaRPr lang="el-GR"/>
        </a:p>
      </dgm:t>
    </dgm:pt>
    <dgm:pt modelId="{95B74B2E-F170-473F-8A64-D51625BFEC0C}" type="sibTrans" cxnId="{0F2F4D49-D1F5-4028-BFE1-AD4550901830}">
      <dgm:prSet/>
      <dgm:spPr/>
      <dgm:t>
        <a:bodyPr/>
        <a:lstStyle/>
        <a:p>
          <a:endParaRPr lang="el-GR"/>
        </a:p>
      </dgm:t>
    </dgm:pt>
    <dgm:pt modelId="{84A2D086-0074-4D13-BAEE-E059CBF21B3C}">
      <dgm:prSet phldrT="[Κείμενο]" custT="1"/>
      <dgm:spPr/>
      <dgm:t>
        <a:bodyPr/>
        <a:lstStyle/>
        <a:p>
          <a:r>
            <a:rPr lang="el-GR" sz="2400" dirty="0" smtClean="0"/>
            <a:t>Είναι η επανάληψη της επιθυμητής συμπεριφοράς</a:t>
          </a:r>
          <a:endParaRPr lang="el-GR" sz="2400" dirty="0"/>
        </a:p>
      </dgm:t>
    </dgm:pt>
    <dgm:pt modelId="{523C059E-9E29-4756-A312-5C6EFCB14F0F}" type="parTrans" cxnId="{84D2330E-BB9A-415A-ACB3-2D89D941636B}">
      <dgm:prSet/>
      <dgm:spPr/>
    </dgm:pt>
    <dgm:pt modelId="{B2E0452D-2E07-42AF-8223-FD46DA25459D}" type="sibTrans" cxnId="{84D2330E-BB9A-415A-ACB3-2D89D941636B}">
      <dgm:prSet/>
      <dgm:spPr/>
    </dgm:pt>
    <dgm:pt modelId="{13A46AEC-7B9F-4F44-B45D-B128E1ADA3DF}" type="pres">
      <dgm:prSet presAssocID="{BBDA34CF-DE53-496D-BE86-E351A7681200}" presName="CompostProcess" presStyleCnt="0">
        <dgm:presLayoutVars>
          <dgm:dir/>
          <dgm:resizeHandles val="exact"/>
        </dgm:presLayoutVars>
      </dgm:prSet>
      <dgm:spPr/>
    </dgm:pt>
    <dgm:pt modelId="{90BF7416-568C-439B-8593-DB1CB8817BFB}" type="pres">
      <dgm:prSet presAssocID="{BBDA34CF-DE53-496D-BE86-E351A7681200}" presName="arrow" presStyleLbl="bgShp" presStyleIdx="0" presStyleCnt="1"/>
      <dgm:spPr/>
    </dgm:pt>
    <dgm:pt modelId="{4E1F52FA-458D-40EC-8AEC-3581C7C79B99}" type="pres">
      <dgm:prSet presAssocID="{BBDA34CF-DE53-496D-BE86-E351A7681200}" presName="linearProcess" presStyleCnt="0"/>
      <dgm:spPr/>
    </dgm:pt>
    <dgm:pt modelId="{13D8D2B5-E932-44FB-A3F0-1CB95B36D95A}" type="pres">
      <dgm:prSet presAssocID="{52853626-5E25-4647-B3DF-44DF43720183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5A9F98-BB2C-46A4-B2ED-BB8A46E82F81}" type="pres">
      <dgm:prSet presAssocID="{95B74B2E-F170-473F-8A64-D51625BFEC0C}" presName="sibTrans" presStyleCnt="0"/>
      <dgm:spPr/>
    </dgm:pt>
    <dgm:pt modelId="{2CE3C043-97C1-4FCF-96F0-1B5D9DB62071}" type="pres">
      <dgm:prSet presAssocID="{84A2D086-0074-4D13-BAEE-E059CBF21B3C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F2F4D49-D1F5-4028-BFE1-AD4550901830}" srcId="{BBDA34CF-DE53-496D-BE86-E351A7681200}" destId="{52853626-5E25-4647-B3DF-44DF43720183}" srcOrd="0" destOrd="0" parTransId="{86F93518-9D5A-4663-878F-0F291A58CC60}" sibTransId="{95B74B2E-F170-473F-8A64-D51625BFEC0C}"/>
    <dgm:cxn modelId="{C2F1099A-0420-4564-B14E-A982CF9D281E}" type="presOf" srcId="{BBDA34CF-DE53-496D-BE86-E351A7681200}" destId="{13A46AEC-7B9F-4F44-B45D-B128E1ADA3DF}" srcOrd="0" destOrd="0" presId="urn:microsoft.com/office/officeart/2005/8/layout/hProcess9"/>
    <dgm:cxn modelId="{2D8FA42B-3C80-4DC5-8615-745647EC4760}" type="presOf" srcId="{84A2D086-0074-4D13-BAEE-E059CBF21B3C}" destId="{2CE3C043-97C1-4FCF-96F0-1B5D9DB62071}" srcOrd="0" destOrd="0" presId="urn:microsoft.com/office/officeart/2005/8/layout/hProcess9"/>
    <dgm:cxn modelId="{C567AD51-70AF-4279-8E0E-E57C36498DFD}" type="presOf" srcId="{52853626-5E25-4647-B3DF-44DF43720183}" destId="{13D8D2B5-E932-44FB-A3F0-1CB95B36D95A}" srcOrd="0" destOrd="0" presId="urn:microsoft.com/office/officeart/2005/8/layout/hProcess9"/>
    <dgm:cxn modelId="{84D2330E-BB9A-415A-ACB3-2D89D941636B}" srcId="{BBDA34CF-DE53-496D-BE86-E351A7681200}" destId="{84A2D086-0074-4D13-BAEE-E059CBF21B3C}" srcOrd="1" destOrd="0" parTransId="{523C059E-9E29-4756-A312-5C6EFCB14F0F}" sibTransId="{B2E0452D-2E07-42AF-8223-FD46DA25459D}"/>
    <dgm:cxn modelId="{7E1764CE-72B7-48ED-A340-D423BFC65F1D}" type="presParOf" srcId="{13A46AEC-7B9F-4F44-B45D-B128E1ADA3DF}" destId="{90BF7416-568C-439B-8593-DB1CB8817BFB}" srcOrd="0" destOrd="0" presId="urn:microsoft.com/office/officeart/2005/8/layout/hProcess9"/>
    <dgm:cxn modelId="{00C3D1C8-9A12-4457-8E89-FE0886F8DFC7}" type="presParOf" srcId="{13A46AEC-7B9F-4F44-B45D-B128E1ADA3DF}" destId="{4E1F52FA-458D-40EC-8AEC-3581C7C79B99}" srcOrd="1" destOrd="0" presId="urn:microsoft.com/office/officeart/2005/8/layout/hProcess9"/>
    <dgm:cxn modelId="{EB110AF4-60EE-4393-B46B-1DE5B5DC22BF}" type="presParOf" srcId="{4E1F52FA-458D-40EC-8AEC-3581C7C79B99}" destId="{13D8D2B5-E932-44FB-A3F0-1CB95B36D95A}" srcOrd="0" destOrd="0" presId="urn:microsoft.com/office/officeart/2005/8/layout/hProcess9"/>
    <dgm:cxn modelId="{5EE8F1D8-4032-43AD-93F7-05AC8A313B8B}" type="presParOf" srcId="{4E1F52FA-458D-40EC-8AEC-3581C7C79B99}" destId="{4B5A9F98-BB2C-46A4-B2ED-BB8A46E82F81}" srcOrd="1" destOrd="0" presId="urn:microsoft.com/office/officeart/2005/8/layout/hProcess9"/>
    <dgm:cxn modelId="{5AD8F1FA-D68C-45F8-9A59-5BE916A17DF1}" type="presParOf" srcId="{4E1F52FA-458D-40EC-8AEC-3581C7C79B99}" destId="{2CE3C043-97C1-4FCF-96F0-1B5D9DB62071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BDA34CF-DE53-496D-BE86-E351A7681200}" type="doc">
      <dgm:prSet loTypeId="urn:microsoft.com/office/officeart/2005/8/layout/hProcess9" loCatId="process" qsTypeId="urn:microsoft.com/office/officeart/2005/8/quickstyle/simple3" qsCatId="simple" csTypeId="urn:microsoft.com/office/officeart/2005/8/colors/colorful1" csCatId="colorful" phldr="1"/>
      <dgm:spPr/>
    </dgm:pt>
    <dgm:pt modelId="{52853626-5E25-4647-B3DF-44DF43720183}">
      <dgm:prSet phldrT="[Κείμενο]" custT="1"/>
      <dgm:spPr/>
      <dgm:t>
        <a:bodyPr/>
        <a:lstStyle/>
        <a:p>
          <a:r>
            <a:rPr lang="el-GR" sz="2400" dirty="0" smtClean="0"/>
            <a:t>Στόχος των κυρώσεων</a:t>
          </a:r>
          <a:endParaRPr lang="el-GR" sz="2400" dirty="0"/>
        </a:p>
      </dgm:t>
    </dgm:pt>
    <dgm:pt modelId="{86F93518-9D5A-4663-878F-0F291A58CC60}" type="parTrans" cxnId="{0F2F4D49-D1F5-4028-BFE1-AD4550901830}">
      <dgm:prSet/>
      <dgm:spPr/>
      <dgm:t>
        <a:bodyPr/>
        <a:lstStyle/>
        <a:p>
          <a:endParaRPr lang="el-GR"/>
        </a:p>
      </dgm:t>
    </dgm:pt>
    <dgm:pt modelId="{95B74B2E-F170-473F-8A64-D51625BFEC0C}" type="sibTrans" cxnId="{0F2F4D49-D1F5-4028-BFE1-AD4550901830}">
      <dgm:prSet/>
      <dgm:spPr/>
      <dgm:t>
        <a:bodyPr/>
        <a:lstStyle/>
        <a:p>
          <a:endParaRPr lang="el-GR"/>
        </a:p>
      </dgm:t>
    </dgm:pt>
    <dgm:pt modelId="{ABEFDF67-5613-4EEB-ACCC-C4B84C47EF8C}">
      <dgm:prSet phldrT="[Κείμενο]" custT="1"/>
      <dgm:spPr/>
      <dgm:t>
        <a:bodyPr/>
        <a:lstStyle/>
        <a:p>
          <a:r>
            <a:rPr lang="el-GR" sz="2400" dirty="0" smtClean="0"/>
            <a:t>είναι η αποφυγή της μη ορθής συμπεριφοράς, αυτής που έχει ξεφύγει από τα όρια.</a:t>
          </a:r>
          <a:endParaRPr lang="el-GR" sz="2400" dirty="0"/>
        </a:p>
      </dgm:t>
    </dgm:pt>
    <dgm:pt modelId="{70DC7D3B-5A4C-4555-A7C3-189860E5CA28}" type="parTrans" cxnId="{A37ADD7D-9501-4FB5-920C-5CB72FEEDC40}">
      <dgm:prSet/>
      <dgm:spPr/>
      <dgm:t>
        <a:bodyPr/>
        <a:lstStyle/>
        <a:p>
          <a:endParaRPr lang="el-GR"/>
        </a:p>
      </dgm:t>
    </dgm:pt>
    <dgm:pt modelId="{7658FDBB-E6C4-4EB1-A11D-149E15B3CC8A}" type="sibTrans" cxnId="{A37ADD7D-9501-4FB5-920C-5CB72FEEDC40}">
      <dgm:prSet/>
      <dgm:spPr/>
      <dgm:t>
        <a:bodyPr/>
        <a:lstStyle/>
        <a:p>
          <a:endParaRPr lang="el-GR"/>
        </a:p>
      </dgm:t>
    </dgm:pt>
    <dgm:pt modelId="{13A46AEC-7B9F-4F44-B45D-B128E1ADA3DF}" type="pres">
      <dgm:prSet presAssocID="{BBDA34CF-DE53-496D-BE86-E351A7681200}" presName="CompostProcess" presStyleCnt="0">
        <dgm:presLayoutVars>
          <dgm:dir/>
          <dgm:resizeHandles val="exact"/>
        </dgm:presLayoutVars>
      </dgm:prSet>
      <dgm:spPr/>
    </dgm:pt>
    <dgm:pt modelId="{90BF7416-568C-439B-8593-DB1CB8817BFB}" type="pres">
      <dgm:prSet presAssocID="{BBDA34CF-DE53-496D-BE86-E351A7681200}" presName="arrow" presStyleLbl="bgShp" presStyleIdx="0" presStyleCnt="1"/>
      <dgm:spPr/>
    </dgm:pt>
    <dgm:pt modelId="{4E1F52FA-458D-40EC-8AEC-3581C7C79B99}" type="pres">
      <dgm:prSet presAssocID="{BBDA34CF-DE53-496D-BE86-E351A7681200}" presName="linearProcess" presStyleCnt="0"/>
      <dgm:spPr/>
    </dgm:pt>
    <dgm:pt modelId="{13D8D2B5-E932-44FB-A3F0-1CB95B36D95A}" type="pres">
      <dgm:prSet presAssocID="{52853626-5E25-4647-B3DF-44DF43720183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5A9F98-BB2C-46A4-B2ED-BB8A46E82F81}" type="pres">
      <dgm:prSet presAssocID="{95B74B2E-F170-473F-8A64-D51625BFEC0C}" presName="sibTrans" presStyleCnt="0"/>
      <dgm:spPr/>
    </dgm:pt>
    <dgm:pt modelId="{5E435CBC-D27A-4571-AB1F-81B9EE9719CD}" type="pres">
      <dgm:prSet presAssocID="{ABEFDF67-5613-4EEB-ACCC-C4B84C47EF8C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F761BAB-B28A-4A13-A30C-CDCCF95D0434}" type="presOf" srcId="{BBDA34CF-DE53-496D-BE86-E351A7681200}" destId="{13A46AEC-7B9F-4F44-B45D-B128E1ADA3DF}" srcOrd="0" destOrd="0" presId="urn:microsoft.com/office/officeart/2005/8/layout/hProcess9"/>
    <dgm:cxn modelId="{0F2F4D49-D1F5-4028-BFE1-AD4550901830}" srcId="{BBDA34CF-DE53-496D-BE86-E351A7681200}" destId="{52853626-5E25-4647-B3DF-44DF43720183}" srcOrd="0" destOrd="0" parTransId="{86F93518-9D5A-4663-878F-0F291A58CC60}" sibTransId="{95B74B2E-F170-473F-8A64-D51625BFEC0C}"/>
    <dgm:cxn modelId="{A37ADD7D-9501-4FB5-920C-5CB72FEEDC40}" srcId="{BBDA34CF-DE53-496D-BE86-E351A7681200}" destId="{ABEFDF67-5613-4EEB-ACCC-C4B84C47EF8C}" srcOrd="1" destOrd="0" parTransId="{70DC7D3B-5A4C-4555-A7C3-189860E5CA28}" sibTransId="{7658FDBB-E6C4-4EB1-A11D-149E15B3CC8A}"/>
    <dgm:cxn modelId="{41D0C269-C986-4EC7-92E2-91ECC230A6D4}" type="presOf" srcId="{ABEFDF67-5613-4EEB-ACCC-C4B84C47EF8C}" destId="{5E435CBC-D27A-4571-AB1F-81B9EE9719CD}" srcOrd="0" destOrd="0" presId="urn:microsoft.com/office/officeart/2005/8/layout/hProcess9"/>
    <dgm:cxn modelId="{59F94E7A-22B6-4DF5-B3EE-FC4FB9A81FF8}" type="presOf" srcId="{52853626-5E25-4647-B3DF-44DF43720183}" destId="{13D8D2B5-E932-44FB-A3F0-1CB95B36D95A}" srcOrd="0" destOrd="0" presId="urn:microsoft.com/office/officeart/2005/8/layout/hProcess9"/>
    <dgm:cxn modelId="{AA61CF6E-6F91-408F-BF3F-35D3F74F5D7B}" type="presParOf" srcId="{13A46AEC-7B9F-4F44-B45D-B128E1ADA3DF}" destId="{90BF7416-568C-439B-8593-DB1CB8817BFB}" srcOrd="0" destOrd="0" presId="urn:microsoft.com/office/officeart/2005/8/layout/hProcess9"/>
    <dgm:cxn modelId="{61ED2B5D-779B-4042-AD5F-1023F4966850}" type="presParOf" srcId="{13A46AEC-7B9F-4F44-B45D-B128E1ADA3DF}" destId="{4E1F52FA-458D-40EC-8AEC-3581C7C79B99}" srcOrd="1" destOrd="0" presId="urn:microsoft.com/office/officeart/2005/8/layout/hProcess9"/>
    <dgm:cxn modelId="{0678CF05-FFDE-42B2-8F30-69ED55030686}" type="presParOf" srcId="{4E1F52FA-458D-40EC-8AEC-3581C7C79B99}" destId="{13D8D2B5-E932-44FB-A3F0-1CB95B36D95A}" srcOrd="0" destOrd="0" presId="urn:microsoft.com/office/officeart/2005/8/layout/hProcess9"/>
    <dgm:cxn modelId="{C28124D2-3E35-4F5C-BF3C-2F29E38000C4}" type="presParOf" srcId="{4E1F52FA-458D-40EC-8AEC-3581C7C79B99}" destId="{4B5A9F98-BB2C-46A4-B2ED-BB8A46E82F81}" srcOrd="1" destOrd="0" presId="urn:microsoft.com/office/officeart/2005/8/layout/hProcess9"/>
    <dgm:cxn modelId="{A5E8CC34-3CFF-4E9F-9C77-EF3E7D261208}" type="presParOf" srcId="{4E1F52FA-458D-40EC-8AEC-3581C7C79B99}" destId="{5E435CBC-D27A-4571-AB1F-81B9EE9719CD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904F397-8C58-47D2-9B9E-C4ED979D458C}" type="doc">
      <dgm:prSet loTypeId="urn:microsoft.com/office/officeart/2009/layout/CircleArrowProcess" loCatId="cycle" qsTypeId="urn:microsoft.com/office/officeart/2005/8/quickstyle/simple3" qsCatId="simple" csTypeId="urn:microsoft.com/office/officeart/2005/8/colors/colorful3" csCatId="colorful" phldr="1"/>
      <dgm:spPr/>
    </dgm:pt>
    <dgm:pt modelId="{93D9129E-B885-4F32-80BC-FC96AA9B9723}">
      <dgm:prSet phldrT="[Κείμενο]"/>
      <dgm:spPr/>
      <dgm:t>
        <a:bodyPr/>
        <a:lstStyle/>
        <a:p>
          <a:r>
            <a:rPr lang="el-GR" dirty="0" smtClean="0"/>
            <a:t>Άτυπος</a:t>
          </a:r>
          <a:endParaRPr lang="el-GR" dirty="0"/>
        </a:p>
      </dgm:t>
    </dgm:pt>
    <dgm:pt modelId="{40A69C1B-0BAA-49EE-B03F-0FDF58B31896}" type="parTrans" cxnId="{2ACA4FFD-9D27-4743-AC28-ADD0EC7FF1EB}">
      <dgm:prSet/>
      <dgm:spPr/>
      <dgm:t>
        <a:bodyPr/>
        <a:lstStyle/>
        <a:p>
          <a:endParaRPr lang="el-GR"/>
        </a:p>
      </dgm:t>
    </dgm:pt>
    <dgm:pt modelId="{5FAF6C0B-4E5B-46E6-916B-FC8B5EF4EEA7}" type="sibTrans" cxnId="{2ACA4FFD-9D27-4743-AC28-ADD0EC7FF1EB}">
      <dgm:prSet/>
      <dgm:spPr/>
      <dgm:t>
        <a:bodyPr/>
        <a:lstStyle/>
        <a:p>
          <a:endParaRPr lang="el-GR"/>
        </a:p>
      </dgm:t>
    </dgm:pt>
    <dgm:pt modelId="{809FDD32-E31C-4F8F-B435-ADC3C5A61ED0}">
      <dgm:prSet phldrT="[Κείμενο]"/>
      <dgm:spPr/>
      <dgm:t>
        <a:bodyPr/>
        <a:lstStyle/>
        <a:p>
          <a:r>
            <a:rPr lang="el-GR" dirty="0" smtClean="0"/>
            <a:t>Τυπικός</a:t>
          </a:r>
          <a:endParaRPr lang="el-GR" dirty="0"/>
        </a:p>
      </dgm:t>
    </dgm:pt>
    <dgm:pt modelId="{879935A6-4D3E-4766-A199-03E17A64CAD9}" type="parTrans" cxnId="{FE2553B8-F26F-49F0-B1CA-9A5EA6D92674}">
      <dgm:prSet/>
      <dgm:spPr/>
      <dgm:t>
        <a:bodyPr/>
        <a:lstStyle/>
        <a:p>
          <a:endParaRPr lang="el-GR"/>
        </a:p>
      </dgm:t>
    </dgm:pt>
    <dgm:pt modelId="{ACD30448-C89D-43EF-A7C5-4B53AADFB5FC}" type="sibTrans" cxnId="{FE2553B8-F26F-49F0-B1CA-9A5EA6D92674}">
      <dgm:prSet/>
      <dgm:spPr/>
      <dgm:t>
        <a:bodyPr/>
        <a:lstStyle/>
        <a:p>
          <a:endParaRPr lang="el-GR"/>
        </a:p>
      </dgm:t>
    </dgm:pt>
    <dgm:pt modelId="{08B21BB9-1A72-4586-810C-C827AB43D6D6}">
      <dgm:prSet phldrT="[Κείμενο]"/>
      <dgm:spPr/>
      <dgm:t>
        <a:bodyPr/>
        <a:lstStyle/>
        <a:p>
          <a:r>
            <a:rPr lang="el-GR" dirty="0" smtClean="0"/>
            <a:t>Αυτοέλεγχος </a:t>
          </a:r>
          <a:endParaRPr lang="el-GR" dirty="0"/>
        </a:p>
      </dgm:t>
    </dgm:pt>
    <dgm:pt modelId="{E2DABFB5-B347-44FF-9A0C-01C9ACCDB4D8}" type="parTrans" cxnId="{2E2BEC8B-ABD5-4688-8DFD-7B1021421B3C}">
      <dgm:prSet/>
      <dgm:spPr/>
      <dgm:t>
        <a:bodyPr/>
        <a:lstStyle/>
        <a:p>
          <a:endParaRPr lang="el-GR"/>
        </a:p>
      </dgm:t>
    </dgm:pt>
    <dgm:pt modelId="{FF400290-0320-458E-9FE6-1E46078DBFF6}" type="sibTrans" cxnId="{2E2BEC8B-ABD5-4688-8DFD-7B1021421B3C}">
      <dgm:prSet/>
      <dgm:spPr/>
      <dgm:t>
        <a:bodyPr/>
        <a:lstStyle/>
        <a:p>
          <a:endParaRPr lang="el-GR"/>
        </a:p>
      </dgm:t>
    </dgm:pt>
    <dgm:pt modelId="{0E58AA5C-775B-4350-A30F-08E2A9CB0EA2}" type="pres">
      <dgm:prSet presAssocID="{A904F397-8C58-47D2-9B9E-C4ED979D458C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D6469A14-55B7-40E5-8CC2-0369CA798514}" type="pres">
      <dgm:prSet presAssocID="{93D9129E-B885-4F32-80BC-FC96AA9B9723}" presName="Accent1" presStyleCnt="0"/>
      <dgm:spPr/>
    </dgm:pt>
    <dgm:pt modelId="{2AD6D6D0-A883-4FE6-BE94-5D88BF308002}" type="pres">
      <dgm:prSet presAssocID="{93D9129E-B885-4F32-80BC-FC96AA9B9723}" presName="Accent" presStyleLbl="node1" presStyleIdx="0" presStyleCnt="3"/>
      <dgm:spPr/>
    </dgm:pt>
    <dgm:pt modelId="{A95CA294-9955-4E1C-AA8B-DE922474E585}" type="pres">
      <dgm:prSet presAssocID="{93D9129E-B885-4F32-80BC-FC96AA9B9723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44CE494-1295-4E56-BA8A-982051C452D0}" type="pres">
      <dgm:prSet presAssocID="{809FDD32-E31C-4F8F-B435-ADC3C5A61ED0}" presName="Accent2" presStyleCnt="0"/>
      <dgm:spPr/>
    </dgm:pt>
    <dgm:pt modelId="{5CB2AA43-59F4-4CA0-8A9D-7709F195C988}" type="pres">
      <dgm:prSet presAssocID="{809FDD32-E31C-4F8F-B435-ADC3C5A61ED0}" presName="Accent" presStyleLbl="node1" presStyleIdx="1" presStyleCnt="3"/>
      <dgm:spPr/>
    </dgm:pt>
    <dgm:pt modelId="{9D850A72-CADF-42B2-ABBB-670B127E9C82}" type="pres">
      <dgm:prSet presAssocID="{809FDD32-E31C-4F8F-B435-ADC3C5A61ED0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2FE4221-5A96-431F-8751-2C303E808621}" type="pres">
      <dgm:prSet presAssocID="{08B21BB9-1A72-4586-810C-C827AB43D6D6}" presName="Accent3" presStyleCnt="0"/>
      <dgm:spPr/>
    </dgm:pt>
    <dgm:pt modelId="{D4CA14C6-5AC5-42C0-954B-9AB391F3D1F6}" type="pres">
      <dgm:prSet presAssocID="{08B21BB9-1A72-4586-810C-C827AB43D6D6}" presName="Accent" presStyleLbl="node1" presStyleIdx="2" presStyleCnt="3"/>
      <dgm:spPr/>
    </dgm:pt>
    <dgm:pt modelId="{1A322109-1CD3-4FAF-ABAC-04E015BCF174}" type="pres">
      <dgm:prSet presAssocID="{08B21BB9-1A72-4586-810C-C827AB43D6D6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991CB65-EF22-49BE-AAAE-E0475DAE6214}" type="presOf" srcId="{A904F397-8C58-47D2-9B9E-C4ED979D458C}" destId="{0E58AA5C-775B-4350-A30F-08E2A9CB0EA2}" srcOrd="0" destOrd="0" presId="urn:microsoft.com/office/officeart/2009/layout/CircleArrowProcess"/>
    <dgm:cxn modelId="{FE2553B8-F26F-49F0-B1CA-9A5EA6D92674}" srcId="{A904F397-8C58-47D2-9B9E-C4ED979D458C}" destId="{809FDD32-E31C-4F8F-B435-ADC3C5A61ED0}" srcOrd="1" destOrd="0" parTransId="{879935A6-4D3E-4766-A199-03E17A64CAD9}" sibTransId="{ACD30448-C89D-43EF-A7C5-4B53AADFB5FC}"/>
    <dgm:cxn modelId="{2ACA4FFD-9D27-4743-AC28-ADD0EC7FF1EB}" srcId="{A904F397-8C58-47D2-9B9E-C4ED979D458C}" destId="{93D9129E-B885-4F32-80BC-FC96AA9B9723}" srcOrd="0" destOrd="0" parTransId="{40A69C1B-0BAA-49EE-B03F-0FDF58B31896}" sibTransId="{5FAF6C0B-4E5B-46E6-916B-FC8B5EF4EEA7}"/>
    <dgm:cxn modelId="{C4FBB12A-E596-42F5-8BA9-4F5A2CEDF19C}" type="presOf" srcId="{93D9129E-B885-4F32-80BC-FC96AA9B9723}" destId="{A95CA294-9955-4E1C-AA8B-DE922474E585}" srcOrd="0" destOrd="0" presId="urn:microsoft.com/office/officeart/2009/layout/CircleArrowProcess"/>
    <dgm:cxn modelId="{51F62C10-5F1D-4096-9B09-A881BC7FB40D}" type="presOf" srcId="{809FDD32-E31C-4F8F-B435-ADC3C5A61ED0}" destId="{9D850A72-CADF-42B2-ABBB-670B127E9C82}" srcOrd="0" destOrd="0" presId="urn:microsoft.com/office/officeart/2009/layout/CircleArrowProcess"/>
    <dgm:cxn modelId="{2E2BEC8B-ABD5-4688-8DFD-7B1021421B3C}" srcId="{A904F397-8C58-47D2-9B9E-C4ED979D458C}" destId="{08B21BB9-1A72-4586-810C-C827AB43D6D6}" srcOrd="2" destOrd="0" parTransId="{E2DABFB5-B347-44FF-9A0C-01C9ACCDB4D8}" sibTransId="{FF400290-0320-458E-9FE6-1E46078DBFF6}"/>
    <dgm:cxn modelId="{6C8069EE-F045-4886-BA8E-F4EBD163277F}" type="presOf" srcId="{08B21BB9-1A72-4586-810C-C827AB43D6D6}" destId="{1A322109-1CD3-4FAF-ABAC-04E015BCF174}" srcOrd="0" destOrd="0" presId="urn:microsoft.com/office/officeart/2009/layout/CircleArrowProcess"/>
    <dgm:cxn modelId="{4C74B48E-517E-412E-A567-7BD946E7E2B3}" type="presParOf" srcId="{0E58AA5C-775B-4350-A30F-08E2A9CB0EA2}" destId="{D6469A14-55B7-40E5-8CC2-0369CA798514}" srcOrd="0" destOrd="0" presId="urn:microsoft.com/office/officeart/2009/layout/CircleArrowProcess"/>
    <dgm:cxn modelId="{F736B2FD-4FD9-48A1-B455-5F57F3F6E460}" type="presParOf" srcId="{D6469A14-55B7-40E5-8CC2-0369CA798514}" destId="{2AD6D6D0-A883-4FE6-BE94-5D88BF308002}" srcOrd="0" destOrd="0" presId="urn:microsoft.com/office/officeart/2009/layout/CircleArrowProcess"/>
    <dgm:cxn modelId="{FCB5FF52-7303-455A-95DC-0E9E24E656DB}" type="presParOf" srcId="{0E58AA5C-775B-4350-A30F-08E2A9CB0EA2}" destId="{A95CA294-9955-4E1C-AA8B-DE922474E585}" srcOrd="1" destOrd="0" presId="urn:microsoft.com/office/officeart/2009/layout/CircleArrowProcess"/>
    <dgm:cxn modelId="{2617F83A-B448-41BA-969C-A765607D3258}" type="presParOf" srcId="{0E58AA5C-775B-4350-A30F-08E2A9CB0EA2}" destId="{744CE494-1295-4E56-BA8A-982051C452D0}" srcOrd="2" destOrd="0" presId="urn:microsoft.com/office/officeart/2009/layout/CircleArrowProcess"/>
    <dgm:cxn modelId="{779EFC23-5161-4203-86B6-2235CC77E479}" type="presParOf" srcId="{744CE494-1295-4E56-BA8A-982051C452D0}" destId="{5CB2AA43-59F4-4CA0-8A9D-7709F195C988}" srcOrd="0" destOrd="0" presId="urn:microsoft.com/office/officeart/2009/layout/CircleArrowProcess"/>
    <dgm:cxn modelId="{6FF20A5D-7A7D-4BB6-88F7-1549DEA40706}" type="presParOf" srcId="{0E58AA5C-775B-4350-A30F-08E2A9CB0EA2}" destId="{9D850A72-CADF-42B2-ABBB-670B127E9C82}" srcOrd="3" destOrd="0" presId="urn:microsoft.com/office/officeart/2009/layout/CircleArrowProcess"/>
    <dgm:cxn modelId="{7F14686A-E924-4009-B940-55F3845BA1C9}" type="presParOf" srcId="{0E58AA5C-775B-4350-A30F-08E2A9CB0EA2}" destId="{D2FE4221-5A96-431F-8751-2C303E808621}" srcOrd="4" destOrd="0" presId="urn:microsoft.com/office/officeart/2009/layout/CircleArrowProcess"/>
    <dgm:cxn modelId="{FFB1FA86-63DB-41DF-90CF-FEE6DEDED688}" type="presParOf" srcId="{D2FE4221-5A96-431F-8751-2C303E808621}" destId="{D4CA14C6-5AC5-42C0-954B-9AB391F3D1F6}" srcOrd="0" destOrd="0" presId="urn:microsoft.com/office/officeart/2009/layout/CircleArrowProcess"/>
    <dgm:cxn modelId="{52B789F0-EAC6-414E-A3B0-7E16978BA414}" type="presParOf" srcId="{0E58AA5C-775B-4350-A30F-08E2A9CB0EA2}" destId="{1A322109-1CD3-4FAF-ABAC-04E015BCF17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6B86D-FF7E-4EEC-B42D-26218FB4880E}">
      <dsp:nvSpPr>
        <dsp:cNvPr id="0" name=""/>
        <dsp:cNvSpPr/>
      </dsp:nvSpPr>
      <dsp:spPr>
        <a:xfrm>
          <a:off x="-5801463" y="-888110"/>
          <a:ext cx="6908261" cy="6908261"/>
        </a:xfrm>
        <a:prstGeom prst="blockArc">
          <a:avLst>
            <a:gd name="adj1" fmla="val 18900000"/>
            <a:gd name="adj2" fmla="val 2700000"/>
            <a:gd name="adj3" fmla="val 313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355D3-1066-44E6-8347-AA93522E9AB6}">
      <dsp:nvSpPr>
        <dsp:cNvPr id="0" name=""/>
        <dsp:cNvSpPr/>
      </dsp:nvSpPr>
      <dsp:spPr>
        <a:xfrm>
          <a:off x="712327" y="513204"/>
          <a:ext cx="7148074" cy="10264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471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Οι κοινωνικοί κανόνες είναι πρότυπα συμπεριφοράς, κοινωνικά αποδεκτά</a:t>
          </a:r>
          <a:endParaRPr lang="el-GR" sz="2800" kern="1200" dirty="0"/>
        </a:p>
      </dsp:txBody>
      <dsp:txXfrm>
        <a:off x="712327" y="513204"/>
        <a:ext cx="7148074" cy="1026408"/>
      </dsp:txXfrm>
    </dsp:sp>
    <dsp:sp modelId="{084BBB62-4D72-49B3-85A3-21A23A0C3501}">
      <dsp:nvSpPr>
        <dsp:cNvPr id="0" name=""/>
        <dsp:cNvSpPr/>
      </dsp:nvSpPr>
      <dsp:spPr>
        <a:xfrm>
          <a:off x="70822" y="384903"/>
          <a:ext cx="1283010" cy="12830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FCCC3FA-EB90-4835-B731-306DB3A18EBC}">
      <dsp:nvSpPr>
        <dsp:cNvPr id="0" name=""/>
        <dsp:cNvSpPr/>
      </dsp:nvSpPr>
      <dsp:spPr>
        <a:xfrm>
          <a:off x="1085426" y="2052816"/>
          <a:ext cx="6774975" cy="1026408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35000"/>
                <a:satMod val="260000"/>
              </a:schemeClr>
            </a:gs>
            <a:gs pos="30000">
              <a:schemeClr val="accent2">
                <a:hueOff val="2340759"/>
                <a:satOff val="-2919"/>
                <a:lumOff val="686"/>
                <a:alphaOff val="0"/>
                <a:tint val="38000"/>
                <a:satMod val="260000"/>
              </a:schemeClr>
            </a:gs>
            <a:gs pos="75000">
              <a:schemeClr val="accent2">
                <a:hueOff val="2340759"/>
                <a:satOff val="-2919"/>
                <a:lumOff val="686"/>
                <a:alphaOff val="0"/>
                <a:tint val="55000"/>
                <a:satMod val="255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4711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με τα οποία ρυθμίζονται  και αξιολογούνται  οι συμπεριφορές των μελών της κοινωνίας.</a:t>
          </a:r>
          <a:endParaRPr lang="el-GR" sz="2400" kern="1200" dirty="0"/>
        </a:p>
      </dsp:txBody>
      <dsp:txXfrm>
        <a:off x="1085426" y="2052816"/>
        <a:ext cx="6774975" cy="1026408"/>
      </dsp:txXfrm>
    </dsp:sp>
    <dsp:sp modelId="{2BE9CC18-1D58-4B2C-B47B-1267BE59A833}">
      <dsp:nvSpPr>
        <dsp:cNvPr id="0" name=""/>
        <dsp:cNvSpPr/>
      </dsp:nvSpPr>
      <dsp:spPr>
        <a:xfrm>
          <a:off x="443921" y="1924515"/>
          <a:ext cx="1283010" cy="12830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714D0B1-D118-455D-8719-AE5E02040802}">
      <dsp:nvSpPr>
        <dsp:cNvPr id="0" name=""/>
        <dsp:cNvSpPr/>
      </dsp:nvSpPr>
      <dsp:spPr>
        <a:xfrm>
          <a:off x="712327" y="3592428"/>
          <a:ext cx="7148074" cy="1026408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35000"/>
                <a:satMod val="260000"/>
              </a:schemeClr>
            </a:gs>
            <a:gs pos="30000">
              <a:schemeClr val="accent2">
                <a:hueOff val="4681519"/>
                <a:satOff val="-5839"/>
                <a:lumOff val="1373"/>
                <a:alphaOff val="0"/>
                <a:tint val="38000"/>
                <a:satMod val="260000"/>
              </a:schemeClr>
            </a:gs>
            <a:gs pos="75000">
              <a:schemeClr val="accent2">
                <a:hueOff val="4681519"/>
                <a:satOff val="-5839"/>
                <a:lumOff val="1373"/>
                <a:alphaOff val="0"/>
                <a:tint val="55000"/>
                <a:satMod val="255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4711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Η ύπαρξή τους είναι απαραίτητη για την κοινωνική συνοχή και τη σταθερότητα.</a:t>
          </a:r>
          <a:endParaRPr lang="el-GR" sz="2600" kern="1200" dirty="0"/>
        </a:p>
      </dsp:txBody>
      <dsp:txXfrm>
        <a:off x="712327" y="3592428"/>
        <a:ext cx="7148074" cy="1026408"/>
      </dsp:txXfrm>
    </dsp:sp>
    <dsp:sp modelId="{2BF44BBB-1B56-4CD3-B404-9B729B8836EB}">
      <dsp:nvSpPr>
        <dsp:cNvPr id="0" name=""/>
        <dsp:cNvSpPr/>
      </dsp:nvSpPr>
      <dsp:spPr>
        <a:xfrm>
          <a:off x="70822" y="3464127"/>
          <a:ext cx="1283010" cy="12830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C47CB-F7BB-49E0-B361-EA86394FCBB4}">
      <dsp:nvSpPr>
        <dsp:cNvPr id="0" name=""/>
        <dsp:cNvSpPr/>
      </dsp:nvSpPr>
      <dsp:spPr>
        <a:xfrm>
          <a:off x="3976191" y="2530749"/>
          <a:ext cx="2821813" cy="671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582"/>
              </a:lnTo>
              <a:lnTo>
                <a:pt x="2821813" y="457582"/>
              </a:lnTo>
              <a:lnTo>
                <a:pt x="2821813" y="6714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C16931-2A3A-4A7D-B6BA-87AD93FF6834}">
      <dsp:nvSpPr>
        <dsp:cNvPr id="0" name=""/>
        <dsp:cNvSpPr/>
      </dsp:nvSpPr>
      <dsp:spPr>
        <a:xfrm>
          <a:off x="3930471" y="2530749"/>
          <a:ext cx="91440" cy="6714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14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AE56C-F15B-4604-9450-6730310EDFFE}">
      <dsp:nvSpPr>
        <dsp:cNvPr id="0" name=""/>
        <dsp:cNvSpPr/>
      </dsp:nvSpPr>
      <dsp:spPr>
        <a:xfrm>
          <a:off x="1154378" y="2530749"/>
          <a:ext cx="2821813" cy="671463"/>
        </a:xfrm>
        <a:custGeom>
          <a:avLst/>
          <a:gdLst/>
          <a:ahLst/>
          <a:cxnLst/>
          <a:rect l="0" t="0" r="0" b="0"/>
          <a:pathLst>
            <a:path>
              <a:moveTo>
                <a:pt x="2821813" y="0"/>
              </a:moveTo>
              <a:lnTo>
                <a:pt x="2821813" y="457582"/>
              </a:lnTo>
              <a:lnTo>
                <a:pt x="0" y="457582"/>
              </a:lnTo>
              <a:lnTo>
                <a:pt x="0" y="6714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A046A-63A2-423A-87EF-583E8E1B76DE}">
      <dsp:nvSpPr>
        <dsp:cNvPr id="0" name=""/>
        <dsp:cNvSpPr/>
      </dsp:nvSpPr>
      <dsp:spPr>
        <a:xfrm>
          <a:off x="2821813" y="1064688"/>
          <a:ext cx="2308756" cy="146606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72BF53-1E42-4B7C-BE2F-EB8F3D25DFAA}">
      <dsp:nvSpPr>
        <dsp:cNvPr id="0" name=""/>
        <dsp:cNvSpPr/>
      </dsp:nvSpPr>
      <dsp:spPr>
        <a:xfrm>
          <a:off x="3078341" y="1308390"/>
          <a:ext cx="2308756" cy="1466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Άτυπος κοινωνικός έλεγχος</a:t>
          </a:r>
          <a:endParaRPr lang="el-GR" sz="2400" kern="1200" dirty="0"/>
        </a:p>
      </dsp:txBody>
      <dsp:txXfrm>
        <a:off x="3121280" y="1351329"/>
        <a:ext cx="2222878" cy="1380182"/>
      </dsp:txXfrm>
    </dsp:sp>
    <dsp:sp modelId="{A0322DD4-042A-44D6-866D-25D0686B9150}">
      <dsp:nvSpPr>
        <dsp:cNvPr id="0" name=""/>
        <dsp:cNvSpPr/>
      </dsp:nvSpPr>
      <dsp:spPr>
        <a:xfrm>
          <a:off x="0" y="3202212"/>
          <a:ext cx="2308756" cy="14660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3E60F-CA98-4EA9-A0D4-329CA866B38E}">
      <dsp:nvSpPr>
        <dsp:cNvPr id="0" name=""/>
        <dsp:cNvSpPr/>
      </dsp:nvSpPr>
      <dsp:spPr>
        <a:xfrm>
          <a:off x="256528" y="3445914"/>
          <a:ext cx="2308756" cy="1466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Δεν ασκείται με θεσμοθετημένα μέσα</a:t>
          </a:r>
          <a:endParaRPr lang="el-GR" sz="2400" kern="1200" dirty="0"/>
        </a:p>
      </dsp:txBody>
      <dsp:txXfrm>
        <a:off x="299467" y="3488853"/>
        <a:ext cx="2222878" cy="1380182"/>
      </dsp:txXfrm>
    </dsp:sp>
    <dsp:sp modelId="{437BFFEA-041C-4755-B71C-2256F23BD4F5}">
      <dsp:nvSpPr>
        <dsp:cNvPr id="0" name=""/>
        <dsp:cNvSpPr/>
      </dsp:nvSpPr>
      <dsp:spPr>
        <a:xfrm>
          <a:off x="2821813" y="3202212"/>
          <a:ext cx="2308756" cy="14660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ACD447-3D8C-4035-8259-8DF231102027}">
      <dsp:nvSpPr>
        <dsp:cNvPr id="0" name=""/>
        <dsp:cNvSpPr/>
      </dsp:nvSpPr>
      <dsp:spPr>
        <a:xfrm>
          <a:off x="3078341" y="3445914"/>
          <a:ext cx="2308756" cy="1466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Στηρίζεται στα ήθη, στα έθιμα, στις παραδόσεις, στους άγραφους κανόνες.</a:t>
          </a:r>
          <a:endParaRPr lang="el-GR" sz="2000" kern="1200" dirty="0"/>
        </a:p>
      </dsp:txBody>
      <dsp:txXfrm>
        <a:off x="3121280" y="3488853"/>
        <a:ext cx="2222878" cy="1380182"/>
      </dsp:txXfrm>
    </dsp:sp>
    <dsp:sp modelId="{B855C862-CC2F-40AD-B786-EA93FB396131}">
      <dsp:nvSpPr>
        <dsp:cNvPr id="0" name=""/>
        <dsp:cNvSpPr/>
      </dsp:nvSpPr>
      <dsp:spPr>
        <a:xfrm>
          <a:off x="5643626" y="3202212"/>
          <a:ext cx="2308756" cy="14660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C75D6F-F210-4B54-9220-308D1BCDC956}">
      <dsp:nvSpPr>
        <dsp:cNvPr id="0" name=""/>
        <dsp:cNvSpPr/>
      </dsp:nvSpPr>
      <dsp:spPr>
        <a:xfrm>
          <a:off x="5900155" y="3445914"/>
          <a:ext cx="2308756" cy="1466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Ασκείται με πολλούς τρόπους (υποδείξεις, χειρονομίες, μορφασμούς, σεβασμό, περιφρόνηση, κριτική, επιβράβευση, αποδοκιμασία.</a:t>
          </a:r>
          <a:endParaRPr lang="el-GR" sz="1600" kern="1200" dirty="0"/>
        </a:p>
      </dsp:txBody>
      <dsp:txXfrm>
        <a:off x="5943094" y="3488853"/>
        <a:ext cx="2222878" cy="13801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A144C-A213-42A6-8690-09D6BECFD340}">
      <dsp:nvSpPr>
        <dsp:cNvPr id="0" name=""/>
        <dsp:cNvSpPr/>
      </dsp:nvSpPr>
      <dsp:spPr>
        <a:xfrm>
          <a:off x="3909053" y="2291233"/>
          <a:ext cx="2149428" cy="1022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098"/>
              </a:lnTo>
              <a:lnTo>
                <a:pt x="2149428" y="697098"/>
              </a:lnTo>
              <a:lnTo>
                <a:pt x="2149428" y="102293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316AC-BB04-43DF-B353-D15944E13508}">
      <dsp:nvSpPr>
        <dsp:cNvPr id="0" name=""/>
        <dsp:cNvSpPr/>
      </dsp:nvSpPr>
      <dsp:spPr>
        <a:xfrm>
          <a:off x="1759625" y="2291233"/>
          <a:ext cx="2149428" cy="1022932"/>
        </a:xfrm>
        <a:custGeom>
          <a:avLst/>
          <a:gdLst/>
          <a:ahLst/>
          <a:cxnLst/>
          <a:rect l="0" t="0" r="0" b="0"/>
          <a:pathLst>
            <a:path>
              <a:moveTo>
                <a:pt x="2149428" y="0"/>
              </a:moveTo>
              <a:lnTo>
                <a:pt x="2149428" y="697098"/>
              </a:lnTo>
              <a:lnTo>
                <a:pt x="0" y="697098"/>
              </a:lnTo>
              <a:lnTo>
                <a:pt x="0" y="102293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A046A-63A2-423A-87EF-583E8E1B76DE}">
      <dsp:nvSpPr>
        <dsp:cNvPr id="0" name=""/>
        <dsp:cNvSpPr/>
      </dsp:nvSpPr>
      <dsp:spPr>
        <a:xfrm>
          <a:off x="2150430" y="57781"/>
          <a:ext cx="3517246" cy="22334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72BF53-1E42-4B7C-BE2F-EB8F3D25DFAA}">
      <dsp:nvSpPr>
        <dsp:cNvPr id="0" name=""/>
        <dsp:cNvSpPr/>
      </dsp:nvSpPr>
      <dsp:spPr>
        <a:xfrm>
          <a:off x="2541235" y="429046"/>
          <a:ext cx="3517246" cy="2233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Τυπικός κοινωνικός έλεγχος</a:t>
          </a:r>
          <a:endParaRPr lang="el-GR" sz="2800" kern="1200" dirty="0"/>
        </a:p>
      </dsp:txBody>
      <dsp:txXfrm>
        <a:off x="2606651" y="494462"/>
        <a:ext cx="3386414" cy="2102619"/>
      </dsp:txXfrm>
    </dsp:sp>
    <dsp:sp modelId="{F565D8E6-1BA0-437F-97D2-FCFA12DEEDFB}">
      <dsp:nvSpPr>
        <dsp:cNvPr id="0" name=""/>
        <dsp:cNvSpPr/>
      </dsp:nvSpPr>
      <dsp:spPr>
        <a:xfrm>
          <a:off x="1002" y="3314165"/>
          <a:ext cx="3517246" cy="22334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2185F8-BF4B-4858-8B75-33F92FCB1CBD}">
      <dsp:nvSpPr>
        <dsp:cNvPr id="0" name=""/>
        <dsp:cNvSpPr/>
      </dsp:nvSpPr>
      <dsp:spPr>
        <a:xfrm>
          <a:off x="391807" y="3685430"/>
          <a:ext cx="3517246" cy="2233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Ασκείται από θεσμοθετημένους φορείς. </a:t>
          </a:r>
          <a:endParaRPr lang="el-GR" sz="2800" kern="1200" dirty="0"/>
        </a:p>
      </dsp:txBody>
      <dsp:txXfrm>
        <a:off x="457223" y="3750846"/>
        <a:ext cx="3386414" cy="2102619"/>
      </dsp:txXfrm>
    </dsp:sp>
    <dsp:sp modelId="{4810A74D-B7C0-4C43-9A62-B9A71D0EA585}">
      <dsp:nvSpPr>
        <dsp:cNvPr id="0" name=""/>
        <dsp:cNvSpPr/>
      </dsp:nvSpPr>
      <dsp:spPr>
        <a:xfrm>
          <a:off x="4299858" y="3314165"/>
          <a:ext cx="3517246" cy="22334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2FDF1-E0A3-42F3-BBDE-2D1304B5102F}">
      <dsp:nvSpPr>
        <dsp:cNvPr id="0" name=""/>
        <dsp:cNvSpPr/>
      </dsp:nvSpPr>
      <dsp:spPr>
        <a:xfrm>
          <a:off x="4690663" y="3685430"/>
          <a:ext cx="3517246" cy="2233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Π.χ. η οικογένεια, το σχολείο, η θρησκεία, το κράτος.</a:t>
          </a:r>
          <a:endParaRPr lang="el-GR" sz="2800" kern="1200" dirty="0"/>
        </a:p>
      </dsp:txBody>
      <dsp:txXfrm>
        <a:off x="4756079" y="3750846"/>
        <a:ext cx="3386414" cy="210261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16931-2A3A-4A7D-B6BA-87AD93FF6834}">
      <dsp:nvSpPr>
        <dsp:cNvPr id="0" name=""/>
        <dsp:cNvSpPr/>
      </dsp:nvSpPr>
      <dsp:spPr>
        <a:xfrm>
          <a:off x="3650009" y="1829534"/>
          <a:ext cx="1759892" cy="837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0765"/>
              </a:lnTo>
              <a:lnTo>
                <a:pt x="1759892" y="570765"/>
              </a:lnTo>
              <a:lnTo>
                <a:pt x="1759892" y="83754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AE56C-F15B-4604-9450-6730310EDFFE}">
      <dsp:nvSpPr>
        <dsp:cNvPr id="0" name=""/>
        <dsp:cNvSpPr/>
      </dsp:nvSpPr>
      <dsp:spPr>
        <a:xfrm>
          <a:off x="1890117" y="1829534"/>
          <a:ext cx="1759892" cy="837548"/>
        </a:xfrm>
        <a:custGeom>
          <a:avLst/>
          <a:gdLst/>
          <a:ahLst/>
          <a:cxnLst/>
          <a:rect l="0" t="0" r="0" b="0"/>
          <a:pathLst>
            <a:path>
              <a:moveTo>
                <a:pt x="1759892" y="0"/>
              </a:moveTo>
              <a:lnTo>
                <a:pt x="1759892" y="570765"/>
              </a:lnTo>
              <a:lnTo>
                <a:pt x="0" y="570765"/>
              </a:lnTo>
              <a:lnTo>
                <a:pt x="0" y="83754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A046A-63A2-423A-87EF-583E8E1B76DE}">
      <dsp:nvSpPr>
        <dsp:cNvPr id="0" name=""/>
        <dsp:cNvSpPr/>
      </dsp:nvSpPr>
      <dsp:spPr>
        <a:xfrm>
          <a:off x="2210097" y="846"/>
          <a:ext cx="2879824" cy="18286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72BF53-1E42-4B7C-BE2F-EB8F3D25DFAA}">
      <dsp:nvSpPr>
        <dsp:cNvPr id="0" name=""/>
        <dsp:cNvSpPr/>
      </dsp:nvSpPr>
      <dsp:spPr>
        <a:xfrm>
          <a:off x="2530078" y="304827"/>
          <a:ext cx="2879824" cy="1828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Αυτοέλεγχος</a:t>
          </a:r>
          <a:endParaRPr lang="el-GR" sz="2400" kern="1200" dirty="0"/>
        </a:p>
      </dsp:txBody>
      <dsp:txXfrm>
        <a:off x="2583638" y="358387"/>
        <a:ext cx="2772704" cy="1721568"/>
      </dsp:txXfrm>
    </dsp:sp>
    <dsp:sp modelId="{A0322DD4-042A-44D6-866D-25D0686B9150}">
      <dsp:nvSpPr>
        <dsp:cNvPr id="0" name=""/>
        <dsp:cNvSpPr/>
      </dsp:nvSpPr>
      <dsp:spPr>
        <a:xfrm>
          <a:off x="450205" y="2667083"/>
          <a:ext cx="2879824" cy="18286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3E60F-CA98-4EA9-A0D4-329CA866B38E}">
      <dsp:nvSpPr>
        <dsp:cNvPr id="0" name=""/>
        <dsp:cNvSpPr/>
      </dsp:nvSpPr>
      <dsp:spPr>
        <a:xfrm>
          <a:off x="770185" y="2971065"/>
          <a:ext cx="2879824" cy="1828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Ασκείται από το ίδιο το άτομο </a:t>
          </a:r>
          <a:endParaRPr lang="el-GR" sz="2400" kern="1200" dirty="0"/>
        </a:p>
      </dsp:txBody>
      <dsp:txXfrm>
        <a:off x="823745" y="3024625"/>
        <a:ext cx="2772704" cy="1721568"/>
      </dsp:txXfrm>
    </dsp:sp>
    <dsp:sp modelId="{437BFFEA-041C-4755-B71C-2256F23BD4F5}">
      <dsp:nvSpPr>
        <dsp:cNvPr id="0" name=""/>
        <dsp:cNvSpPr/>
      </dsp:nvSpPr>
      <dsp:spPr>
        <a:xfrm>
          <a:off x="3969990" y="2667083"/>
          <a:ext cx="2879824" cy="18286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ACD447-3D8C-4035-8259-8DF231102027}">
      <dsp:nvSpPr>
        <dsp:cNvPr id="0" name=""/>
        <dsp:cNvSpPr/>
      </dsp:nvSpPr>
      <dsp:spPr>
        <a:xfrm>
          <a:off x="4289970" y="2971065"/>
          <a:ext cx="2879824" cy="1828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Είτε γιατί έχει αποδεχθεί τους κανόνες είτε γιατί φοβάται την τιμωρία είτε και για τους δύο λόγους.</a:t>
          </a:r>
          <a:endParaRPr lang="el-GR" sz="2000" kern="1200" dirty="0"/>
        </a:p>
      </dsp:txBody>
      <dsp:txXfrm>
        <a:off x="4343530" y="3024625"/>
        <a:ext cx="2772704" cy="172156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B9C8A-DB8C-46DC-9C15-00A7F98BE55C}">
      <dsp:nvSpPr>
        <dsp:cNvPr id="0" name=""/>
        <dsp:cNvSpPr/>
      </dsp:nvSpPr>
      <dsp:spPr>
        <a:xfrm>
          <a:off x="2730625" y="1676181"/>
          <a:ext cx="5116330" cy="341259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4264" rIns="334264" bIns="334264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700" kern="1200" dirty="0" smtClean="0"/>
            <a:t>Από τον βαθμό εσωτερίκευσης των κανόνων</a:t>
          </a:r>
          <a:endParaRPr lang="el-GR" sz="4700" kern="1200" dirty="0"/>
        </a:p>
      </dsp:txBody>
      <dsp:txXfrm>
        <a:off x="3549238" y="1676181"/>
        <a:ext cx="4297717" cy="3412592"/>
      </dsp:txXfrm>
    </dsp:sp>
    <dsp:sp modelId="{E078784A-A736-4084-A334-AEFAAEBEE428}">
      <dsp:nvSpPr>
        <dsp:cNvPr id="0" name=""/>
        <dsp:cNvSpPr/>
      </dsp:nvSpPr>
      <dsp:spPr>
        <a:xfrm>
          <a:off x="1916" y="311826"/>
          <a:ext cx="3410886" cy="341088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Ο βαθμός αυτοελέγχου εξαρτάται:</a:t>
          </a:r>
          <a:endParaRPr lang="el-GR" sz="3200" kern="1200" dirty="0"/>
        </a:p>
      </dsp:txBody>
      <dsp:txXfrm>
        <a:off x="501429" y="811339"/>
        <a:ext cx="2411860" cy="2411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D79FB-B947-4B70-BE5C-257AF5976E07}">
      <dsp:nvSpPr>
        <dsp:cNvPr id="0" name=""/>
        <dsp:cNvSpPr/>
      </dsp:nvSpPr>
      <dsp:spPr>
        <a:xfrm>
          <a:off x="662169" y="650580"/>
          <a:ext cx="2984608" cy="4029950"/>
        </a:xfrm>
        <a:prstGeom prst="round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999E2-893E-4EB5-94D4-54DD76C0AB8D}">
      <dsp:nvSpPr>
        <dsp:cNvPr id="0" name=""/>
        <dsp:cNvSpPr/>
      </dsp:nvSpPr>
      <dsp:spPr>
        <a:xfrm>
          <a:off x="407645" y="1987438"/>
          <a:ext cx="2924038" cy="29062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b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6500" kern="1200" dirty="0"/>
        </a:p>
      </dsp:txBody>
      <dsp:txXfrm>
        <a:off x="407645" y="1987438"/>
        <a:ext cx="2924038" cy="2906214"/>
      </dsp:txXfrm>
    </dsp:sp>
    <dsp:sp modelId="{90AA270B-FBE7-4DBC-81EE-5153C1760CA0}">
      <dsp:nvSpPr>
        <dsp:cNvPr id="0" name=""/>
        <dsp:cNvSpPr/>
      </dsp:nvSpPr>
      <dsp:spPr>
        <a:xfrm>
          <a:off x="3587681" y="1525"/>
          <a:ext cx="931038" cy="93103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1A32C1-7633-47C9-B269-5992038819DE}">
      <dsp:nvSpPr>
        <dsp:cNvPr id="0" name=""/>
        <dsp:cNvSpPr/>
      </dsp:nvSpPr>
      <dsp:spPr>
        <a:xfrm>
          <a:off x="4518719" y="1525"/>
          <a:ext cx="3362437" cy="931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5700" kern="1200" dirty="0" smtClean="0"/>
            <a:t>γονείς</a:t>
          </a:r>
          <a:endParaRPr lang="el-GR" sz="5700" kern="1200" dirty="0"/>
        </a:p>
      </dsp:txBody>
      <dsp:txXfrm>
        <a:off x="4518719" y="1525"/>
        <a:ext cx="3362437" cy="931038"/>
      </dsp:txXfrm>
    </dsp:sp>
    <dsp:sp modelId="{7D6F816D-DD8D-433C-8437-59DCA52E66B7}">
      <dsp:nvSpPr>
        <dsp:cNvPr id="0" name=""/>
        <dsp:cNvSpPr/>
      </dsp:nvSpPr>
      <dsp:spPr>
        <a:xfrm>
          <a:off x="3587681" y="1100151"/>
          <a:ext cx="931038" cy="931038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B36F8-0BF4-4EF6-A919-3AB267395649}">
      <dsp:nvSpPr>
        <dsp:cNvPr id="0" name=""/>
        <dsp:cNvSpPr/>
      </dsp:nvSpPr>
      <dsp:spPr>
        <a:xfrm>
          <a:off x="4518719" y="1100151"/>
          <a:ext cx="3362437" cy="931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5700" kern="1200" dirty="0" smtClean="0"/>
            <a:t>πολιτεία</a:t>
          </a:r>
          <a:endParaRPr lang="el-GR" sz="5700" kern="1200" dirty="0"/>
        </a:p>
      </dsp:txBody>
      <dsp:txXfrm>
        <a:off x="4518719" y="1100151"/>
        <a:ext cx="3362437" cy="931038"/>
      </dsp:txXfrm>
    </dsp:sp>
    <dsp:sp modelId="{3274E9CE-5443-400C-BEC2-6277D8FA9089}">
      <dsp:nvSpPr>
        <dsp:cNvPr id="0" name=""/>
        <dsp:cNvSpPr/>
      </dsp:nvSpPr>
      <dsp:spPr>
        <a:xfrm>
          <a:off x="3587681" y="2198776"/>
          <a:ext cx="931038" cy="931038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1EDBC-2FBE-4DD9-8DB7-A3D08088DFCA}">
      <dsp:nvSpPr>
        <dsp:cNvPr id="0" name=""/>
        <dsp:cNvSpPr/>
      </dsp:nvSpPr>
      <dsp:spPr>
        <a:xfrm>
          <a:off x="4518719" y="2198776"/>
          <a:ext cx="3362437" cy="931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5700" kern="1200" dirty="0" smtClean="0"/>
            <a:t>σχολείο</a:t>
          </a:r>
          <a:endParaRPr lang="el-GR" sz="5700" kern="1200" dirty="0"/>
        </a:p>
      </dsp:txBody>
      <dsp:txXfrm>
        <a:off x="4518719" y="2198776"/>
        <a:ext cx="3362437" cy="931038"/>
      </dsp:txXfrm>
    </dsp:sp>
    <dsp:sp modelId="{777B52E1-8965-4CDB-BE45-DCABE83A5ADF}">
      <dsp:nvSpPr>
        <dsp:cNvPr id="0" name=""/>
        <dsp:cNvSpPr/>
      </dsp:nvSpPr>
      <dsp:spPr>
        <a:xfrm>
          <a:off x="3587681" y="3297402"/>
          <a:ext cx="931038" cy="931038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FACEB5-0ED7-478E-BA46-29974FE35600}">
      <dsp:nvSpPr>
        <dsp:cNvPr id="0" name=""/>
        <dsp:cNvSpPr/>
      </dsp:nvSpPr>
      <dsp:spPr>
        <a:xfrm>
          <a:off x="4518719" y="3297402"/>
          <a:ext cx="3362437" cy="931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5700" kern="1200" dirty="0" smtClean="0"/>
            <a:t>εκκλησία</a:t>
          </a:r>
          <a:endParaRPr lang="el-GR" sz="5700" kern="1200" dirty="0"/>
        </a:p>
      </dsp:txBody>
      <dsp:txXfrm>
        <a:off x="4518719" y="3297402"/>
        <a:ext cx="3362437" cy="931038"/>
      </dsp:txXfrm>
    </dsp:sp>
    <dsp:sp modelId="{7DFF1947-1229-4BFF-ABD3-0DB982E1A736}">
      <dsp:nvSpPr>
        <dsp:cNvPr id="0" name=""/>
        <dsp:cNvSpPr/>
      </dsp:nvSpPr>
      <dsp:spPr>
        <a:xfrm>
          <a:off x="3587681" y="4396027"/>
          <a:ext cx="931038" cy="931038"/>
        </a:xfrm>
        <a:prstGeom prst="ellipse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9175D-96C5-4020-8A18-8DEFB91C0D6D}">
      <dsp:nvSpPr>
        <dsp:cNvPr id="0" name=""/>
        <dsp:cNvSpPr/>
      </dsp:nvSpPr>
      <dsp:spPr>
        <a:xfrm>
          <a:off x="4518719" y="4396027"/>
          <a:ext cx="3362437" cy="931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5700" kern="1200" dirty="0" smtClean="0"/>
            <a:t>σωματεία</a:t>
          </a:r>
          <a:endParaRPr lang="el-GR" sz="5700" kern="1200" dirty="0"/>
        </a:p>
      </dsp:txBody>
      <dsp:txXfrm>
        <a:off x="4518719" y="4396027"/>
        <a:ext cx="3362437" cy="9310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53A501-733D-477C-9B25-C6389310DC25}">
      <dsp:nvSpPr>
        <dsp:cNvPr id="0" name=""/>
        <dsp:cNvSpPr/>
      </dsp:nvSpPr>
      <dsp:spPr>
        <a:xfrm rot="16200000">
          <a:off x="1780" y="716212"/>
          <a:ext cx="3968175" cy="396817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shade val="8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shade val="8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Κοινωνικοποίηση: μεταδίδει πρότυπα συμπεριφοράς.</a:t>
          </a:r>
          <a:endParaRPr lang="el-GR" sz="2400" kern="1200" dirty="0"/>
        </a:p>
      </dsp:txBody>
      <dsp:txXfrm rot="5400000">
        <a:off x="1781" y="1708256"/>
        <a:ext cx="3273744" cy="1984087"/>
      </dsp:txXfrm>
    </dsp:sp>
    <dsp:sp modelId="{46C94700-D4EF-4CFC-9A3A-9C722B087671}">
      <dsp:nvSpPr>
        <dsp:cNvPr id="0" name=""/>
        <dsp:cNvSpPr/>
      </dsp:nvSpPr>
      <dsp:spPr>
        <a:xfrm rot="5400000">
          <a:off x="4238955" y="716212"/>
          <a:ext cx="3968175" cy="396817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tint val="35000"/>
                <a:satMod val="260000"/>
              </a:schemeClr>
            </a:gs>
            <a:gs pos="30000">
              <a:schemeClr val="accent2">
                <a:shade val="80000"/>
                <a:hueOff val="-35872"/>
                <a:satOff val="-4024"/>
                <a:lumOff val="25680"/>
                <a:alphaOff val="0"/>
                <a:tint val="38000"/>
                <a:satMod val="260000"/>
              </a:schemeClr>
            </a:gs>
            <a:gs pos="75000">
              <a:schemeClr val="accent2">
                <a:shade val="80000"/>
                <a:hueOff val="-35872"/>
                <a:satOff val="-4024"/>
                <a:lumOff val="25680"/>
                <a:alphaOff val="0"/>
                <a:tint val="55000"/>
                <a:satMod val="255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Κοινωνικός έλεγχος: διασφαλίζει τη συμμόρφωση με αυτά τα πρότυπα.</a:t>
          </a:r>
          <a:endParaRPr lang="el-GR" sz="2400" kern="1200" dirty="0"/>
        </a:p>
      </dsp:txBody>
      <dsp:txXfrm rot="-5400000">
        <a:off x="4933387" y="1708256"/>
        <a:ext cx="3273744" cy="1984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6204F-C4C5-4F5D-9EE2-15C2EDBDB930}">
      <dsp:nvSpPr>
        <dsp:cNvPr id="0" name=""/>
        <dsp:cNvSpPr/>
      </dsp:nvSpPr>
      <dsp:spPr>
        <a:xfrm>
          <a:off x="3973" y="969206"/>
          <a:ext cx="2032239" cy="1515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63500" rIns="177800" bIns="63500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Πότε ασκείται ο κοινωνικός έλεγχος;</a:t>
          </a:r>
          <a:endParaRPr lang="el-GR" sz="2500" kern="1200" dirty="0"/>
        </a:p>
      </dsp:txBody>
      <dsp:txXfrm>
        <a:off x="3973" y="969206"/>
        <a:ext cx="2032239" cy="1515937"/>
      </dsp:txXfrm>
    </dsp:sp>
    <dsp:sp modelId="{E8B41F74-18E7-48F0-A44A-F70E5F9D2A65}">
      <dsp:nvSpPr>
        <dsp:cNvPr id="0" name=""/>
        <dsp:cNvSpPr/>
      </dsp:nvSpPr>
      <dsp:spPr>
        <a:xfrm>
          <a:off x="2036212" y="898146"/>
          <a:ext cx="406447" cy="1658056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91213-4CFB-4751-BF88-EA9B681A96F2}">
      <dsp:nvSpPr>
        <dsp:cNvPr id="0" name=""/>
        <dsp:cNvSpPr/>
      </dsp:nvSpPr>
      <dsp:spPr>
        <a:xfrm>
          <a:off x="2605239" y="898146"/>
          <a:ext cx="5527691" cy="16580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500" kern="1200" dirty="0" smtClean="0"/>
            <a:t>Είτε εκ των προτέρων, δηλ. προληπτικά.</a:t>
          </a:r>
          <a:endParaRPr lang="el-G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500" kern="1200" dirty="0" smtClean="0"/>
            <a:t>Είτε εκ των υστέρων, δηλ. κατασταλτικά.</a:t>
          </a:r>
          <a:endParaRPr lang="el-GR" sz="2500" kern="1200" dirty="0"/>
        </a:p>
      </dsp:txBody>
      <dsp:txXfrm>
        <a:off x="2605239" y="898146"/>
        <a:ext cx="5527691" cy="1658056"/>
      </dsp:txXfrm>
    </dsp:sp>
    <dsp:sp modelId="{7302919D-4218-4A1B-AF83-3E03C6FC35D0}">
      <dsp:nvSpPr>
        <dsp:cNvPr id="0" name=""/>
        <dsp:cNvSpPr/>
      </dsp:nvSpPr>
      <dsp:spPr>
        <a:xfrm>
          <a:off x="3973" y="2646203"/>
          <a:ext cx="2032239" cy="185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63500" rIns="177800" bIns="63500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Με ποιον τρόπο ασκείται ο κοινωνικός έλεγχος;</a:t>
          </a:r>
          <a:endParaRPr lang="el-GR" sz="2500" kern="1200" dirty="0"/>
        </a:p>
      </dsp:txBody>
      <dsp:txXfrm>
        <a:off x="3973" y="2646203"/>
        <a:ext cx="2032239" cy="1856250"/>
      </dsp:txXfrm>
    </dsp:sp>
    <dsp:sp modelId="{EC76D241-E731-47E8-BBE0-B371A29C2E81}">
      <dsp:nvSpPr>
        <dsp:cNvPr id="0" name=""/>
        <dsp:cNvSpPr/>
      </dsp:nvSpPr>
      <dsp:spPr>
        <a:xfrm>
          <a:off x="2036212" y="2646203"/>
          <a:ext cx="406447" cy="18562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E1C97-FB8F-4041-B21B-FCA71E111AEC}">
      <dsp:nvSpPr>
        <dsp:cNvPr id="0" name=""/>
        <dsp:cNvSpPr/>
      </dsp:nvSpPr>
      <dsp:spPr>
        <a:xfrm>
          <a:off x="2605239" y="2646203"/>
          <a:ext cx="5527691" cy="18562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500" kern="1200" dirty="0" smtClean="0"/>
            <a:t>Είτε με επιβραβεύσεις, δηλ. θετική αξιολόγηση.</a:t>
          </a:r>
          <a:endParaRPr lang="el-G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500" kern="1200" dirty="0" smtClean="0"/>
            <a:t>Είτε με κυρώσεις, δηλ. αρνητική αξιολόγηση.</a:t>
          </a:r>
          <a:endParaRPr lang="el-GR" sz="2500" kern="1200" dirty="0"/>
        </a:p>
      </dsp:txBody>
      <dsp:txXfrm>
        <a:off x="2605239" y="2646203"/>
        <a:ext cx="5527691" cy="18562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2917F-0759-4711-A8B1-ED9AE9334EBE}">
      <dsp:nvSpPr>
        <dsp:cNvPr id="0" name=""/>
        <dsp:cNvSpPr/>
      </dsp:nvSpPr>
      <dsp:spPr>
        <a:xfrm>
          <a:off x="672083" y="1094012"/>
          <a:ext cx="6496812" cy="3357512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60616AE-292C-40FC-88E2-52E512FAD016}">
      <dsp:nvSpPr>
        <dsp:cNvPr id="0" name=""/>
        <dsp:cNvSpPr/>
      </dsp:nvSpPr>
      <dsp:spPr>
        <a:xfrm>
          <a:off x="866241" y="1486677"/>
          <a:ext cx="3016910" cy="2872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65" tIns="62865" rIns="62865" bIns="62865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Επιβράβευση: έπαινος και επιδοκιμασία</a:t>
          </a:r>
          <a:endParaRPr lang="el-GR" sz="3300" kern="1200" dirty="0"/>
        </a:p>
      </dsp:txBody>
      <dsp:txXfrm>
        <a:off x="866241" y="1486677"/>
        <a:ext cx="3016910" cy="2872311"/>
      </dsp:txXfrm>
    </dsp:sp>
    <dsp:sp modelId="{E2C34148-4B2A-4DCA-AA72-A2D656E503FF}">
      <dsp:nvSpPr>
        <dsp:cNvPr id="0" name=""/>
        <dsp:cNvSpPr/>
      </dsp:nvSpPr>
      <dsp:spPr>
        <a:xfrm>
          <a:off x="3950360" y="1486677"/>
          <a:ext cx="3016910" cy="2872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65" tIns="62865" rIns="62865" bIns="62865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Αποδοκιμασία: κυρώσεις και ψόγος</a:t>
          </a:r>
          <a:endParaRPr lang="el-GR" sz="3300" kern="1200" dirty="0"/>
        </a:p>
      </dsp:txBody>
      <dsp:txXfrm>
        <a:off x="3950360" y="1486677"/>
        <a:ext cx="3016910" cy="2872311"/>
      </dsp:txXfrm>
    </dsp:sp>
    <dsp:sp modelId="{0846DDCD-D929-4FC9-B84C-977F48CCFF07}">
      <dsp:nvSpPr>
        <dsp:cNvPr id="0" name=""/>
        <dsp:cNvSpPr/>
      </dsp:nvSpPr>
      <dsp:spPr>
        <a:xfrm>
          <a:off x="0" y="422100"/>
          <a:ext cx="1269492" cy="1269492"/>
        </a:xfrm>
        <a:prstGeom prst="plus">
          <a:avLst>
            <a:gd name="adj" fmla="val 328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DED7F7B-7D02-4559-8E2D-67CDD2D23EDC}">
      <dsp:nvSpPr>
        <dsp:cNvPr id="0" name=""/>
        <dsp:cNvSpPr/>
      </dsp:nvSpPr>
      <dsp:spPr>
        <a:xfrm>
          <a:off x="6272784" y="878639"/>
          <a:ext cx="1194816" cy="40945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7C823B1-BA62-4B6A-B6CC-27CD8AE390AB}">
      <dsp:nvSpPr>
        <dsp:cNvPr id="0" name=""/>
        <dsp:cNvSpPr/>
      </dsp:nvSpPr>
      <dsp:spPr>
        <a:xfrm>
          <a:off x="3920489" y="1492819"/>
          <a:ext cx="746" cy="2743333"/>
        </a:xfrm>
        <a:prstGeom prst="line">
          <a:avLst/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F7416-568C-439B-8593-DB1CB8817BFB}">
      <dsp:nvSpPr>
        <dsp:cNvPr id="0" name=""/>
        <dsp:cNvSpPr/>
      </dsp:nvSpPr>
      <dsp:spPr>
        <a:xfrm>
          <a:off x="621068" y="0"/>
          <a:ext cx="7038782" cy="54006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D8D2B5-E932-44FB-A3F0-1CB95B36D95A}">
      <dsp:nvSpPr>
        <dsp:cNvPr id="0" name=""/>
        <dsp:cNvSpPr/>
      </dsp:nvSpPr>
      <dsp:spPr>
        <a:xfrm>
          <a:off x="8895" y="1620180"/>
          <a:ext cx="2665421" cy="2160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Στόχος των επιβραβεύσεων και των κυρώσεων</a:t>
          </a:r>
          <a:endParaRPr lang="el-GR" sz="2400" kern="1200" dirty="0"/>
        </a:p>
      </dsp:txBody>
      <dsp:txXfrm>
        <a:off x="114349" y="1725634"/>
        <a:ext cx="2454513" cy="1949332"/>
      </dsp:txXfrm>
    </dsp:sp>
    <dsp:sp modelId="{5E435CBC-D27A-4571-AB1F-81B9EE9719CD}">
      <dsp:nvSpPr>
        <dsp:cNvPr id="0" name=""/>
        <dsp:cNvSpPr/>
      </dsp:nvSpPr>
      <dsp:spPr>
        <a:xfrm>
          <a:off x="2807749" y="1620180"/>
          <a:ext cx="2665421" cy="21602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είναι ο έλεγχος της συμπεριφοράς</a:t>
          </a:r>
          <a:endParaRPr lang="el-GR" sz="2400" kern="1200" dirty="0"/>
        </a:p>
      </dsp:txBody>
      <dsp:txXfrm>
        <a:off x="2913203" y="1725634"/>
        <a:ext cx="2454513" cy="1949332"/>
      </dsp:txXfrm>
    </dsp:sp>
    <dsp:sp modelId="{80710D15-2E71-41B6-B810-01A12762F1A8}">
      <dsp:nvSpPr>
        <dsp:cNvPr id="0" name=""/>
        <dsp:cNvSpPr/>
      </dsp:nvSpPr>
      <dsp:spPr>
        <a:xfrm>
          <a:off x="5606603" y="1620180"/>
          <a:ext cx="2665421" cy="21602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η οποία πρέπει να κινείται μέσα σε ορισμένα όρια, ώστε να διατηρείται η συνοχή του κοινωνικού συνόλου.</a:t>
          </a:r>
          <a:endParaRPr lang="el-GR" sz="1900" kern="1200" dirty="0"/>
        </a:p>
      </dsp:txBody>
      <dsp:txXfrm>
        <a:off x="5712057" y="1725634"/>
        <a:ext cx="2454513" cy="19493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F7416-568C-439B-8593-DB1CB8817BFB}">
      <dsp:nvSpPr>
        <dsp:cNvPr id="0" name=""/>
        <dsp:cNvSpPr/>
      </dsp:nvSpPr>
      <dsp:spPr>
        <a:xfrm>
          <a:off x="621068" y="0"/>
          <a:ext cx="7038782" cy="54006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D8D2B5-E932-44FB-A3F0-1CB95B36D95A}">
      <dsp:nvSpPr>
        <dsp:cNvPr id="0" name=""/>
        <dsp:cNvSpPr/>
      </dsp:nvSpPr>
      <dsp:spPr>
        <a:xfrm>
          <a:off x="1449160" y="1620180"/>
          <a:ext cx="2484276" cy="2160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Στόχος των επιβραβεύσεων</a:t>
          </a:r>
          <a:endParaRPr lang="el-GR" sz="2400" kern="1200" dirty="0"/>
        </a:p>
      </dsp:txBody>
      <dsp:txXfrm>
        <a:off x="1554614" y="1725634"/>
        <a:ext cx="2273368" cy="1949332"/>
      </dsp:txXfrm>
    </dsp:sp>
    <dsp:sp modelId="{2CE3C043-97C1-4FCF-96F0-1B5D9DB62071}">
      <dsp:nvSpPr>
        <dsp:cNvPr id="0" name=""/>
        <dsp:cNvSpPr/>
      </dsp:nvSpPr>
      <dsp:spPr>
        <a:xfrm>
          <a:off x="4347483" y="1620180"/>
          <a:ext cx="2484276" cy="21602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Είναι η επανάληψη της επιθυμητής συμπεριφοράς</a:t>
          </a:r>
          <a:endParaRPr lang="el-GR" sz="2400" kern="1200" dirty="0"/>
        </a:p>
      </dsp:txBody>
      <dsp:txXfrm>
        <a:off x="4452937" y="1725634"/>
        <a:ext cx="2273368" cy="19493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F7416-568C-439B-8593-DB1CB8817BFB}">
      <dsp:nvSpPr>
        <dsp:cNvPr id="0" name=""/>
        <dsp:cNvSpPr/>
      </dsp:nvSpPr>
      <dsp:spPr>
        <a:xfrm>
          <a:off x="621068" y="0"/>
          <a:ext cx="7038782" cy="54006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D8D2B5-E932-44FB-A3F0-1CB95B36D95A}">
      <dsp:nvSpPr>
        <dsp:cNvPr id="0" name=""/>
        <dsp:cNvSpPr/>
      </dsp:nvSpPr>
      <dsp:spPr>
        <a:xfrm>
          <a:off x="543435" y="1620180"/>
          <a:ext cx="3390001" cy="2160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Στόχος των κυρώσεων</a:t>
          </a:r>
          <a:endParaRPr lang="el-GR" sz="2400" kern="1200" dirty="0"/>
        </a:p>
      </dsp:txBody>
      <dsp:txXfrm>
        <a:off x="648889" y="1725634"/>
        <a:ext cx="3179093" cy="1949332"/>
      </dsp:txXfrm>
    </dsp:sp>
    <dsp:sp modelId="{5E435CBC-D27A-4571-AB1F-81B9EE9719CD}">
      <dsp:nvSpPr>
        <dsp:cNvPr id="0" name=""/>
        <dsp:cNvSpPr/>
      </dsp:nvSpPr>
      <dsp:spPr>
        <a:xfrm>
          <a:off x="4347483" y="1620180"/>
          <a:ext cx="3390001" cy="21602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είναι η αποφυγή της μη ορθής συμπεριφοράς, αυτής που έχει ξεφύγει από τα όρια.</a:t>
          </a:r>
          <a:endParaRPr lang="el-GR" sz="2400" kern="1200" dirty="0"/>
        </a:p>
      </dsp:txBody>
      <dsp:txXfrm>
        <a:off x="4452937" y="1725634"/>
        <a:ext cx="3179093" cy="19493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6D6D0-A883-4FE6-BE94-5D88BF308002}">
      <dsp:nvSpPr>
        <dsp:cNvPr id="0" name=""/>
        <dsp:cNvSpPr/>
      </dsp:nvSpPr>
      <dsp:spPr>
        <a:xfrm>
          <a:off x="3153207" y="0"/>
          <a:ext cx="2634112" cy="263451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95CA294-9955-4E1C-AA8B-DE922474E585}">
      <dsp:nvSpPr>
        <dsp:cNvPr id="0" name=""/>
        <dsp:cNvSpPr/>
      </dsp:nvSpPr>
      <dsp:spPr>
        <a:xfrm>
          <a:off x="3735432" y="951139"/>
          <a:ext cx="1463725" cy="731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Άτυπος</a:t>
          </a:r>
          <a:endParaRPr lang="el-GR" sz="1900" kern="1200" dirty="0"/>
        </a:p>
      </dsp:txBody>
      <dsp:txXfrm>
        <a:off x="3735432" y="951139"/>
        <a:ext cx="1463725" cy="731687"/>
      </dsp:txXfrm>
    </dsp:sp>
    <dsp:sp modelId="{5CB2AA43-59F4-4CA0-8A9D-7709F195C988}">
      <dsp:nvSpPr>
        <dsp:cNvPr id="0" name=""/>
        <dsp:cNvSpPr/>
      </dsp:nvSpPr>
      <dsp:spPr>
        <a:xfrm>
          <a:off x="2421591" y="1513723"/>
          <a:ext cx="2634112" cy="263451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35000"/>
                <a:satMod val="260000"/>
              </a:schemeClr>
            </a:gs>
            <a:gs pos="30000">
              <a:schemeClr val="accent3">
                <a:hueOff val="5625132"/>
                <a:satOff val="-8440"/>
                <a:lumOff val="-1373"/>
                <a:alphaOff val="0"/>
                <a:tint val="38000"/>
                <a:satMod val="260000"/>
              </a:schemeClr>
            </a:gs>
            <a:gs pos="75000">
              <a:schemeClr val="accent3">
                <a:hueOff val="5625132"/>
                <a:satOff val="-8440"/>
                <a:lumOff val="-1373"/>
                <a:alphaOff val="0"/>
                <a:tint val="55000"/>
                <a:satMod val="255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850A72-CADF-42B2-ABBB-670B127E9C82}">
      <dsp:nvSpPr>
        <dsp:cNvPr id="0" name=""/>
        <dsp:cNvSpPr/>
      </dsp:nvSpPr>
      <dsp:spPr>
        <a:xfrm>
          <a:off x="3006785" y="2473618"/>
          <a:ext cx="1463725" cy="731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Τυπικός</a:t>
          </a:r>
          <a:endParaRPr lang="el-GR" sz="1900" kern="1200" dirty="0"/>
        </a:p>
      </dsp:txBody>
      <dsp:txXfrm>
        <a:off x="3006785" y="2473618"/>
        <a:ext cx="1463725" cy="731687"/>
      </dsp:txXfrm>
    </dsp:sp>
    <dsp:sp modelId="{D4CA14C6-5AC5-42C0-954B-9AB391F3D1F6}">
      <dsp:nvSpPr>
        <dsp:cNvPr id="0" name=""/>
        <dsp:cNvSpPr/>
      </dsp:nvSpPr>
      <dsp:spPr>
        <a:xfrm>
          <a:off x="3340687" y="3208590"/>
          <a:ext cx="2263110" cy="226401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35000"/>
                <a:satMod val="260000"/>
              </a:schemeClr>
            </a:gs>
            <a:gs pos="30000">
              <a:schemeClr val="accent3">
                <a:hueOff val="11250264"/>
                <a:satOff val="-16880"/>
                <a:lumOff val="-2745"/>
                <a:alphaOff val="0"/>
                <a:tint val="38000"/>
                <a:satMod val="260000"/>
              </a:schemeClr>
            </a:gs>
            <a:gs pos="75000">
              <a:schemeClr val="accent3">
                <a:hueOff val="11250264"/>
                <a:satOff val="-16880"/>
                <a:lumOff val="-2745"/>
                <a:alphaOff val="0"/>
                <a:tint val="55000"/>
                <a:satMod val="25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A322109-1CD3-4FAF-ABAC-04E015BCF174}">
      <dsp:nvSpPr>
        <dsp:cNvPr id="0" name=""/>
        <dsp:cNvSpPr/>
      </dsp:nvSpPr>
      <dsp:spPr>
        <a:xfrm>
          <a:off x="3738895" y="3998287"/>
          <a:ext cx="1463725" cy="731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Αυτοέλεγχος </a:t>
          </a:r>
          <a:endParaRPr lang="el-GR" sz="1900" kern="1200" dirty="0"/>
        </a:p>
      </dsp:txBody>
      <dsp:txXfrm>
        <a:off x="3738895" y="3998287"/>
        <a:ext cx="1463725" cy="731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+Icon">
  <dgm:title val="Κατακόρυφη λίστα με αγκύλες"/>
  <dgm:desc val="Χρησιμοποιήστε το για να εμφανίσετε ομαδοποιημένα μπλοκ πληροφοριών. Λειτουργεί καλά με μεγάλους όγκους κειμένου Επιπέδου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02694044-D13B-4D39-BEB2-27FEAFE3481D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B32CDA59-D86A-4935-B4CB-DA3804E702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221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F0056615-6A10-4415-980F-F35B1D204D34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A7F4BAB0-04E1-4607-B9C3-E41E5466C2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619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0C4AFF-B74A-4690-A85A-08BD0A76F149}" type="datetime1">
              <a:rPr lang="el-GR" smtClean="0"/>
              <a:t>11/1/2017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28D0-C239-4E40-BBA4-2BDB824DB18D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2346-9F56-4A63-ACE1-D005BD4E8C5A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97F26-87CE-4F59-900A-DC489F6CDFB1}" type="datetime1">
              <a:rPr lang="el-GR" smtClean="0"/>
              <a:t>11/1/2017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93E650-11A3-45E8-8379-57EF1565DF0B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77E4C-5BCF-4CDC-BA80-0B633C589514}" type="datetime1">
              <a:rPr lang="el-GR" smtClean="0"/>
              <a:t>11/1/2017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5D52-CEE1-4A7C-92CA-DD9929BC8A99}" type="datetime1">
              <a:rPr lang="el-GR" smtClean="0"/>
              <a:t>11/1/2017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8CA0A0-602B-443E-B555-645A30E7F693}" type="datetime1">
              <a:rPr lang="el-GR" smtClean="0"/>
              <a:t>11/1/2017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81E7-6C4F-4089-9F76-A18CC2490D3B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761015-5720-482E-A27D-02034CEB82E7}" type="datetime1">
              <a:rPr lang="el-GR" smtClean="0"/>
              <a:t>11/1/2017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D96B2-6AC0-4CC7-B0D4-6438181DC956}" type="datetime1">
              <a:rPr lang="el-GR" smtClean="0"/>
              <a:t>11/1/2017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AC86A1-2D46-41B7-9973-1B61AB948342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ΚΕΦΑΛΑΙΟ 6</a:t>
            </a:r>
            <a:r>
              <a:rPr lang="el-GR" baseline="30000" dirty="0" smtClean="0"/>
              <a:t>ο</a:t>
            </a:r>
            <a:r>
              <a:rPr lang="el-GR" dirty="0" smtClean="0"/>
              <a:t> – ΚΟΙΝΩΝΙΚΟΠΟΙΗΣΗ ΚΑΙ ΠΟΛΙΤΙΚΟΠΟΙΗΣΗ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6.3 Ο κοινωνικός έλεγχος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0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385104"/>
              </p:ext>
            </p:extLst>
          </p:nvPr>
        </p:nvGraphicFramePr>
        <p:xfrm>
          <a:off x="107504" y="1268760"/>
          <a:ext cx="820891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247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AD6D6D0-A883-4FE6-BE94-5D88BF308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2AD6D6D0-A883-4FE6-BE94-5D88BF3080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2AD6D6D0-A883-4FE6-BE94-5D88BF308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2AD6D6D0-A883-4FE6-BE94-5D88BF308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95CA294-9955-4E1C-AA8B-DE922474E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A95CA294-9955-4E1C-AA8B-DE922474E5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A95CA294-9955-4E1C-AA8B-DE922474E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A95CA294-9955-4E1C-AA8B-DE922474E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CB2AA43-59F4-4CA0-8A9D-7709F195C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5CB2AA43-59F4-4CA0-8A9D-7709F195C9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5CB2AA43-59F4-4CA0-8A9D-7709F195C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5CB2AA43-59F4-4CA0-8A9D-7709F195C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D850A72-CADF-42B2-ABBB-670B127E9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9D850A72-CADF-42B2-ABBB-670B127E9C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9D850A72-CADF-42B2-ABBB-670B127E9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9D850A72-CADF-42B2-ABBB-670B127E9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CA14C6-5AC5-42C0-954B-9AB391F3D1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D4CA14C6-5AC5-42C0-954B-9AB391F3D1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D4CA14C6-5AC5-42C0-954B-9AB391F3D1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D4CA14C6-5AC5-42C0-954B-9AB391F3D1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A322109-1CD3-4FAF-ABAC-04E015BCF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1A322109-1CD3-4FAF-ABAC-04E015BCF1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1A322109-1CD3-4FAF-ABAC-04E015BCF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1A322109-1CD3-4FAF-ABAC-04E015BCF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995821"/>
              </p:ext>
            </p:extLst>
          </p:nvPr>
        </p:nvGraphicFramePr>
        <p:xfrm>
          <a:off x="107504" y="692696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620000" cy="995362"/>
          </a:xfrm>
        </p:spPr>
        <p:txBody>
          <a:bodyPr>
            <a:normAutofit fontScale="90000"/>
          </a:bodyPr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92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0C47CB-F7BB-49E0-B361-EA86394FCB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graphicEl>
                                              <a:dgm id="{F20C47CB-F7BB-49E0-B361-EA86394FCB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graphicEl>
                                              <a:dgm id="{F20C47CB-F7BB-49E0-B361-EA86394FCB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graphicEl>
                                              <a:dgm id="{F20C47CB-F7BB-49E0-B361-EA86394FCB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55C862-CC2F-40AD-B786-EA93FB396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graphicEl>
                                              <a:dgm id="{B855C862-CC2F-40AD-B786-EA93FB396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graphicEl>
                                              <a:dgm id="{B855C862-CC2F-40AD-B786-EA93FB396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graphicEl>
                                              <a:dgm id="{B855C862-CC2F-40AD-B786-EA93FB396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C75D6F-F210-4B54-9220-308D1BCDC9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graphicEl>
                                              <a:dgm id="{F2C75D6F-F210-4B54-9220-308D1BCDC9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graphicEl>
                                              <a:dgm id="{F2C75D6F-F210-4B54-9220-308D1BCDC9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graphicEl>
                                              <a:dgm id="{F2C75D6F-F210-4B54-9220-308D1BCDC9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139550"/>
              </p:ext>
            </p:extLst>
          </p:nvPr>
        </p:nvGraphicFramePr>
        <p:xfrm>
          <a:off x="107504" y="692696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620000" cy="1152872"/>
          </a:xfrm>
        </p:spPr>
        <p:txBody>
          <a:bodyPr>
            <a:normAutofit/>
          </a:bodyPr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662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E7316AC-BB04-43DF-B353-D15944E13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AE7316AC-BB04-43DF-B353-D15944E135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AE7316AC-BB04-43DF-B353-D15944E13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AE7316AC-BB04-43DF-B353-D15944E135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565D8E6-1BA0-437F-97D2-FCFA12DEE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F565D8E6-1BA0-437F-97D2-FCFA12DEED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F565D8E6-1BA0-437F-97D2-FCFA12DEE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F565D8E6-1BA0-437F-97D2-FCFA12DEE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A2185F8-BF4B-4858-8B75-33F92FCB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3A2185F8-BF4B-4858-8B75-33F92FCB1C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3A2185F8-BF4B-4858-8B75-33F92FCB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3A2185F8-BF4B-4858-8B75-33F92FCB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9A144C-A213-42A6-8690-09D6BECFD3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1F9A144C-A213-42A6-8690-09D6BECFD3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1F9A144C-A213-42A6-8690-09D6BECFD3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1F9A144C-A213-42A6-8690-09D6BECFD3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810A74D-B7C0-4C43-9A62-B9A71D0E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4810A74D-B7C0-4C43-9A62-B9A71D0EA5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4810A74D-B7C0-4C43-9A62-B9A71D0E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4810A74D-B7C0-4C43-9A62-B9A71D0E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B2FDF1-E0A3-42F3-BBDE-2D1304B510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E7B2FDF1-E0A3-42F3-BBDE-2D1304B510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graphicEl>
                                              <a:dgm id="{E7B2FDF1-E0A3-42F3-BBDE-2D1304B510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graphicEl>
                                              <a:dgm id="{E7B2FDF1-E0A3-42F3-BBDE-2D1304B510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66237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150" cy="1143000"/>
          </a:xfrm>
        </p:spPr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173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A1EA046A-63A2-423A-87EF-583E8E1B7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AC72BF53-1E42-4B7C-BE2F-EB8F3D25D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1F5AE56C-F15B-4604-9450-6730310ED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A0322DD4-042A-44D6-866D-25D0686B91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0683E60F-CA98-4EA9-A0D4-329CA866B3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FCC16931-2A3A-4A7D-B6BA-87AD93FF68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437BFFEA-041C-4755-B71C-2256F23B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graphicEl>
                                              <a:dgm id="{41ACD447-3D8C-4035-8259-8DF2311020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230151"/>
              </p:ext>
            </p:extLst>
          </p:nvPr>
        </p:nvGraphicFramePr>
        <p:xfrm>
          <a:off x="179512" y="1268760"/>
          <a:ext cx="78488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150" cy="1143000"/>
          </a:xfrm>
        </p:spPr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883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078784A-A736-4084-A334-AEFAAEBEE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E078784A-A736-4084-A334-AEFAAEBEE4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E078784A-A736-4084-A334-AEFAAEBEE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E078784A-A736-4084-A334-AEFAAEBEE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57B9C8A-DB8C-46DC-9C15-00A7F98BE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357B9C8A-DB8C-46DC-9C15-00A7F98BE5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357B9C8A-DB8C-46DC-9C15-00A7F98BE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357B9C8A-DB8C-46DC-9C15-00A7F98BE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044958"/>
              </p:ext>
            </p:extLst>
          </p:nvPr>
        </p:nvGraphicFramePr>
        <p:xfrm>
          <a:off x="457200" y="1268760"/>
          <a:ext cx="7931224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30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86B86D-FF7E-4EEC-B42D-26218FB48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B086B86D-FF7E-4EEC-B42D-26218FB488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B086B86D-FF7E-4EEC-B42D-26218FB48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B086B86D-FF7E-4EEC-B42D-26218FB48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84BBB62-4D72-49B3-85A3-21A23A0C3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graphicEl>
                                              <a:dgm id="{084BBB62-4D72-49B3-85A3-21A23A0C35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084BBB62-4D72-49B3-85A3-21A23A0C3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084BBB62-4D72-49B3-85A3-21A23A0C3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5C355D3-1066-44E6-8347-AA93522E9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graphicEl>
                                              <a:dgm id="{05C355D3-1066-44E6-8347-AA93522E9A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graphicEl>
                                              <a:dgm id="{05C355D3-1066-44E6-8347-AA93522E9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graphicEl>
                                              <a:dgm id="{05C355D3-1066-44E6-8347-AA93522E9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E9CC18-1D58-4B2C-B47B-1267BE59A8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graphicEl>
                                              <a:dgm id="{2BE9CC18-1D58-4B2C-B47B-1267BE59A8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graphicEl>
                                              <a:dgm id="{2BE9CC18-1D58-4B2C-B47B-1267BE59A8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2BE9CC18-1D58-4B2C-B47B-1267BE59A8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FCCC3FA-EB90-4835-B731-306DB3A18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AFCCC3FA-EB90-4835-B731-306DB3A18E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AFCCC3FA-EB90-4835-B731-306DB3A18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graphicEl>
                                              <a:dgm id="{AFCCC3FA-EB90-4835-B731-306DB3A18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F44BBB-1B56-4CD3-B404-9B729B883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graphicEl>
                                              <a:dgm id="{2BF44BBB-1B56-4CD3-B404-9B729B8836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graphicEl>
                                              <a:dgm id="{2BF44BBB-1B56-4CD3-B404-9B729B883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graphicEl>
                                              <a:dgm id="{2BF44BBB-1B56-4CD3-B404-9B729B883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714D0B1-D118-455D-8719-AE5E020408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graphicEl>
                                              <a:dgm id="{9714D0B1-D118-455D-8719-AE5E020408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9714D0B1-D118-455D-8719-AE5E020408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graphicEl>
                                              <a:dgm id="{9714D0B1-D118-455D-8719-AE5E020408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Διάγραμμα 7"/>
          <p:cNvGraphicFramePr/>
          <p:nvPr>
            <p:extLst>
              <p:ext uri="{D42A27DB-BD31-4B8C-83A1-F6EECF244321}">
                <p14:modId xmlns:p14="http://schemas.microsoft.com/office/powerpoint/2010/main" val="3733143785"/>
              </p:ext>
            </p:extLst>
          </p:nvPr>
        </p:nvGraphicFramePr>
        <p:xfrm>
          <a:off x="179512" y="1268760"/>
          <a:ext cx="813690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8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F2999E2-893E-4EB5-94D4-54DD76C0A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5F2999E2-893E-4EB5-94D4-54DD76C0A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64D79FB-B947-4B70-BE5C-257AF5976E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364D79FB-B947-4B70-BE5C-257AF5976E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AA270B-FBE7-4DBC-81EE-5153C1760C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90AA270B-FBE7-4DBC-81EE-5153C1760C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31A32C1-7633-47C9-B269-5992038819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>
                                            <p:graphicEl>
                                              <a:dgm id="{131A32C1-7633-47C9-B269-5992038819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D6F816D-DD8D-433C-8437-59DCA52E66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7D6F816D-DD8D-433C-8437-59DCA52E66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DBB36F8-0BF4-4EF6-A919-3AB2673956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>
                                            <p:graphicEl>
                                              <a:dgm id="{1DBB36F8-0BF4-4EF6-A919-3AB2673956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274E9CE-5443-400C-BEC2-6277D8FA9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3274E9CE-5443-400C-BEC2-6277D8FA90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691EDBC-2FBE-4DD9-8DB7-A3D08088DF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graphicEl>
                                              <a:dgm id="{2691EDBC-2FBE-4DD9-8DB7-A3D08088DF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77B52E1-8965-4CDB-BE45-DCABE83A5A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777B52E1-8965-4CDB-BE45-DCABE83A5A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0FACEB5-0ED7-478E-BA46-29974FE35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graphicEl>
                                              <a:dgm id="{90FACEB5-0ED7-478E-BA46-29974FE356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DFF1947-1229-4BFF-ABD3-0DB982E1A7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7DFF1947-1229-4BFF-ABD3-0DB982E1A7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A69175D-96C5-4020-8A18-8DEFB91C0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">
                                            <p:graphicEl>
                                              <a:dgm id="{0A69175D-96C5-4020-8A18-8DEFB91C0D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079931"/>
              </p:ext>
            </p:extLst>
          </p:nvPr>
        </p:nvGraphicFramePr>
        <p:xfrm>
          <a:off x="179512" y="1268760"/>
          <a:ext cx="820891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Τίτλος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7224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D53A501-733D-477C-9B25-C6389310D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1D53A501-733D-477C-9B25-C6389310DC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1D53A501-733D-477C-9B25-C6389310D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1D53A501-733D-477C-9B25-C6389310D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C94700-D4EF-4CFC-9A3A-9C722B087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46C94700-D4EF-4CFC-9A3A-9C722B0876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46C94700-D4EF-4CFC-9A3A-9C722B087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46C94700-D4EF-4CFC-9A3A-9C722B087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649514"/>
              </p:ext>
            </p:extLst>
          </p:nvPr>
        </p:nvGraphicFramePr>
        <p:xfrm>
          <a:off x="179512" y="1268760"/>
          <a:ext cx="813690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324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B41F74-18E7-48F0-A44A-F70E5F9D2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E8B41F74-18E7-48F0-A44A-F70E5F9D2A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E8B41F74-18E7-48F0-A44A-F70E5F9D2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E8B41F74-18E7-48F0-A44A-F70E5F9D2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526204F-C4C5-4F5D-9EE2-15C2EDBDB9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0526204F-C4C5-4F5D-9EE2-15C2EDBDB9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0526204F-C4C5-4F5D-9EE2-15C2EDBDB9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0526204F-C4C5-4F5D-9EE2-15C2EDBDB9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7791213-4CFB-4751-BF88-EA9B681A96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97791213-4CFB-4751-BF88-EA9B681A96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97791213-4CFB-4751-BF88-EA9B681A96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97791213-4CFB-4751-BF88-EA9B681A96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C76D241-E731-47E8-BBE0-B371A29C2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EC76D241-E731-47E8-BBE0-B371A29C2E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EC76D241-E731-47E8-BBE0-B371A29C2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EC76D241-E731-47E8-BBE0-B371A29C2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302919D-4218-4A1B-AF83-3E03C6FC35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7302919D-4218-4A1B-AF83-3E03C6FC35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7302919D-4218-4A1B-AF83-3E03C6FC35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7302919D-4218-4A1B-AF83-3E03C6FC35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1C97-FB8F-4041-B21B-FCA71E111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graphicEl>
                                              <a:dgm id="{44BE1C97-FB8F-4041-B21B-FCA71E111A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graphicEl>
                                              <a:dgm id="{44BE1C97-FB8F-4041-B21B-FCA71E111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44BE1C97-FB8F-4041-B21B-FCA71E111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23650507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6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941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DED7F7B-7D02-4559-8E2D-67CDD2D23E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5DED7F7B-7D02-4559-8E2D-67CDD2D23E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632917F-0759-4711-A8B1-ED9AE9334E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1632917F-0759-4711-A8B1-ED9AE9334E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46DDCD-D929-4FC9-B84C-977F48CCF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dgm id="{0846DDCD-D929-4FC9-B84C-977F48CCFF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7C823B1-BA62-4B6A-B6CC-27CD8AE39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dgm id="{17C823B1-BA62-4B6A-B6CC-27CD8AE390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60616AE-292C-40FC-88E2-52E512FAD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560616AE-292C-40FC-88E2-52E512FAD0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2C34148-4B2A-4DCA-AA72-A2D656E50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E2C34148-4B2A-4DCA-AA72-A2D656E503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521801"/>
              </p:ext>
            </p:extLst>
          </p:nvPr>
        </p:nvGraphicFramePr>
        <p:xfrm>
          <a:off x="107504" y="1340768"/>
          <a:ext cx="828092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920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0710D15-2E71-41B6-B810-01A12762F1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80710D15-2E71-41B6-B810-01A12762F1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80710D15-2E71-41B6-B810-01A12762F1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80710D15-2E71-41B6-B810-01A12762F1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725329"/>
              </p:ext>
            </p:extLst>
          </p:nvPr>
        </p:nvGraphicFramePr>
        <p:xfrm>
          <a:off x="107504" y="1340768"/>
          <a:ext cx="828092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979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CE3C043-97C1-4FCF-96F0-1B5D9DB620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2CE3C043-97C1-4FCF-96F0-1B5D9DB620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2CE3C043-97C1-4FCF-96F0-1B5D9DB620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2CE3C043-97C1-4FCF-96F0-1B5D9DB620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926030"/>
              </p:ext>
            </p:extLst>
          </p:nvPr>
        </p:nvGraphicFramePr>
        <p:xfrm>
          <a:off x="107504" y="1340768"/>
          <a:ext cx="828092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4294967295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135395FC-F08D-41AA-9CAA-119DCF65ADFC}" type="slidenum">
              <a:rPr lang="el-GR" smtClean="0"/>
              <a:t>9</a:t>
            </a:fld>
            <a:endParaRPr lang="el-GR"/>
          </a:p>
        </p:txBody>
      </p:sp>
      <p:sp>
        <p:nvSpPr>
          <p:cNvPr id="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6.3 Ο </a:t>
            </a:r>
            <a:r>
              <a:rPr lang="el-GR" dirty="0" err="1" smtClean="0"/>
              <a:t>κοινωνικόσ</a:t>
            </a:r>
            <a:r>
              <a:rPr lang="el-GR" dirty="0" smtClean="0"/>
              <a:t> </a:t>
            </a:r>
            <a:r>
              <a:rPr lang="el-GR" dirty="0" err="1" smtClean="0"/>
              <a:t>έλεγχοσ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9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90BF7416-568C-439B-8593-DB1CB8817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13D8D2B5-E932-44FB-A3F0-1CB95B36D9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5E435CBC-D27A-4571-AB1F-81B9EE971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inonikoiis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koinonikoiisi</Template>
  <TotalTime>64</TotalTime>
  <Words>355</Words>
  <Application>Microsoft Office PowerPoint</Application>
  <PresentationFormat>Προβολή στην οθόνη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koinonikoiisi</vt:lpstr>
      <vt:lpstr>ΚΕΦΑΛΑΙΟ 6ο – ΚΟΙΝΩΝΙΚΟΠΟΙΗΣΗ ΚΑΙ ΠΟΛΙΤΙΚΟΠΟΙΗΣΗ</vt:lpstr>
      <vt:lpstr>6.3 Ο κοινωνικόσ έλεγχοσ </vt:lpstr>
      <vt:lpstr>6.3 Ο κοινωνικόσ έλεγχοσ </vt:lpstr>
      <vt:lpstr>Παρουσίαση του PowerPoint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  <vt:lpstr>6.3 Ο κοινωνικόσ έλεγχοσ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ΚΕΦΑΛΑΙΟ 6ο – ΚΟΙΝΩΝΙΚΟΠΟΙΗΣΗ ΚΑΙ ΠΟΛΙΤΙΚΟΠΟΙΗΣΗ</dc:title>
  <dc:creator>user</dc:creator>
  <cp:lastModifiedBy>user</cp:lastModifiedBy>
  <cp:revision>3</cp:revision>
  <cp:lastPrinted>2014-11-22T11:09:04Z</cp:lastPrinted>
  <dcterms:created xsi:type="dcterms:W3CDTF">2017-01-11T18:56:52Z</dcterms:created>
  <dcterms:modified xsi:type="dcterms:W3CDTF">2017-01-11T20:03:00Z</dcterms:modified>
</cp:coreProperties>
</file>