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454" r:id="rId2"/>
    <p:sldId id="473" r:id="rId3"/>
    <p:sldId id="487" r:id="rId4"/>
    <p:sldId id="488" r:id="rId5"/>
    <p:sldId id="489" r:id="rId6"/>
    <p:sldId id="490" r:id="rId7"/>
    <p:sldId id="491" r:id="rId8"/>
    <p:sldId id="492" r:id="rId9"/>
    <p:sldId id="493" r:id="rId10"/>
    <p:sldId id="494" r:id="rId11"/>
    <p:sldId id="495" r:id="rId12"/>
    <p:sldId id="496" r:id="rId13"/>
    <p:sldId id="497" r:id="rId14"/>
    <p:sldId id="498" r:id="rId15"/>
    <p:sldId id="499" r:id="rId16"/>
  </p:sldIdLst>
  <p:sldSz cx="9144000" cy="6858000" type="screen4x3"/>
  <p:notesSz cx="6881813" cy="100028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Μεσαίο στυλ 3 - Έμφαση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Μεσαίο στυλ 3 - 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9822" autoAdjust="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2BF6CF-1F27-436F-AEDF-2D5C56ABC985}" type="doc">
      <dgm:prSet loTypeId="urn:microsoft.com/office/officeart/2009/3/layout/CircleRelationship" loCatId="relationship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610D45E-304C-4AC8-9313-A625694E85B6}">
      <dgm:prSet phldrT="[Κείμενο]" custT="1"/>
      <dgm:spPr/>
      <dgm:t>
        <a:bodyPr/>
        <a:lstStyle/>
        <a:p>
          <a:r>
            <a:rPr lang="el-GR" sz="4400" dirty="0" smtClean="0"/>
            <a:t>Οικογένεια</a:t>
          </a:r>
          <a:endParaRPr lang="el-GR" sz="4400" dirty="0"/>
        </a:p>
      </dgm:t>
    </dgm:pt>
    <dgm:pt modelId="{2543A0A3-D454-41D3-AA6F-754FC7EDDA66}" type="parTrans" cxnId="{99D6BD88-78C4-4701-A6B0-63527F3EA33D}">
      <dgm:prSet/>
      <dgm:spPr/>
      <dgm:t>
        <a:bodyPr/>
        <a:lstStyle/>
        <a:p>
          <a:endParaRPr lang="el-GR"/>
        </a:p>
      </dgm:t>
    </dgm:pt>
    <dgm:pt modelId="{8163B29F-A467-4ECA-B97A-ABB81524101A}" type="sibTrans" cxnId="{99D6BD88-78C4-4701-A6B0-63527F3EA33D}">
      <dgm:prSet/>
      <dgm:spPr/>
      <dgm:t>
        <a:bodyPr/>
        <a:lstStyle/>
        <a:p>
          <a:endParaRPr lang="el-GR"/>
        </a:p>
      </dgm:t>
    </dgm:pt>
    <dgm:pt modelId="{4FCA854D-D818-47A8-AA1C-3FEEC68A87F9}">
      <dgm:prSet phldrT="[Κείμενο]" custT="1"/>
      <dgm:spPr/>
      <dgm:t>
        <a:bodyPr/>
        <a:lstStyle/>
        <a:p>
          <a:r>
            <a:rPr lang="el-GR" sz="1600" dirty="0" smtClean="0"/>
            <a:t>Πρώτος και κυριότερος φορέας</a:t>
          </a:r>
          <a:endParaRPr lang="el-GR" sz="1600" dirty="0"/>
        </a:p>
      </dgm:t>
    </dgm:pt>
    <dgm:pt modelId="{6B79B9AE-4161-4CCE-913C-2674BB1642DD}" type="parTrans" cxnId="{1BA0D915-1823-48EE-B44F-1C7275362838}">
      <dgm:prSet/>
      <dgm:spPr/>
      <dgm:t>
        <a:bodyPr/>
        <a:lstStyle/>
        <a:p>
          <a:endParaRPr lang="el-GR"/>
        </a:p>
      </dgm:t>
    </dgm:pt>
    <dgm:pt modelId="{BBC3C7FE-8FFF-4050-BD63-C7CFD7708037}" type="sibTrans" cxnId="{1BA0D915-1823-48EE-B44F-1C7275362838}">
      <dgm:prSet/>
      <dgm:spPr/>
      <dgm:t>
        <a:bodyPr/>
        <a:lstStyle/>
        <a:p>
          <a:endParaRPr lang="el-GR"/>
        </a:p>
      </dgm:t>
    </dgm:pt>
    <dgm:pt modelId="{B1BA88F3-5A93-41D9-BCC3-7DD1F7C2FFD5}">
      <dgm:prSet phldrT="[Κείμενο]" custT="1"/>
      <dgm:spPr/>
      <dgm:t>
        <a:bodyPr/>
        <a:lstStyle/>
        <a:p>
          <a:r>
            <a:rPr lang="el-GR" sz="1600" dirty="0" smtClean="0"/>
            <a:t>Τρόπος επικοινωνίας, αξίες, κανόνες, πρότυπα συμπεριφοράς, ρόλους</a:t>
          </a:r>
          <a:endParaRPr lang="el-GR" sz="1600" dirty="0"/>
        </a:p>
      </dgm:t>
    </dgm:pt>
    <dgm:pt modelId="{DF166604-E8A9-4F2E-8D35-F7032D4F9D73}" type="parTrans" cxnId="{8855B68B-00B3-4AC6-8469-7DD197504A81}">
      <dgm:prSet/>
      <dgm:spPr/>
      <dgm:t>
        <a:bodyPr/>
        <a:lstStyle/>
        <a:p>
          <a:endParaRPr lang="el-GR"/>
        </a:p>
      </dgm:t>
    </dgm:pt>
    <dgm:pt modelId="{88D9B9F5-114D-4BAD-A9A6-D70863AC1BC8}" type="sibTrans" cxnId="{8855B68B-00B3-4AC6-8469-7DD197504A81}">
      <dgm:prSet/>
      <dgm:spPr/>
      <dgm:t>
        <a:bodyPr/>
        <a:lstStyle/>
        <a:p>
          <a:endParaRPr lang="el-GR"/>
        </a:p>
      </dgm:t>
    </dgm:pt>
    <dgm:pt modelId="{3D86AED6-7612-4252-82F3-4A837F5DBC8A}" type="pres">
      <dgm:prSet presAssocID="{B52BF6CF-1F27-436F-AEDF-2D5C56ABC985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A96D4334-CF25-48DE-9358-3ACE9894926B}" type="pres">
      <dgm:prSet presAssocID="{C610D45E-304C-4AC8-9313-A625694E85B6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142143D9-8776-4345-8242-6BDBCA5BE032}" type="pres">
      <dgm:prSet presAssocID="{C610D45E-304C-4AC8-9313-A625694E85B6}" presName="Accent1" presStyleLbl="node1" presStyleIdx="0" presStyleCnt="13"/>
      <dgm:spPr/>
    </dgm:pt>
    <dgm:pt modelId="{8C672027-ABDF-4A19-BC9D-C86A8F26D2E8}" type="pres">
      <dgm:prSet presAssocID="{C610D45E-304C-4AC8-9313-A625694E85B6}" presName="Accent2" presStyleLbl="node1" presStyleIdx="1" presStyleCnt="13"/>
      <dgm:spPr/>
    </dgm:pt>
    <dgm:pt modelId="{58B2445F-B50A-48C4-8977-6CE0FD84EE63}" type="pres">
      <dgm:prSet presAssocID="{C610D45E-304C-4AC8-9313-A625694E85B6}" presName="Accent3" presStyleLbl="node1" presStyleIdx="2" presStyleCnt="13"/>
      <dgm:spPr/>
    </dgm:pt>
    <dgm:pt modelId="{40D7AE83-5BBF-40A3-9FFF-4C02467A15BC}" type="pres">
      <dgm:prSet presAssocID="{C610D45E-304C-4AC8-9313-A625694E85B6}" presName="Accent4" presStyleLbl="node1" presStyleIdx="3" presStyleCnt="13"/>
      <dgm:spPr/>
    </dgm:pt>
    <dgm:pt modelId="{1970FF07-9881-4521-BEF0-73EB9041A5AA}" type="pres">
      <dgm:prSet presAssocID="{C610D45E-304C-4AC8-9313-A625694E85B6}" presName="Accent5" presStyleLbl="node1" presStyleIdx="4" presStyleCnt="13"/>
      <dgm:spPr/>
    </dgm:pt>
    <dgm:pt modelId="{E51AE231-A655-4F5B-8EBF-3628D68AFDD6}" type="pres">
      <dgm:prSet presAssocID="{C610D45E-304C-4AC8-9313-A625694E85B6}" presName="Accent6" presStyleLbl="node1" presStyleIdx="5" presStyleCnt="13"/>
      <dgm:spPr/>
    </dgm:pt>
    <dgm:pt modelId="{CBD91C3B-AA1A-4039-A7AD-F001ADCABB69}" type="pres">
      <dgm:prSet presAssocID="{4FCA854D-D818-47A8-AA1C-3FEEC68A87F9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0162F3D3-8251-48A8-A2A2-4716535AA762}" type="pres">
      <dgm:prSet presAssocID="{4FCA854D-D818-47A8-AA1C-3FEEC68A87F9}" presName="Accent7" presStyleCnt="0"/>
      <dgm:spPr/>
    </dgm:pt>
    <dgm:pt modelId="{81B19D65-2F89-4A1C-807B-DC1215D25947}" type="pres">
      <dgm:prSet presAssocID="{4FCA854D-D818-47A8-AA1C-3FEEC68A87F9}" presName="AccentHold1" presStyleLbl="node1" presStyleIdx="7" presStyleCnt="13"/>
      <dgm:spPr/>
    </dgm:pt>
    <dgm:pt modelId="{0F05C63A-199A-4EDB-8370-DCA618B4BCB4}" type="pres">
      <dgm:prSet presAssocID="{4FCA854D-D818-47A8-AA1C-3FEEC68A87F9}" presName="Accent8" presStyleCnt="0"/>
      <dgm:spPr/>
    </dgm:pt>
    <dgm:pt modelId="{1B5B4333-6AE0-4052-B63B-07C6CCF24E9E}" type="pres">
      <dgm:prSet presAssocID="{4FCA854D-D818-47A8-AA1C-3FEEC68A87F9}" presName="AccentHold2" presStyleLbl="node1" presStyleIdx="8" presStyleCnt="13"/>
      <dgm:spPr/>
    </dgm:pt>
    <dgm:pt modelId="{134692DF-6297-4547-AD4F-D13166A02626}" type="pres">
      <dgm:prSet presAssocID="{B1BA88F3-5A93-41D9-BCC3-7DD1F7C2FFD5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7EDA6EA6-3C37-4289-B552-868EB8F6406B}" type="pres">
      <dgm:prSet presAssocID="{B1BA88F3-5A93-41D9-BCC3-7DD1F7C2FFD5}" presName="Accent9" presStyleCnt="0"/>
      <dgm:spPr/>
    </dgm:pt>
    <dgm:pt modelId="{6FC3EB6E-268A-4FA7-89E7-2FED89CA130E}" type="pres">
      <dgm:prSet presAssocID="{B1BA88F3-5A93-41D9-BCC3-7DD1F7C2FFD5}" presName="AccentHold1" presStyleLbl="node1" presStyleIdx="10" presStyleCnt="13"/>
      <dgm:spPr/>
    </dgm:pt>
    <dgm:pt modelId="{80339755-A798-42B7-A801-A9567C713A44}" type="pres">
      <dgm:prSet presAssocID="{B1BA88F3-5A93-41D9-BCC3-7DD1F7C2FFD5}" presName="Accent10" presStyleCnt="0"/>
      <dgm:spPr/>
    </dgm:pt>
    <dgm:pt modelId="{60BF4B0C-D456-4934-A4AA-0B635FF60FF6}" type="pres">
      <dgm:prSet presAssocID="{B1BA88F3-5A93-41D9-BCC3-7DD1F7C2FFD5}" presName="AccentHold2" presStyleLbl="node1" presStyleIdx="11" presStyleCnt="13"/>
      <dgm:spPr/>
    </dgm:pt>
    <dgm:pt modelId="{E034A345-CCBA-45C3-9D1B-61ED105C2A81}" type="pres">
      <dgm:prSet presAssocID="{B1BA88F3-5A93-41D9-BCC3-7DD1F7C2FFD5}" presName="Accent11" presStyleCnt="0"/>
      <dgm:spPr/>
    </dgm:pt>
    <dgm:pt modelId="{2751720E-7116-43BF-A7B5-4B643C1AF15D}" type="pres">
      <dgm:prSet presAssocID="{B1BA88F3-5A93-41D9-BCC3-7DD1F7C2FFD5}" presName="AccentHold3" presStyleLbl="node1" presStyleIdx="12" presStyleCnt="13"/>
      <dgm:spPr/>
    </dgm:pt>
  </dgm:ptLst>
  <dgm:cxnLst>
    <dgm:cxn modelId="{C21D5A1C-832A-4793-B136-582AD121855F}" type="presOf" srcId="{B52BF6CF-1F27-436F-AEDF-2D5C56ABC985}" destId="{3D86AED6-7612-4252-82F3-4A837F5DBC8A}" srcOrd="0" destOrd="0" presId="urn:microsoft.com/office/officeart/2009/3/layout/CircleRelationship"/>
    <dgm:cxn modelId="{1BA0D915-1823-48EE-B44F-1C7275362838}" srcId="{C610D45E-304C-4AC8-9313-A625694E85B6}" destId="{4FCA854D-D818-47A8-AA1C-3FEEC68A87F9}" srcOrd="0" destOrd="0" parTransId="{6B79B9AE-4161-4CCE-913C-2674BB1642DD}" sibTransId="{BBC3C7FE-8FFF-4050-BD63-C7CFD7708037}"/>
    <dgm:cxn modelId="{3F1A7A36-F99C-4CD1-83AA-16339F6F67B4}" type="presOf" srcId="{C610D45E-304C-4AC8-9313-A625694E85B6}" destId="{A96D4334-CF25-48DE-9358-3ACE9894926B}" srcOrd="0" destOrd="0" presId="urn:microsoft.com/office/officeart/2009/3/layout/CircleRelationship"/>
    <dgm:cxn modelId="{B1524F0D-9A50-4359-8923-9410FA6AD8FB}" type="presOf" srcId="{4FCA854D-D818-47A8-AA1C-3FEEC68A87F9}" destId="{CBD91C3B-AA1A-4039-A7AD-F001ADCABB69}" srcOrd="0" destOrd="0" presId="urn:microsoft.com/office/officeart/2009/3/layout/CircleRelationship"/>
    <dgm:cxn modelId="{8855B68B-00B3-4AC6-8469-7DD197504A81}" srcId="{C610D45E-304C-4AC8-9313-A625694E85B6}" destId="{B1BA88F3-5A93-41D9-BCC3-7DD1F7C2FFD5}" srcOrd="1" destOrd="0" parTransId="{DF166604-E8A9-4F2E-8D35-F7032D4F9D73}" sibTransId="{88D9B9F5-114D-4BAD-A9A6-D70863AC1BC8}"/>
    <dgm:cxn modelId="{A596E9BA-25D5-427F-8349-D4A396C23C27}" type="presOf" srcId="{B1BA88F3-5A93-41D9-BCC3-7DD1F7C2FFD5}" destId="{134692DF-6297-4547-AD4F-D13166A02626}" srcOrd="0" destOrd="0" presId="urn:microsoft.com/office/officeart/2009/3/layout/CircleRelationship"/>
    <dgm:cxn modelId="{99D6BD88-78C4-4701-A6B0-63527F3EA33D}" srcId="{B52BF6CF-1F27-436F-AEDF-2D5C56ABC985}" destId="{C610D45E-304C-4AC8-9313-A625694E85B6}" srcOrd="0" destOrd="0" parTransId="{2543A0A3-D454-41D3-AA6F-754FC7EDDA66}" sibTransId="{8163B29F-A467-4ECA-B97A-ABB81524101A}"/>
    <dgm:cxn modelId="{D389D059-CB13-44CC-BB30-38734D85D732}" type="presParOf" srcId="{3D86AED6-7612-4252-82F3-4A837F5DBC8A}" destId="{A96D4334-CF25-48DE-9358-3ACE9894926B}" srcOrd="0" destOrd="0" presId="urn:microsoft.com/office/officeart/2009/3/layout/CircleRelationship"/>
    <dgm:cxn modelId="{734A8C2C-8A51-4E09-BB4B-BC247C2716A9}" type="presParOf" srcId="{3D86AED6-7612-4252-82F3-4A837F5DBC8A}" destId="{142143D9-8776-4345-8242-6BDBCA5BE032}" srcOrd="1" destOrd="0" presId="urn:microsoft.com/office/officeart/2009/3/layout/CircleRelationship"/>
    <dgm:cxn modelId="{5982196C-78F7-457B-9813-6A8DEA7C40C5}" type="presParOf" srcId="{3D86AED6-7612-4252-82F3-4A837F5DBC8A}" destId="{8C672027-ABDF-4A19-BC9D-C86A8F26D2E8}" srcOrd="2" destOrd="0" presId="urn:microsoft.com/office/officeart/2009/3/layout/CircleRelationship"/>
    <dgm:cxn modelId="{11955B16-2D6B-48E6-B034-A73527F09D16}" type="presParOf" srcId="{3D86AED6-7612-4252-82F3-4A837F5DBC8A}" destId="{58B2445F-B50A-48C4-8977-6CE0FD84EE63}" srcOrd="3" destOrd="0" presId="urn:microsoft.com/office/officeart/2009/3/layout/CircleRelationship"/>
    <dgm:cxn modelId="{81FF4071-027A-46B5-BAA1-553594A13F15}" type="presParOf" srcId="{3D86AED6-7612-4252-82F3-4A837F5DBC8A}" destId="{40D7AE83-5BBF-40A3-9FFF-4C02467A15BC}" srcOrd="4" destOrd="0" presId="urn:microsoft.com/office/officeart/2009/3/layout/CircleRelationship"/>
    <dgm:cxn modelId="{C3E996E7-ABE0-4CBB-A1A0-0941642B3691}" type="presParOf" srcId="{3D86AED6-7612-4252-82F3-4A837F5DBC8A}" destId="{1970FF07-9881-4521-BEF0-73EB9041A5AA}" srcOrd="5" destOrd="0" presId="urn:microsoft.com/office/officeart/2009/3/layout/CircleRelationship"/>
    <dgm:cxn modelId="{91B0F6FB-7941-43C8-93FC-8CC50E4530C2}" type="presParOf" srcId="{3D86AED6-7612-4252-82F3-4A837F5DBC8A}" destId="{E51AE231-A655-4F5B-8EBF-3628D68AFDD6}" srcOrd="6" destOrd="0" presId="urn:microsoft.com/office/officeart/2009/3/layout/CircleRelationship"/>
    <dgm:cxn modelId="{5009D0A0-5F81-4C1D-A19F-E6C8683A1953}" type="presParOf" srcId="{3D86AED6-7612-4252-82F3-4A837F5DBC8A}" destId="{CBD91C3B-AA1A-4039-A7AD-F001ADCABB69}" srcOrd="7" destOrd="0" presId="urn:microsoft.com/office/officeart/2009/3/layout/CircleRelationship"/>
    <dgm:cxn modelId="{D008D3C8-0A51-4A01-A570-27A602F905CE}" type="presParOf" srcId="{3D86AED6-7612-4252-82F3-4A837F5DBC8A}" destId="{0162F3D3-8251-48A8-A2A2-4716535AA762}" srcOrd="8" destOrd="0" presId="urn:microsoft.com/office/officeart/2009/3/layout/CircleRelationship"/>
    <dgm:cxn modelId="{2E46EAD1-8D37-49F9-A905-84A467C041BE}" type="presParOf" srcId="{0162F3D3-8251-48A8-A2A2-4716535AA762}" destId="{81B19D65-2F89-4A1C-807B-DC1215D25947}" srcOrd="0" destOrd="0" presId="urn:microsoft.com/office/officeart/2009/3/layout/CircleRelationship"/>
    <dgm:cxn modelId="{47C9B898-64E5-4B70-A128-3A1793439486}" type="presParOf" srcId="{3D86AED6-7612-4252-82F3-4A837F5DBC8A}" destId="{0F05C63A-199A-4EDB-8370-DCA618B4BCB4}" srcOrd="9" destOrd="0" presId="urn:microsoft.com/office/officeart/2009/3/layout/CircleRelationship"/>
    <dgm:cxn modelId="{2F34586D-ACE5-49BC-8E9F-07ECF09EB819}" type="presParOf" srcId="{0F05C63A-199A-4EDB-8370-DCA618B4BCB4}" destId="{1B5B4333-6AE0-4052-B63B-07C6CCF24E9E}" srcOrd="0" destOrd="0" presId="urn:microsoft.com/office/officeart/2009/3/layout/CircleRelationship"/>
    <dgm:cxn modelId="{90DDA1DC-F2D9-4C26-BB1D-E9D7FB8515D6}" type="presParOf" srcId="{3D86AED6-7612-4252-82F3-4A837F5DBC8A}" destId="{134692DF-6297-4547-AD4F-D13166A02626}" srcOrd="10" destOrd="0" presId="urn:microsoft.com/office/officeart/2009/3/layout/CircleRelationship"/>
    <dgm:cxn modelId="{1BC6A3B3-1ECD-4EC5-A94D-57C725AB0681}" type="presParOf" srcId="{3D86AED6-7612-4252-82F3-4A837F5DBC8A}" destId="{7EDA6EA6-3C37-4289-B552-868EB8F6406B}" srcOrd="11" destOrd="0" presId="urn:microsoft.com/office/officeart/2009/3/layout/CircleRelationship"/>
    <dgm:cxn modelId="{B9AE6BDF-4747-44E6-9607-9542A1FF81EF}" type="presParOf" srcId="{7EDA6EA6-3C37-4289-B552-868EB8F6406B}" destId="{6FC3EB6E-268A-4FA7-89E7-2FED89CA130E}" srcOrd="0" destOrd="0" presId="urn:microsoft.com/office/officeart/2009/3/layout/CircleRelationship"/>
    <dgm:cxn modelId="{4511606D-9329-403F-8A2C-72502EC49C4D}" type="presParOf" srcId="{3D86AED6-7612-4252-82F3-4A837F5DBC8A}" destId="{80339755-A798-42B7-A801-A9567C713A44}" srcOrd="12" destOrd="0" presId="urn:microsoft.com/office/officeart/2009/3/layout/CircleRelationship"/>
    <dgm:cxn modelId="{BA480C56-4230-43E4-9779-D91D5D3804F1}" type="presParOf" srcId="{80339755-A798-42B7-A801-A9567C713A44}" destId="{60BF4B0C-D456-4934-A4AA-0B635FF60FF6}" srcOrd="0" destOrd="0" presId="urn:microsoft.com/office/officeart/2009/3/layout/CircleRelationship"/>
    <dgm:cxn modelId="{D15422F4-B2CA-46FA-865F-3AB5AD3B5FCB}" type="presParOf" srcId="{3D86AED6-7612-4252-82F3-4A837F5DBC8A}" destId="{E034A345-CCBA-45C3-9D1B-61ED105C2A81}" srcOrd="13" destOrd="0" presId="urn:microsoft.com/office/officeart/2009/3/layout/CircleRelationship"/>
    <dgm:cxn modelId="{C7C0DC5A-9D47-4AC2-86E5-5CC6C11452F7}" type="presParOf" srcId="{E034A345-CCBA-45C3-9D1B-61ED105C2A81}" destId="{2751720E-7116-43BF-A7B5-4B643C1AF15D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B1E9666-3CAD-42B2-BB99-8096ADA98905}" type="doc">
      <dgm:prSet loTypeId="urn:microsoft.com/office/officeart/2005/8/layout/target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8E3152E0-E674-484C-8642-20384ED14B29}">
      <dgm:prSet phldrT="[Κείμενο]" custT="1"/>
      <dgm:spPr/>
      <dgm:t>
        <a:bodyPr/>
        <a:lstStyle/>
        <a:p>
          <a:r>
            <a:rPr lang="el-GR" sz="4000" dirty="0" smtClean="0"/>
            <a:t>Πολιτικά κόμματα</a:t>
          </a:r>
          <a:endParaRPr lang="el-GR" sz="4000" dirty="0"/>
        </a:p>
      </dgm:t>
    </dgm:pt>
    <dgm:pt modelId="{7D1B8187-3C36-47C4-B49B-6CE38CA5F559}" type="parTrans" cxnId="{09F90F4D-13F0-440B-8C5D-E4133FE08957}">
      <dgm:prSet/>
      <dgm:spPr/>
      <dgm:t>
        <a:bodyPr/>
        <a:lstStyle/>
        <a:p>
          <a:endParaRPr lang="el-GR"/>
        </a:p>
      </dgm:t>
    </dgm:pt>
    <dgm:pt modelId="{EB43E14F-E6D8-45CD-9601-65AD9603960E}" type="sibTrans" cxnId="{09F90F4D-13F0-440B-8C5D-E4133FE08957}">
      <dgm:prSet/>
      <dgm:spPr/>
      <dgm:t>
        <a:bodyPr/>
        <a:lstStyle/>
        <a:p>
          <a:endParaRPr lang="el-GR"/>
        </a:p>
      </dgm:t>
    </dgm:pt>
    <dgm:pt modelId="{B5AAD162-46D8-49B4-8168-E2BF4D30F5FB}">
      <dgm:prSet phldrT="[Κείμενο]"/>
      <dgm:spPr/>
      <dgm:t>
        <a:bodyPr/>
        <a:lstStyle/>
        <a:p>
          <a:r>
            <a:rPr lang="el-GR" dirty="0" smtClean="0"/>
            <a:t>Βασικοί θεσμοί του πολιτικού συστήματος</a:t>
          </a:r>
          <a:endParaRPr lang="el-GR" dirty="0"/>
        </a:p>
      </dgm:t>
    </dgm:pt>
    <dgm:pt modelId="{A02F1610-C3B7-460C-83CB-86835FB4771E}" type="parTrans" cxnId="{D7BBC660-5B31-44C7-8426-3842B45D5183}">
      <dgm:prSet/>
      <dgm:spPr/>
      <dgm:t>
        <a:bodyPr/>
        <a:lstStyle/>
        <a:p>
          <a:endParaRPr lang="el-GR"/>
        </a:p>
      </dgm:t>
    </dgm:pt>
    <dgm:pt modelId="{B8D2DA78-EC73-46CF-A7B9-19C32D61E997}" type="sibTrans" cxnId="{D7BBC660-5B31-44C7-8426-3842B45D5183}">
      <dgm:prSet/>
      <dgm:spPr/>
      <dgm:t>
        <a:bodyPr/>
        <a:lstStyle/>
        <a:p>
          <a:endParaRPr lang="el-GR"/>
        </a:p>
      </dgm:t>
    </dgm:pt>
    <dgm:pt modelId="{4564B9AF-F5EB-43BD-A4A4-2BC67C4E1592}">
      <dgm:prSet phldrT="[Κείμενο]"/>
      <dgm:spPr/>
      <dgm:t>
        <a:bodyPr/>
        <a:lstStyle/>
        <a:p>
          <a:r>
            <a:rPr lang="el-GR" dirty="0" smtClean="0"/>
            <a:t>Απαραίτητοι για τη λειτουργία της δημοκρατίας</a:t>
          </a:r>
          <a:endParaRPr lang="el-GR" dirty="0"/>
        </a:p>
      </dgm:t>
    </dgm:pt>
    <dgm:pt modelId="{424BBA96-A2D9-4513-8AB2-862B1F6A4167}" type="parTrans" cxnId="{3FF630A2-7FD1-4565-AF9E-789F74AA4B37}">
      <dgm:prSet/>
      <dgm:spPr/>
      <dgm:t>
        <a:bodyPr/>
        <a:lstStyle/>
        <a:p>
          <a:endParaRPr lang="el-GR"/>
        </a:p>
      </dgm:t>
    </dgm:pt>
    <dgm:pt modelId="{4A229AC7-E67A-41ED-B1C8-D21679DAC1F0}" type="sibTrans" cxnId="{3FF630A2-7FD1-4565-AF9E-789F74AA4B37}">
      <dgm:prSet/>
      <dgm:spPr/>
      <dgm:t>
        <a:bodyPr/>
        <a:lstStyle/>
        <a:p>
          <a:endParaRPr lang="el-GR"/>
        </a:p>
      </dgm:t>
    </dgm:pt>
    <dgm:pt modelId="{3010D462-B6D3-410E-93CA-74FE08C40289}">
      <dgm:prSet phldrT="[Κείμενο]" custT="1"/>
      <dgm:spPr/>
      <dgm:t>
        <a:bodyPr/>
        <a:lstStyle/>
        <a:p>
          <a:r>
            <a:rPr lang="el-GR" sz="2800" dirty="0" smtClean="0"/>
            <a:t>Έχουν στόχο την κατάκτηση της εξουσίας</a:t>
          </a:r>
          <a:endParaRPr lang="el-GR" sz="2800" dirty="0"/>
        </a:p>
      </dgm:t>
    </dgm:pt>
    <dgm:pt modelId="{1EC9B811-AD3C-4765-B044-D10579F89C39}" type="parTrans" cxnId="{E1589870-8090-454C-B45D-65E222D79E60}">
      <dgm:prSet/>
      <dgm:spPr/>
      <dgm:t>
        <a:bodyPr/>
        <a:lstStyle/>
        <a:p>
          <a:endParaRPr lang="el-GR"/>
        </a:p>
      </dgm:t>
    </dgm:pt>
    <dgm:pt modelId="{AF9CF6E5-DB70-4781-9C3F-37CAF649DFC3}" type="sibTrans" cxnId="{E1589870-8090-454C-B45D-65E222D79E60}">
      <dgm:prSet/>
      <dgm:spPr/>
      <dgm:t>
        <a:bodyPr/>
        <a:lstStyle/>
        <a:p>
          <a:endParaRPr lang="el-GR"/>
        </a:p>
      </dgm:t>
    </dgm:pt>
    <dgm:pt modelId="{4A7F41EF-600D-424D-AB7C-A0F94D00A53D}">
      <dgm:prSet phldrT="[Κείμενο]"/>
      <dgm:spPr/>
      <dgm:t>
        <a:bodyPr/>
        <a:lstStyle/>
        <a:p>
          <a:r>
            <a:rPr lang="el-GR" dirty="0" smtClean="0"/>
            <a:t>Για να εφαρμόσουν το πρόγραμμά τους</a:t>
          </a:r>
          <a:endParaRPr lang="el-GR" dirty="0"/>
        </a:p>
      </dgm:t>
    </dgm:pt>
    <dgm:pt modelId="{1D771519-9684-4F7D-AC74-3B61E651A53A}" type="parTrans" cxnId="{0CC5A8E1-EF4F-4C8E-B2BA-80310FD50362}">
      <dgm:prSet/>
      <dgm:spPr/>
      <dgm:t>
        <a:bodyPr/>
        <a:lstStyle/>
        <a:p>
          <a:endParaRPr lang="el-GR"/>
        </a:p>
      </dgm:t>
    </dgm:pt>
    <dgm:pt modelId="{01905081-E6EB-41C6-8911-EDEDF9FF3312}" type="sibTrans" cxnId="{0CC5A8E1-EF4F-4C8E-B2BA-80310FD50362}">
      <dgm:prSet/>
      <dgm:spPr/>
      <dgm:t>
        <a:bodyPr/>
        <a:lstStyle/>
        <a:p>
          <a:endParaRPr lang="el-GR"/>
        </a:p>
      </dgm:t>
    </dgm:pt>
    <dgm:pt modelId="{BCA7F2A0-2487-4142-97F6-FF89A2AD2C9A}">
      <dgm:prSet phldrT="[Κείμενο]"/>
      <dgm:spPr/>
      <dgm:t>
        <a:bodyPr/>
        <a:lstStyle/>
        <a:p>
          <a:r>
            <a:rPr lang="el-GR" dirty="0" smtClean="0"/>
            <a:t>Έχουν διαφορετικές ιδεολογίες και απόψεις.</a:t>
          </a:r>
          <a:endParaRPr lang="el-GR" dirty="0"/>
        </a:p>
      </dgm:t>
    </dgm:pt>
    <dgm:pt modelId="{FF4FC931-31A8-4458-BEA4-AB34FC1D0F7E}" type="parTrans" cxnId="{A6BD39B5-B80B-42AD-9B8D-BB7EF2A70E3C}">
      <dgm:prSet/>
      <dgm:spPr/>
      <dgm:t>
        <a:bodyPr/>
        <a:lstStyle/>
        <a:p>
          <a:endParaRPr lang="el-GR"/>
        </a:p>
      </dgm:t>
    </dgm:pt>
    <dgm:pt modelId="{A775057B-E73B-4EB0-BC9C-23D3DA8E1174}" type="sibTrans" cxnId="{A6BD39B5-B80B-42AD-9B8D-BB7EF2A70E3C}">
      <dgm:prSet/>
      <dgm:spPr/>
      <dgm:t>
        <a:bodyPr/>
        <a:lstStyle/>
        <a:p>
          <a:endParaRPr lang="el-GR"/>
        </a:p>
      </dgm:t>
    </dgm:pt>
    <dgm:pt modelId="{2DAAF53E-8299-4EC5-B419-4804BAE97A88}">
      <dgm:prSet phldrT="[Κείμενο]"/>
      <dgm:spPr/>
      <dgm:t>
        <a:bodyPr/>
        <a:lstStyle/>
        <a:p>
          <a:r>
            <a:rPr lang="el-GR" dirty="0" smtClean="0"/>
            <a:t>Η λειτουργία τους προβλέπεται από το Σύνταγμα</a:t>
          </a:r>
          <a:endParaRPr lang="el-GR" dirty="0"/>
        </a:p>
      </dgm:t>
    </dgm:pt>
    <dgm:pt modelId="{06F0A6C6-B0EA-430A-BF6E-1D1680946098}" type="parTrans" cxnId="{2EDA2877-1AA8-4B2A-8F78-364EC94C72B7}">
      <dgm:prSet/>
      <dgm:spPr/>
      <dgm:t>
        <a:bodyPr/>
        <a:lstStyle/>
        <a:p>
          <a:endParaRPr lang="el-GR"/>
        </a:p>
      </dgm:t>
    </dgm:pt>
    <dgm:pt modelId="{40EFCD6F-CA88-42A3-AE25-1B440CFA92DF}" type="sibTrans" cxnId="{2EDA2877-1AA8-4B2A-8F78-364EC94C72B7}">
      <dgm:prSet/>
      <dgm:spPr/>
      <dgm:t>
        <a:bodyPr/>
        <a:lstStyle/>
        <a:p>
          <a:endParaRPr lang="el-GR"/>
        </a:p>
      </dgm:t>
    </dgm:pt>
    <dgm:pt modelId="{8A8637B8-72C8-4425-B101-C7F154F9B033}">
      <dgm:prSet phldrT="[Κείμενο]"/>
      <dgm:spPr/>
      <dgm:t>
        <a:bodyPr/>
        <a:lstStyle/>
        <a:p>
          <a:r>
            <a:rPr lang="el-GR" dirty="0" smtClean="0"/>
            <a:t>«Οι Έλληνες πολίτες που έχουν το εκλογικό δικαίωμα μπορούν ελεύθερα να ιδρύουν και να συμμετέχουν σε πολιτικά κόμματα</a:t>
          </a:r>
          <a:endParaRPr lang="el-GR" dirty="0"/>
        </a:p>
      </dgm:t>
    </dgm:pt>
    <dgm:pt modelId="{94454437-AE31-4EFB-AC6F-57E69E5FF299}" type="parTrans" cxnId="{906245B1-61AF-4D48-8B7E-DF8AC8F51336}">
      <dgm:prSet/>
      <dgm:spPr/>
      <dgm:t>
        <a:bodyPr/>
        <a:lstStyle/>
        <a:p>
          <a:endParaRPr lang="el-GR"/>
        </a:p>
      </dgm:t>
    </dgm:pt>
    <dgm:pt modelId="{90ED573C-BC76-4CBD-9DDA-5CDF1DCF7BB8}" type="sibTrans" cxnId="{906245B1-61AF-4D48-8B7E-DF8AC8F51336}">
      <dgm:prSet/>
      <dgm:spPr/>
      <dgm:t>
        <a:bodyPr/>
        <a:lstStyle/>
        <a:p>
          <a:endParaRPr lang="el-GR"/>
        </a:p>
      </dgm:t>
    </dgm:pt>
    <dgm:pt modelId="{9616158D-51C6-4C6C-966B-6511DF2B3CDD}">
      <dgm:prSet phldrT="[Κείμενο]"/>
      <dgm:spPr/>
      <dgm:t>
        <a:bodyPr/>
        <a:lstStyle/>
        <a:p>
          <a:r>
            <a:rPr lang="el-GR" dirty="0" smtClean="0"/>
            <a:t>που η οργάνωση και η δράση τους οφείλει να εξυπηρετεί την ελεύθερη λειτουργία του δημοκρατικού πολιτεύματος».</a:t>
          </a:r>
          <a:endParaRPr lang="el-GR" dirty="0"/>
        </a:p>
      </dgm:t>
    </dgm:pt>
    <dgm:pt modelId="{B5935192-8992-46E9-9E76-5686BCC8CAEA}" type="parTrans" cxnId="{8159301D-75DC-446C-8F25-3B775D844678}">
      <dgm:prSet/>
      <dgm:spPr/>
      <dgm:t>
        <a:bodyPr/>
        <a:lstStyle/>
        <a:p>
          <a:endParaRPr lang="el-GR"/>
        </a:p>
      </dgm:t>
    </dgm:pt>
    <dgm:pt modelId="{F6F90025-FE81-4A85-A11A-784D0923FCAA}" type="sibTrans" cxnId="{8159301D-75DC-446C-8F25-3B775D844678}">
      <dgm:prSet/>
      <dgm:spPr/>
      <dgm:t>
        <a:bodyPr/>
        <a:lstStyle/>
        <a:p>
          <a:endParaRPr lang="el-GR"/>
        </a:p>
      </dgm:t>
    </dgm:pt>
    <dgm:pt modelId="{03FCBB2C-CED5-45E8-AFDF-D97EF8AFF404}" type="pres">
      <dgm:prSet presAssocID="{3B1E9666-3CAD-42B2-BB99-8096ADA98905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E360C909-204B-4F27-9D22-867C83652F7F}" type="pres">
      <dgm:prSet presAssocID="{3B1E9666-3CAD-42B2-BB99-8096ADA98905}" presName="outerBox" presStyleCnt="0"/>
      <dgm:spPr/>
    </dgm:pt>
    <dgm:pt modelId="{19B94698-E816-4D12-B3AB-3BBC8F893A44}" type="pres">
      <dgm:prSet presAssocID="{3B1E9666-3CAD-42B2-BB99-8096ADA98905}" presName="outerBoxParent" presStyleLbl="node1" presStyleIdx="0" presStyleCnt="3"/>
      <dgm:spPr/>
      <dgm:t>
        <a:bodyPr/>
        <a:lstStyle/>
        <a:p>
          <a:endParaRPr lang="el-GR"/>
        </a:p>
      </dgm:t>
    </dgm:pt>
    <dgm:pt modelId="{19C94118-F409-4924-9C7C-7550D6BD3F22}" type="pres">
      <dgm:prSet presAssocID="{3B1E9666-3CAD-42B2-BB99-8096ADA98905}" presName="outerBoxChildren" presStyleCnt="0"/>
      <dgm:spPr/>
    </dgm:pt>
    <dgm:pt modelId="{755A236A-217E-46D1-8281-80AFAAC6C0DA}" type="pres">
      <dgm:prSet presAssocID="{B5AAD162-46D8-49B4-8168-E2BF4D30F5FB}" presName="oChild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77F9811-74C4-4607-8457-4C47FFA695FB}" type="pres">
      <dgm:prSet presAssocID="{B8D2DA78-EC73-46CF-A7B9-19C32D61E997}" presName="outerSibTrans" presStyleCnt="0"/>
      <dgm:spPr/>
    </dgm:pt>
    <dgm:pt modelId="{BE8396A0-343E-4591-A893-1853FEBC03E9}" type="pres">
      <dgm:prSet presAssocID="{4564B9AF-F5EB-43BD-A4A4-2BC67C4E1592}" presName="oChild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62495D1-0378-459C-88C8-DD78BD0BEC94}" type="pres">
      <dgm:prSet presAssocID="{3B1E9666-3CAD-42B2-BB99-8096ADA98905}" presName="middleBox" presStyleCnt="0"/>
      <dgm:spPr/>
    </dgm:pt>
    <dgm:pt modelId="{6B984805-E31E-40E3-841D-E18CE8231E67}" type="pres">
      <dgm:prSet presAssocID="{3B1E9666-3CAD-42B2-BB99-8096ADA98905}" presName="middleBoxParent" presStyleLbl="node1" presStyleIdx="1" presStyleCnt="3"/>
      <dgm:spPr/>
      <dgm:t>
        <a:bodyPr/>
        <a:lstStyle/>
        <a:p>
          <a:endParaRPr lang="el-GR"/>
        </a:p>
      </dgm:t>
    </dgm:pt>
    <dgm:pt modelId="{E486A0F5-58B7-462D-BC71-B1731F5DC167}" type="pres">
      <dgm:prSet presAssocID="{3B1E9666-3CAD-42B2-BB99-8096ADA98905}" presName="middleBoxChildren" presStyleCnt="0"/>
      <dgm:spPr/>
    </dgm:pt>
    <dgm:pt modelId="{235F0858-7E62-4A45-B514-0C14671BFC85}" type="pres">
      <dgm:prSet presAssocID="{4A7F41EF-600D-424D-AB7C-A0F94D00A53D}" presName="mChild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210A42-64CF-48C5-B3F3-DEF4FDBEF8AB}" type="pres">
      <dgm:prSet presAssocID="{01905081-E6EB-41C6-8911-EDEDF9FF3312}" presName="middleSibTrans" presStyleCnt="0"/>
      <dgm:spPr/>
    </dgm:pt>
    <dgm:pt modelId="{6B67E8ED-C250-4A84-9F73-3EF605681D46}" type="pres">
      <dgm:prSet presAssocID="{BCA7F2A0-2487-4142-97F6-FF89A2AD2C9A}" presName="mChild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1C505D5-F3FA-428E-BBDE-6D21B8D8A4BC}" type="pres">
      <dgm:prSet presAssocID="{3B1E9666-3CAD-42B2-BB99-8096ADA98905}" presName="centerBox" presStyleCnt="0"/>
      <dgm:spPr/>
    </dgm:pt>
    <dgm:pt modelId="{B8FCBC13-4E4D-4AA5-B6ED-AF474F8CB544}" type="pres">
      <dgm:prSet presAssocID="{3B1E9666-3CAD-42B2-BB99-8096ADA98905}" presName="centerBoxParent" presStyleLbl="node1" presStyleIdx="2" presStyleCnt="3"/>
      <dgm:spPr/>
      <dgm:t>
        <a:bodyPr/>
        <a:lstStyle/>
        <a:p>
          <a:endParaRPr lang="el-GR"/>
        </a:p>
      </dgm:t>
    </dgm:pt>
    <dgm:pt modelId="{FC91EB25-DE58-4A33-A04E-1A8CA0C73A9C}" type="pres">
      <dgm:prSet presAssocID="{3B1E9666-3CAD-42B2-BB99-8096ADA98905}" presName="centerBoxChildren" presStyleCnt="0"/>
      <dgm:spPr/>
    </dgm:pt>
    <dgm:pt modelId="{0B60BBA2-E11E-4353-B16B-A2EBDA7FC7D4}" type="pres">
      <dgm:prSet presAssocID="{8A8637B8-72C8-4425-B101-C7F154F9B033}" presName="cChild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13EBC1B-C022-4692-B000-4CB7BC47655F}" type="pres">
      <dgm:prSet presAssocID="{90ED573C-BC76-4CBD-9DDA-5CDF1DCF7BB8}" presName="centerSibTrans" presStyleCnt="0"/>
      <dgm:spPr/>
    </dgm:pt>
    <dgm:pt modelId="{1E8711A6-5235-4EB7-B118-5F2AD3E45727}" type="pres">
      <dgm:prSet presAssocID="{9616158D-51C6-4C6C-966B-6511DF2B3CDD}" presName="cChild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21313EA-D55F-44C9-AE3C-F64EA8FC0026}" type="presOf" srcId="{BCA7F2A0-2487-4142-97F6-FF89A2AD2C9A}" destId="{6B67E8ED-C250-4A84-9F73-3EF605681D46}" srcOrd="0" destOrd="0" presId="urn:microsoft.com/office/officeart/2005/8/layout/target2"/>
    <dgm:cxn modelId="{B167CA4D-6E0F-44B6-90B4-4CD270030749}" type="presOf" srcId="{9616158D-51C6-4C6C-966B-6511DF2B3CDD}" destId="{1E8711A6-5235-4EB7-B118-5F2AD3E45727}" srcOrd="0" destOrd="0" presId="urn:microsoft.com/office/officeart/2005/8/layout/target2"/>
    <dgm:cxn modelId="{ED401A93-55BC-4FC4-8478-09058A7826E2}" type="presOf" srcId="{4A7F41EF-600D-424D-AB7C-A0F94D00A53D}" destId="{235F0858-7E62-4A45-B514-0C14671BFC85}" srcOrd="0" destOrd="0" presId="urn:microsoft.com/office/officeart/2005/8/layout/target2"/>
    <dgm:cxn modelId="{906245B1-61AF-4D48-8B7E-DF8AC8F51336}" srcId="{2DAAF53E-8299-4EC5-B419-4804BAE97A88}" destId="{8A8637B8-72C8-4425-B101-C7F154F9B033}" srcOrd="0" destOrd="0" parTransId="{94454437-AE31-4EFB-AC6F-57E69E5FF299}" sibTransId="{90ED573C-BC76-4CBD-9DDA-5CDF1DCF7BB8}"/>
    <dgm:cxn modelId="{A6BD39B5-B80B-42AD-9B8D-BB7EF2A70E3C}" srcId="{3010D462-B6D3-410E-93CA-74FE08C40289}" destId="{BCA7F2A0-2487-4142-97F6-FF89A2AD2C9A}" srcOrd="1" destOrd="0" parTransId="{FF4FC931-31A8-4458-BEA4-AB34FC1D0F7E}" sibTransId="{A775057B-E73B-4EB0-BC9C-23D3DA8E1174}"/>
    <dgm:cxn modelId="{07693D47-4E39-4F07-B578-A8C1D63D42D9}" type="presOf" srcId="{3010D462-B6D3-410E-93CA-74FE08C40289}" destId="{6B984805-E31E-40E3-841D-E18CE8231E67}" srcOrd="0" destOrd="0" presId="urn:microsoft.com/office/officeart/2005/8/layout/target2"/>
    <dgm:cxn modelId="{08429720-2326-494C-9164-A2E3FBDD92E2}" type="presOf" srcId="{B5AAD162-46D8-49B4-8168-E2BF4D30F5FB}" destId="{755A236A-217E-46D1-8281-80AFAAC6C0DA}" srcOrd="0" destOrd="0" presId="urn:microsoft.com/office/officeart/2005/8/layout/target2"/>
    <dgm:cxn modelId="{108C8F00-6918-404B-A3EB-993ACC15ED71}" type="presOf" srcId="{3B1E9666-3CAD-42B2-BB99-8096ADA98905}" destId="{03FCBB2C-CED5-45E8-AFDF-D97EF8AFF404}" srcOrd="0" destOrd="0" presId="urn:microsoft.com/office/officeart/2005/8/layout/target2"/>
    <dgm:cxn modelId="{D7BBC660-5B31-44C7-8426-3842B45D5183}" srcId="{8E3152E0-E674-484C-8642-20384ED14B29}" destId="{B5AAD162-46D8-49B4-8168-E2BF4D30F5FB}" srcOrd="0" destOrd="0" parTransId="{A02F1610-C3B7-460C-83CB-86835FB4771E}" sibTransId="{B8D2DA78-EC73-46CF-A7B9-19C32D61E997}"/>
    <dgm:cxn modelId="{547A959D-C93C-49F3-BFF4-F97C7F306196}" type="presOf" srcId="{2DAAF53E-8299-4EC5-B419-4804BAE97A88}" destId="{B8FCBC13-4E4D-4AA5-B6ED-AF474F8CB544}" srcOrd="0" destOrd="0" presId="urn:microsoft.com/office/officeart/2005/8/layout/target2"/>
    <dgm:cxn modelId="{0CC5A8E1-EF4F-4C8E-B2BA-80310FD50362}" srcId="{3010D462-B6D3-410E-93CA-74FE08C40289}" destId="{4A7F41EF-600D-424D-AB7C-A0F94D00A53D}" srcOrd="0" destOrd="0" parTransId="{1D771519-9684-4F7D-AC74-3B61E651A53A}" sibTransId="{01905081-E6EB-41C6-8911-EDEDF9FF3312}"/>
    <dgm:cxn modelId="{09F90F4D-13F0-440B-8C5D-E4133FE08957}" srcId="{3B1E9666-3CAD-42B2-BB99-8096ADA98905}" destId="{8E3152E0-E674-484C-8642-20384ED14B29}" srcOrd="0" destOrd="0" parTransId="{7D1B8187-3C36-47C4-B49B-6CE38CA5F559}" sibTransId="{EB43E14F-E6D8-45CD-9601-65AD9603960E}"/>
    <dgm:cxn modelId="{2EDA2877-1AA8-4B2A-8F78-364EC94C72B7}" srcId="{3B1E9666-3CAD-42B2-BB99-8096ADA98905}" destId="{2DAAF53E-8299-4EC5-B419-4804BAE97A88}" srcOrd="2" destOrd="0" parTransId="{06F0A6C6-B0EA-430A-BF6E-1D1680946098}" sibTransId="{40EFCD6F-CA88-42A3-AE25-1B440CFA92DF}"/>
    <dgm:cxn modelId="{9B6B1D28-B18D-4FBE-B804-26D0A4666ABF}" type="presOf" srcId="{8A8637B8-72C8-4425-B101-C7F154F9B033}" destId="{0B60BBA2-E11E-4353-B16B-A2EBDA7FC7D4}" srcOrd="0" destOrd="0" presId="urn:microsoft.com/office/officeart/2005/8/layout/target2"/>
    <dgm:cxn modelId="{3FF630A2-7FD1-4565-AF9E-789F74AA4B37}" srcId="{8E3152E0-E674-484C-8642-20384ED14B29}" destId="{4564B9AF-F5EB-43BD-A4A4-2BC67C4E1592}" srcOrd="1" destOrd="0" parTransId="{424BBA96-A2D9-4513-8AB2-862B1F6A4167}" sibTransId="{4A229AC7-E67A-41ED-B1C8-D21679DAC1F0}"/>
    <dgm:cxn modelId="{8159301D-75DC-446C-8F25-3B775D844678}" srcId="{2DAAF53E-8299-4EC5-B419-4804BAE97A88}" destId="{9616158D-51C6-4C6C-966B-6511DF2B3CDD}" srcOrd="1" destOrd="0" parTransId="{B5935192-8992-46E9-9E76-5686BCC8CAEA}" sibTransId="{F6F90025-FE81-4A85-A11A-784D0923FCAA}"/>
    <dgm:cxn modelId="{F4237665-01AA-4F1A-BA51-687998DC103B}" type="presOf" srcId="{8E3152E0-E674-484C-8642-20384ED14B29}" destId="{19B94698-E816-4D12-B3AB-3BBC8F893A44}" srcOrd="0" destOrd="0" presId="urn:microsoft.com/office/officeart/2005/8/layout/target2"/>
    <dgm:cxn modelId="{E1589870-8090-454C-B45D-65E222D79E60}" srcId="{3B1E9666-3CAD-42B2-BB99-8096ADA98905}" destId="{3010D462-B6D3-410E-93CA-74FE08C40289}" srcOrd="1" destOrd="0" parTransId="{1EC9B811-AD3C-4765-B044-D10579F89C39}" sibTransId="{AF9CF6E5-DB70-4781-9C3F-37CAF649DFC3}"/>
    <dgm:cxn modelId="{D8ACF8C6-FB51-4E99-824A-77AB30FFA2EF}" type="presOf" srcId="{4564B9AF-F5EB-43BD-A4A4-2BC67C4E1592}" destId="{BE8396A0-343E-4591-A893-1853FEBC03E9}" srcOrd="0" destOrd="0" presId="urn:microsoft.com/office/officeart/2005/8/layout/target2"/>
    <dgm:cxn modelId="{C9204EB7-3565-4FC8-86B5-AECE062288DE}" type="presParOf" srcId="{03FCBB2C-CED5-45E8-AFDF-D97EF8AFF404}" destId="{E360C909-204B-4F27-9D22-867C83652F7F}" srcOrd="0" destOrd="0" presId="urn:microsoft.com/office/officeart/2005/8/layout/target2"/>
    <dgm:cxn modelId="{59CD1816-07C0-48DC-B530-E7AA645F3FE3}" type="presParOf" srcId="{E360C909-204B-4F27-9D22-867C83652F7F}" destId="{19B94698-E816-4D12-B3AB-3BBC8F893A44}" srcOrd="0" destOrd="0" presId="urn:microsoft.com/office/officeart/2005/8/layout/target2"/>
    <dgm:cxn modelId="{90CA9801-788C-4972-B3B2-4257470182A4}" type="presParOf" srcId="{E360C909-204B-4F27-9D22-867C83652F7F}" destId="{19C94118-F409-4924-9C7C-7550D6BD3F22}" srcOrd="1" destOrd="0" presId="urn:microsoft.com/office/officeart/2005/8/layout/target2"/>
    <dgm:cxn modelId="{90AD1293-8450-492F-BC6A-AB00C46C8082}" type="presParOf" srcId="{19C94118-F409-4924-9C7C-7550D6BD3F22}" destId="{755A236A-217E-46D1-8281-80AFAAC6C0DA}" srcOrd="0" destOrd="0" presId="urn:microsoft.com/office/officeart/2005/8/layout/target2"/>
    <dgm:cxn modelId="{0FCB177F-F84C-41DE-90BC-5E89A7094F33}" type="presParOf" srcId="{19C94118-F409-4924-9C7C-7550D6BD3F22}" destId="{977F9811-74C4-4607-8457-4C47FFA695FB}" srcOrd="1" destOrd="0" presId="urn:microsoft.com/office/officeart/2005/8/layout/target2"/>
    <dgm:cxn modelId="{1868AB12-1F75-42D9-B3DA-D0CFF7D51280}" type="presParOf" srcId="{19C94118-F409-4924-9C7C-7550D6BD3F22}" destId="{BE8396A0-343E-4591-A893-1853FEBC03E9}" srcOrd="2" destOrd="0" presId="urn:microsoft.com/office/officeart/2005/8/layout/target2"/>
    <dgm:cxn modelId="{9292DB84-B432-4AFF-8B1B-9802222EAF09}" type="presParOf" srcId="{03FCBB2C-CED5-45E8-AFDF-D97EF8AFF404}" destId="{462495D1-0378-459C-88C8-DD78BD0BEC94}" srcOrd="1" destOrd="0" presId="urn:microsoft.com/office/officeart/2005/8/layout/target2"/>
    <dgm:cxn modelId="{7F7CAFAA-6155-4AE9-BBB1-A397D6228550}" type="presParOf" srcId="{462495D1-0378-459C-88C8-DD78BD0BEC94}" destId="{6B984805-E31E-40E3-841D-E18CE8231E67}" srcOrd="0" destOrd="0" presId="urn:microsoft.com/office/officeart/2005/8/layout/target2"/>
    <dgm:cxn modelId="{0CD2DA98-A4DD-438B-87A7-ADA36E01B805}" type="presParOf" srcId="{462495D1-0378-459C-88C8-DD78BD0BEC94}" destId="{E486A0F5-58B7-462D-BC71-B1731F5DC167}" srcOrd="1" destOrd="0" presId="urn:microsoft.com/office/officeart/2005/8/layout/target2"/>
    <dgm:cxn modelId="{7B596900-F755-4994-9738-F671869A7BB3}" type="presParOf" srcId="{E486A0F5-58B7-462D-BC71-B1731F5DC167}" destId="{235F0858-7E62-4A45-B514-0C14671BFC85}" srcOrd="0" destOrd="0" presId="urn:microsoft.com/office/officeart/2005/8/layout/target2"/>
    <dgm:cxn modelId="{C145E9AD-AF60-48E9-ABCF-A90816F96B52}" type="presParOf" srcId="{E486A0F5-58B7-462D-BC71-B1731F5DC167}" destId="{25210A42-64CF-48C5-B3F3-DEF4FDBEF8AB}" srcOrd="1" destOrd="0" presId="urn:microsoft.com/office/officeart/2005/8/layout/target2"/>
    <dgm:cxn modelId="{60DC93A0-6403-41B0-AB55-2DBF1F4C47D2}" type="presParOf" srcId="{E486A0F5-58B7-462D-BC71-B1731F5DC167}" destId="{6B67E8ED-C250-4A84-9F73-3EF605681D46}" srcOrd="2" destOrd="0" presId="urn:microsoft.com/office/officeart/2005/8/layout/target2"/>
    <dgm:cxn modelId="{48E54F9A-5FB6-4042-9192-1D9DE5A38308}" type="presParOf" srcId="{03FCBB2C-CED5-45E8-AFDF-D97EF8AFF404}" destId="{B1C505D5-F3FA-428E-BBDE-6D21B8D8A4BC}" srcOrd="2" destOrd="0" presId="urn:microsoft.com/office/officeart/2005/8/layout/target2"/>
    <dgm:cxn modelId="{85E0093D-2777-48B5-BFFA-4241F4384D8D}" type="presParOf" srcId="{B1C505D5-F3FA-428E-BBDE-6D21B8D8A4BC}" destId="{B8FCBC13-4E4D-4AA5-B6ED-AF474F8CB544}" srcOrd="0" destOrd="0" presId="urn:microsoft.com/office/officeart/2005/8/layout/target2"/>
    <dgm:cxn modelId="{63818E8D-917D-4E4C-925C-865B45B44F92}" type="presParOf" srcId="{B1C505D5-F3FA-428E-BBDE-6D21B8D8A4BC}" destId="{FC91EB25-DE58-4A33-A04E-1A8CA0C73A9C}" srcOrd="1" destOrd="0" presId="urn:microsoft.com/office/officeart/2005/8/layout/target2"/>
    <dgm:cxn modelId="{5DE8BFC0-8BF0-4E39-BE20-456EDDA7D230}" type="presParOf" srcId="{FC91EB25-DE58-4A33-A04E-1A8CA0C73A9C}" destId="{0B60BBA2-E11E-4353-B16B-A2EBDA7FC7D4}" srcOrd="0" destOrd="0" presId="urn:microsoft.com/office/officeart/2005/8/layout/target2"/>
    <dgm:cxn modelId="{BF8D12FD-70B4-4F90-95F2-C220E458E7F1}" type="presParOf" srcId="{FC91EB25-DE58-4A33-A04E-1A8CA0C73A9C}" destId="{913EBC1B-C022-4692-B000-4CB7BC47655F}" srcOrd="1" destOrd="0" presId="urn:microsoft.com/office/officeart/2005/8/layout/target2"/>
    <dgm:cxn modelId="{CEA46CEB-A184-42D9-8815-64915664F7E5}" type="presParOf" srcId="{FC91EB25-DE58-4A33-A04E-1A8CA0C73A9C}" destId="{1E8711A6-5235-4EB7-B118-5F2AD3E45727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C46CE6D-BC9F-46D8-9C87-31CF0B946E73}" type="doc">
      <dgm:prSet loTypeId="urn:microsoft.com/office/officeart/2005/8/layout/gear1" loCatId="relationship" qsTypeId="urn:microsoft.com/office/officeart/2005/8/quickstyle/simple1" qsCatId="simple" csTypeId="urn:microsoft.com/office/officeart/2005/8/colors/accent5_4" csCatId="accent5" phldr="1"/>
      <dgm:spPr/>
    </dgm:pt>
    <dgm:pt modelId="{F03E6554-C833-46A3-90A1-E99EE4E1CE57}">
      <dgm:prSet phldrT="[Κείμενο]" custT="1"/>
      <dgm:spPr/>
      <dgm:t>
        <a:bodyPr/>
        <a:lstStyle/>
        <a:p>
          <a:r>
            <a:rPr lang="el-GR" sz="2800" dirty="0" smtClean="0"/>
            <a:t>Μαθητικές κοινότητες</a:t>
          </a:r>
          <a:endParaRPr lang="el-GR" sz="2800" dirty="0"/>
        </a:p>
      </dgm:t>
    </dgm:pt>
    <dgm:pt modelId="{ACD5D4A6-0386-4A70-9A72-3B2EFFD7EAF5}" type="parTrans" cxnId="{D10E629A-8C7E-45A3-A1AC-4F2E1DD82924}">
      <dgm:prSet/>
      <dgm:spPr/>
      <dgm:t>
        <a:bodyPr/>
        <a:lstStyle/>
        <a:p>
          <a:endParaRPr lang="el-GR"/>
        </a:p>
      </dgm:t>
    </dgm:pt>
    <dgm:pt modelId="{3033C5E4-FE1B-4391-8295-4F3EFDFEEFA7}" type="sibTrans" cxnId="{D10E629A-8C7E-45A3-A1AC-4F2E1DD82924}">
      <dgm:prSet/>
      <dgm:spPr/>
      <dgm:t>
        <a:bodyPr/>
        <a:lstStyle/>
        <a:p>
          <a:endParaRPr lang="el-GR"/>
        </a:p>
      </dgm:t>
    </dgm:pt>
    <dgm:pt modelId="{3A2A341E-3E5B-487A-8EBC-A5228D3FDC33}">
      <dgm:prSet phldrT="[Κείμενο]" custT="1"/>
      <dgm:spPr/>
      <dgm:t>
        <a:bodyPr/>
        <a:lstStyle/>
        <a:p>
          <a:r>
            <a:rPr lang="el-GR" sz="2000" dirty="0" smtClean="0"/>
            <a:t>Παιδαγωγικός θεσμός</a:t>
          </a:r>
          <a:endParaRPr lang="el-GR" sz="2000" dirty="0"/>
        </a:p>
      </dgm:t>
    </dgm:pt>
    <dgm:pt modelId="{79A28E2B-E21D-41F6-91D8-6DC467DE42E4}" type="parTrans" cxnId="{491F6921-7EF1-48FB-8FBB-6132945521EF}">
      <dgm:prSet/>
      <dgm:spPr/>
      <dgm:t>
        <a:bodyPr/>
        <a:lstStyle/>
        <a:p>
          <a:endParaRPr lang="el-GR"/>
        </a:p>
      </dgm:t>
    </dgm:pt>
    <dgm:pt modelId="{30464D79-CD12-42F9-AEDD-1DED5A738BBE}" type="sibTrans" cxnId="{491F6921-7EF1-48FB-8FBB-6132945521EF}">
      <dgm:prSet/>
      <dgm:spPr/>
      <dgm:t>
        <a:bodyPr/>
        <a:lstStyle/>
        <a:p>
          <a:endParaRPr lang="el-GR"/>
        </a:p>
      </dgm:t>
    </dgm:pt>
    <dgm:pt modelId="{E6B05165-9E7D-4876-81CA-8637DC8817B6}">
      <dgm:prSet phldrT="[Κείμενο]" custT="1"/>
      <dgm:spPr/>
      <dgm:t>
        <a:bodyPr/>
        <a:lstStyle/>
        <a:p>
          <a:r>
            <a:rPr lang="el-GR" sz="2000" dirty="0" smtClean="0"/>
            <a:t>Μαθητική έκφραση για τα σχολικά θέματα</a:t>
          </a:r>
          <a:endParaRPr lang="el-GR" sz="2000" dirty="0"/>
        </a:p>
      </dgm:t>
    </dgm:pt>
    <dgm:pt modelId="{4949B71F-7320-4F20-A38D-3809427904A2}" type="parTrans" cxnId="{916D98FC-06B9-40E9-B557-A2850F05913D}">
      <dgm:prSet/>
      <dgm:spPr/>
      <dgm:t>
        <a:bodyPr/>
        <a:lstStyle/>
        <a:p>
          <a:endParaRPr lang="el-GR"/>
        </a:p>
      </dgm:t>
    </dgm:pt>
    <dgm:pt modelId="{0B9B1FC1-744E-4677-9EC1-E1F21E4195A8}" type="sibTrans" cxnId="{916D98FC-06B9-40E9-B557-A2850F05913D}">
      <dgm:prSet/>
      <dgm:spPr/>
      <dgm:t>
        <a:bodyPr/>
        <a:lstStyle/>
        <a:p>
          <a:endParaRPr lang="el-GR"/>
        </a:p>
      </dgm:t>
    </dgm:pt>
    <dgm:pt modelId="{85C815F5-50C0-4A47-8D90-1355CE0D8351}" type="pres">
      <dgm:prSet presAssocID="{2C46CE6D-BC9F-46D8-9C87-31CF0B946E7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27E443A-D607-4BF4-82DF-4064FC0BC6B1}" type="pres">
      <dgm:prSet presAssocID="{F03E6554-C833-46A3-90A1-E99EE4E1CE57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08C3AF0-2D6F-4F85-B978-6B2A8E0A3C0E}" type="pres">
      <dgm:prSet presAssocID="{F03E6554-C833-46A3-90A1-E99EE4E1CE57}" presName="gear1srcNode" presStyleLbl="node1" presStyleIdx="0" presStyleCnt="3"/>
      <dgm:spPr/>
      <dgm:t>
        <a:bodyPr/>
        <a:lstStyle/>
        <a:p>
          <a:endParaRPr lang="el-GR"/>
        </a:p>
      </dgm:t>
    </dgm:pt>
    <dgm:pt modelId="{BD34BEFC-D890-47A8-8767-441E9ED2F07C}" type="pres">
      <dgm:prSet presAssocID="{F03E6554-C833-46A3-90A1-E99EE4E1CE57}" presName="gear1dstNode" presStyleLbl="node1" presStyleIdx="0" presStyleCnt="3"/>
      <dgm:spPr/>
      <dgm:t>
        <a:bodyPr/>
        <a:lstStyle/>
        <a:p>
          <a:endParaRPr lang="el-GR"/>
        </a:p>
      </dgm:t>
    </dgm:pt>
    <dgm:pt modelId="{33CC6895-E1D4-4ADC-9142-14B101264560}" type="pres">
      <dgm:prSet presAssocID="{3A2A341E-3E5B-487A-8EBC-A5228D3FDC3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2DD5E16-4E13-434A-B81F-736BF77E8E3F}" type="pres">
      <dgm:prSet presAssocID="{3A2A341E-3E5B-487A-8EBC-A5228D3FDC33}" presName="gear2srcNode" presStyleLbl="node1" presStyleIdx="1" presStyleCnt="3"/>
      <dgm:spPr/>
      <dgm:t>
        <a:bodyPr/>
        <a:lstStyle/>
        <a:p>
          <a:endParaRPr lang="el-GR"/>
        </a:p>
      </dgm:t>
    </dgm:pt>
    <dgm:pt modelId="{2E530EFE-F53B-440C-8ED8-7955B22307A8}" type="pres">
      <dgm:prSet presAssocID="{3A2A341E-3E5B-487A-8EBC-A5228D3FDC33}" presName="gear2dstNode" presStyleLbl="node1" presStyleIdx="1" presStyleCnt="3"/>
      <dgm:spPr/>
      <dgm:t>
        <a:bodyPr/>
        <a:lstStyle/>
        <a:p>
          <a:endParaRPr lang="el-GR"/>
        </a:p>
      </dgm:t>
    </dgm:pt>
    <dgm:pt modelId="{3DFAC268-F3E9-4C7D-AC00-6087FABAEB43}" type="pres">
      <dgm:prSet presAssocID="{E6B05165-9E7D-4876-81CA-8637DC8817B6}" presName="gear3" presStyleLbl="node1" presStyleIdx="2" presStyleCnt="3" custScaleX="102940" custScaleY="106348"/>
      <dgm:spPr/>
      <dgm:t>
        <a:bodyPr/>
        <a:lstStyle/>
        <a:p>
          <a:endParaRPr lang="el-GR"/>
        </a:p>
      </dgm:t>
    </dgm:pt>
    <dgm:pt modelId="{EE509B49-D896-443C-A7C7-AFDB8C6764C7}" type="pres">
      <dgm:prSet presAssocID="{E6B05165-9E7D-4876-81CA-8637DC8817B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926225B-04E8-4441-B0DD-6943581CA690}" type="pres">
      <dgm:prSet presAssocID="{E6B05165-9E7D-4876-81CA-8637DC8817B6}" presName="gear3srcNode" presStyleLbl="node1" presStyleIdx="2" presStyleCnt="3"/>
      <dgm:spPr/>
      <dgm:t>
        <a:bodyPr/>
        <a:lstStyle/>
        <a:p>
          <a:endParaRPr lang="el-GR"/>
        </a:p>
      </dgm:t>
    </dgm:pt>
    <dgm:pt modelId="{9752CB5E-523C-4DEE-9B4B-5A659DA8D791}" type="pres">
      <dgm:prSet presAssocID="{E6B05165-9E7D-4876-81CA-8637DC8817B6}" presName="gear3dstNode" presStyleLbl="node1" presStyleIdx="2" presStyleCnt="3"/>
      <dgm:spPr/>
      <dgm:t>
        <a:bodyPr/>
        <a:lstStyle/>
        <a:p>
          <a:endParaRPr lang="el-GR"/>
        </a:p>
      </dgm:t>
    </dgm:pt>
    <dgm:pt modelId="{4CC591D7-D3B5-4140-939B-8457217014FB}" type="pres">
      <dgm:prSet presAssocID="{3033C5E4-FE1B-4391-8295-4F3EFDFEEFA7}" presName="connector1" presStyleLbl="sibTrans2D1" presStyleIdx="0" presStyleCnt="3"/>
      <dgm:spPr/>
      <dgm:t>
        <a:bodyPr/>
        <a:lstStyle/>
        <a:p>
          <a:endParaRPr lang="el-GR"/>
        </a:p>
      </dgm:t>
    </dgm:pt>
    <dgm:pt modelId="{4768752F-7854-4D57-8C8E-1F50D7FEF7A1}" type="pres">
      <dgm:prSet presAssocID="{30464D79-CD12-42F9-AEDD-1DED5A738BBE}" presName="connector2" presStyleLbl="sibTrans2D1" presStyleIdx="1" presStyleCnt="3"/>
      <dgm:spPr/>
      <dgm:t>
        <a:bodyPr/>
        <a:lstStyle/>
        <a:p>
          <a:endParaRPr lang="el-GR"/>
        </a:p>
      </dgm:t>
    </dgm:pt>
    <dgm:pt modelId="{27683FC7-5EEC-4935-A64D-1018252B4329}" type="pres">
      <dgm:prSet presAssocID="{0B9B1FC1-744E-4677-9EC1-E1F21E4195A8}" presName="connector3" presStyleLbl="sibTrans2D1" presStyleIdx="2" presStyleCnt="3"/>
      <dgm:spPr/>
      <dgm:t>
        <a:bodyPr/>
        <a:lstStyle/>
        <a:p>
          <a:endParaRPr lang="el-GR"/>
        </a:p>
      </dgm:t>
    </dgm:pt>
  </dgm:ptLst>
  <dgm:cxnLst>
    <dgm:cxn modelId="{16AC9502-5429-4D2B-A00B-8CA1BFC014C4}" type="presOf" srcId="{E6B05165-9E7D-4876-81CA-8637DC8817B6}" destId="{5926225B-04E8-4441-B0DD-6943581CA690}" srcOrd="2" destOrd="0" presId="urn:microsoft.com/office/officeart/2005/8/layout/gear1"/>
    <dgm:cxn modelId="{88A86DA3-30ED-447E-B733-93155C8F5F37}" type="presOf" srcId="{F03E6554-C833-46A3-90A1-E99EE4E1CE57}" destId="{208C3AF0-2D6F-4F85-B978-6B2A8E0A3C0E}" srcOrd="1" destOrd="0" presId="urn:microsoft.com/office/officeart/2005/8/layout/gear1"/>
    <dgm:cxn modelId="{491F6921-7EF1-48FB-8FBB-6132945521EF}" srcId="{2C46CE6D-BC9F-46D8-9C87-31CF0B946E73}" destId="{3A2A341E-3E5B-487A-8EBC-A5228D3FDC33}" srcOrd="1" destOrd="0" parTransId="{79A28E2B-E21D-41F6-91D8-6DC467DE42E4}" sibTransId="{30464D79-CD12-42F9-AEDD-1DED5A738BBE}"/>
    <dgm:cxn modelId="{0CCC4AD5-40DA-4251-A175-D50616456842}" type="presOf" srcId="{E6B05165-9E7D-4876-81CA-8637DC8817B6}" destId="{EE509B49-D896-443C-A7C7-AFDB8C6764C7}" srcOrd="1" destOrd="0" presId="urn:microsoft.com/office/officeart/2005/8/layout/gear1"/>
    <dgm:cxn modelId="{5A11BD60-AC3D-4531-9191-73BED7F59D0D}" type="presOf" srcId="{30464D79-CD12-42F9-AEDD-1DED5A738BBE}" destId="{4768752F-7854-4D57-8C8E-1F50D7FEF7A1}" srcOrd="0" destOrd="0" presId="urn:microsoft.com/office/officeart/2005/8/layout/gear1"/>
    <dgm:cxn modelId="{27A493B3-6306-4A43-860B-821F6DB63DB3}" type="presOf" srcId="{F03E6554-C833-46A3-90A1-E99EE4E1CE57}" destId="{BD34BEFC-D890-47A8-8767-441E9ED2F07C}" srcOrd="2" destOrd="0" presId="urn:microsoft.com/office/officeart/2005/8/layout/gear1"/>
    <dgm:cxn modelId="{00913590-28B6-454A-A625-218194C44462}" type="presOf" srcId="{E6B05165-9E7D-4876-81CA-8637DC8817B6}" destId="{3DFAC268-F3E9-4C7D-AC00-6087FABAEB43}" srcOrd="0" destOrd="0" presId="urn:microsoft.com/office/officeart/2005/8/layout/gear1"/>
    <dgm:cxn modelId="{D10E629A-8C7E-45A3-A1AC-4F2E1DD82924}" srcId="{2C46CE6D-BC9F-46D8-9C87-31CF0B946E73}" destId="{F03E6554-C833-46A3-90A1-E99EE4E1CE57}" srcOrd="0" destOrd="0" parTransId="{ACD5D4A6-0386-4A70-9A72-3B2EFFD7EAF5}" sibTransId="{3033C5E4-FE1B-4391-8295-4F3EFDFEEFA7}"/>
    <dgm:cxn modelId="{64200134-A349-486A-928A-ACD04D01D0F4}" type="presOf" srcId="{3A2A341E-3E5B-487A-8EBC-A5228D3FDC33}" destId="{52DD5E16-4E13-434A-B81F-736BF77E8E3F}" srcOrd="1" destOrd="0" presId="urn:microsoft.com/office/officeart/2005/8/layout/gear1"/>
    <dgm:cxn modelId="{40677D48-E8AB-4BE7-8D93-A69A78132AD0}" type="presOf" srcId="{3A2A341E-3E5B-487A-8EBC-A5228D3FDC33}" destId="{2E530EFE-F53B-440C-8ED8-7955B22307A8}" srcOrd="2" destOrd="0" presId="urn:microsoft.com/office/officeart/2005/8/layout/gear1"/>
    <dgm:cxn modelId="{D57AAB4C-FD47-4962-8098-80DFEE8202B9}" type="presOf" srcId="{E6B05165-9E7D-4876-81CA-8637DC8817B6}" destId="{9752CB5E-523C-4DEE-9B4B-5A659DA8D791}" srcOrd="3" destOrd="0" presId="urn:microsoft.com/office/officeart/2005/8/layout/gear1"/>
    <dgm:cxn modelId="{D4E83EBB-0C59-4FCE-ADCE-316A63F9051D}" type="presOf" srcId="{0B9B1FC1-744E-4677-9EC1-E1F21E4195A8}" destId="{27683FC7-5EEC-4935-A64D-1018252B4329}" srcOrd="0" destOrd="0" presId="urn:microsoft.com/office/officeart/2005/8/layout/gear1"/>
    <dgm:cxn modelId="{9CF3A97D-DE74-41B2-BE02-16FDC94AE831}" type="presOf" srcId="{3A2A341E-3E5B-487A-8EBC-A5228D3FDC33}" destId="{33CC6895-E1D4-4ADC-9142-14B101264560}" srcOrd="0" destOrd="0" presId="urn:microsoft.com/office/officeart/2005/8/layout/gear1"/>
    <dgm:cxn modelId="{E0318351-4116-415E-A285-C686B2E61E2F}" type="presOf" srcId="{3033C5E4-FE1B-4391-8295-4F3EFDFEEFA7}" destId="{4CC591D7-D3B5-4140-939B-8457217014FB}" srcOrd="0" destOrd="0" presId="urn:microsoft.com/office/officeart/2005/8/layout/gear1"/>
    <dgm:cxn modelId="{199BB86F-315E-40A4-B552-57F418038C6B}" type="presOf" srcId="{2C46CE6D-BC9F-46D8-9C87-31CF0B946E73}" destId="{85C815F5-50C0-4A47-8D90-1355CE0D8351}" srcOrd="0" destOrd="0" presId="urn:microsoft.com/office/officeart/2005/8/layout/gear1"/>
    <dgm:cxn modelId="{F5C9D49E-E2A5-4E48-ABFF-368C17AB0148}" type="presOf" srcId="{F03E6554-C833-46A3-90A1-E99EE4E1CE57}" destId="{127E443A-D607-4BF4-82DF-4064FC0BC6B1}" srcOrd="0" destOrd="0" presId="urn:microsoft.com/office/officeart/2005/8/layout/gear1"/>
    <dgm:cxn modelId="{916D98FC-06B9-40E9-B557-A2850F05913D}" srcId="{2C46CE6D-BC9F-46D8-9C87-31CF0B946E73}" destId="{E6B05165-9E7D-4876-81CA-8637DC8817B6}" srcOrd="2" destOrd="0" parTransId="{4949B71F-7320-4F20-A38D-3809427904A2}" sibTransId="{0B9B1FC1-744E-4677-9EC1-E1F21E4195A8}"/>
    <dgm:cxn modelId="{DFE383F9-1C15-44E6-BD32-FDD12BC667FF}" type="presParOf" srcId="{85C815F5-50C0-4A47-8D90-1355CE0D8351}" destId="{127E443A-D607-4BF4-82DF-4064FC0BC6B1}" srcOrd="0" destOrd="0" presId="urn:microsoft.com/office/officeart/2005/8/layout/gear1"/>
    <dgm:cxn modelId="{BBF67893-5FB8-47AE-9872-FA9A550E3216}" type="presParOf" srcId="{85C815F5-50C0-4A47-8D90-1355CE0D8351}" destId="{208C3AF0-2D6F-4F85-B978-6B2A8E0A3C0E}" srcOrd="1" destOrd="0" presId="urn:microsoft.com/office/officeart/2005/8/layout/gear1"/>
    <dgm:cxn modelId="{2132B770-D0FC-414D-B45C-F84ABA5879B9}" type="presParOf" srcId="{85C815F5-50C0-4A47-8D90-1355CE0D8351}" destId="{BD34BEFC-D890-47A8-8767-441E9ED2F07C}" srcOrd="2" destOrd="0" presId="urn:microsoft.com/office/officeart/2005/8/layout/gear1"/>
    <dgm:cxn modelId="{18BDD75B-4317-464E-B618-A23755D96AAA}" type="presParOf" srcId="{85C815F5-50C0-4A47-8D90-1355CE0D8351}" destId="{33CC6895-E1D4-4ADC-9142-14B101264560}" srcOrd="3" destOrd="0" presId="urn:microsoft.com/office/officeart/2005/8/layout/gear1"/>
    <dgm:cxn modelId="{6547E816-8504-4A30-950E-545DED3D914A}" type="presParOf" srcId="{85C815F5-50C0-4A47-8D90-1355CE0D8351}" destId="{52DD5E16-4E13-434A-B81F-736BF77E8E3F}" srcOrd="4" destOrd="0" presId="urn:microsoft.com/office/officeart/2005/8/layout/gear1"/>
    <dgm:cxn modelId="{ECE7A776-1AA5-4AC1-920E-1AFA8D613A48}" type="presParOf" srcId="{85C815F5-50C0-4A47-8D90-1355CE0D8351}" destId="{2E530EFE-F53B-440C-8ED8-7955B22307A8}" srcOrd="5" destOrd="0" presId="urn:microsoft.com/office/officeart/2005/8/layout/gear1"/>
    <dgm:cxn modelId="{A00C3CC0-68F6-44A0-A281-27D09C42B067}" type="presParOf" srcId="{85C815F5-50C0-4A47-8D90-1355CE0D8351}" destId="{3DFAC268-F3E9-4C7D-AC00-6087FABAEB43}" srcOrd="6" destOrd="0" presId="urn:microsoft.com/office/officeart/2005/8/layout/gear1"/>
    <dgm:cxn modelId="{DB19B608-84CE-46F2-9D44-90895EFA4E0C}" type="presParOf" srcId="{85C815F5-50C0-4A47-8D90-1355CE0D8351}" destId="{EE509B49-D896-443C-A7C7-AFDB8C6764C7}" srcOrd="7" destOrd="0" presId="urn:microsoft.com/office/officeart/2005/8/layout/gear1"/>
    <dgm:cxn modelId="{A23B89C8-496B-444F-8967-C28F259D9A41}" type="presParOf" srcId="{85C815F5-50C0-4A47-8D90-1355CE0D8351}" destId="{5926225B-04E8-4441-B0DD-6943581CA690}" srcOrd="8" destOrd="0" presId="urn:microsoft.com/office/officeart/2005/8/layout/gear1"/>
    <dgm:cxn modelId="{204AF016-88C4-4D4C-8610-9D8431BD80AC}" type="presParOf" srcId="{85C815F5-50C0-4A47-8D90-1355CE0D8351}" destId="{9752CB5E-523C-4DEE-9B4B-5A659DA8D791}" srcOrd="9" destOrd="0" presId="urn:microsoft.com/office/officeart/2005/8/layout/gear1"/>
    <dgm:cxn modelId="{F3596766-8495-4254-9001-A46879B0AA73}" type="presParOf" srcId="{85C815F5-50C0-4A47-8D90-1355CE0D8351}" destId="{4CC591D7-D3B5-4140-939B-8457217014FB}" srcOrd="10" destOrd="0" presId="urn:microsoft.com/office/officeart/2005/8/layout/gear1"/>
    <dgm:cxn modelId="{9C60B317-6A50-45D6-8F9B-EA9A5B2DC347}" type="presParOf" srcId="{85C815F5-50C0-4A47-8D90-1355CE0D8351}" destId="{4768752F-7854-4D57-8C8E-1F50D7FEF7A1}" srcOrd="11" destOrd="0" presId="urn:microsoft.com/office/officeart/2005/8/layout/gear1"/>
    <dgm:cxn modelId="{CFDD85E1-CF85-4928-BE77-4776C2B967D4}" type="presParOf" srcId="{85C815F5-50C0-4A47-8D90-1355CE0D8351}" destId="{27683FC7-5EEC-4935-A64D-1018252B432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689F718-C723-4339-B302-E615DB0E27D9}" type="doc">
      <dgm:prSet loTypeId="urn:microsoft.com/office/officeart/2005/8/layout/arrow6" loCatId="relationship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l-GR"/>
        </a:p>
      </dgm:t>
    </dgm:pt>
    <dgm:pt modelId="{B91377FC-0BB0-4A64-BEE0-228E9E2027E4}">
      <dgm:prSet phldrT="[Κείμενο]"/>
      <dgm:spPr/>
      <dgm:t>
        <a:bodyPr/>
        <a:lstStyle/>
        <a:p>
          <a:r>
            <a:rPr lang="el-GR" dirty="0" smtClean="0"/>
            <a:t>Σκοπός των μαθητικών κοινοτήτων </a:t>
          </a:r>
          <a:endParaRPr lang="el-GR" dirty="0"/>
        </a:p>
      </dgm:t>
    </dgm:pt>
    <dgm:pt modelId="{D064E841-FD42-4A61-B7E1-75CF1C908EC7}" type="parTrans" cxnId="{CD4DC058-A0BD-4E7E-B499-6FC2FD42C39B}">
      <dgm:prSet/>
      <dgm:spPr/>
      <dgm:t>
        <a:bodyPr/>
        <a:lstStyle/>
        <a:p>
          <a:endParaRPr lang="el-GR"/>
        </a:p>
      </dgm:t>
    </dgm:pt>
    <dgm:pt modelId="{471EF02F-F1B2-43AD-BC82-07811FCFF4CA}" type="sibTrans" cxnId="{CD4DC058-A0BD-4E7E-B499-6FC2FD42C39B}">
      <dgm:prSet/>
      <dgm:spPr/>
      <dgm:t>
        <a:bodyPr/>
        <a:lstStyle/>
        <a:p>
          <a:endParaRPr lang="el-GR"/>
        </a:p>
      </dgm:t>
    </dgm:pt>
    <dgm:pt modelId="{4B24DFE3-0A9C-4BB9-9BE5-535341BC2A43}">
      <dgm:prSet phldrT="[Κείμενο]"/>
      <dgm:spPr/>
      <dgm:t>
        <a:bodyPr/>
        <a:lstStyle/>
        <a:p>
          <a:r>
            <a:rPr lang="el-GR" dirty="0" smtClean="0"/>
            <a:t>Είναι η μαθητεία στη δημοκρατία</a:t>
          </a:r>
          <a:endParaRPr lang="el-GR" dirty="0"/>
        </a:p>
      </dgm:t>
    </dgm:pt>
    <dgm:pt modelId="{9B05C35B-0C6E-49C4-B70F-560D8C9658BB}" type="parTrans" cxnId="{2A6FA6B3-3760-49A2-844D-4E00C3EE805F}">
      <dgm:prSet/>
      <dgm:spPr/>
      <dgm:t>
        <a:bodyPr/>
        <a:lstStyle/>
        <a:p>
          <a:endParaRPr lang="el-GR"/>
        </a:p>
      </dgm:t>
    </dgm:pt>
    <dgm:pt modelId="{3EF7342D-37BB-4474-A36F-0B30892DA4CF}" type="sibTrans" cxnId="{2A6FA6B3-3760-49A2-844D-4E00C3EE805F}">
      <dgm:prSet/>
      <dgm:spPr/>
      <dgm:t>
        <a:bodyPr/>
        <a:lstStyle/>
        <a:p>
          <a:endParaRPr lang="el-GR"/>
        </a:p>
      </dgm:t>
    </dgm:pt>
    <dgm:pt modelId="{0AD7F2EC-AF29-49C6-AFD8-2F27091B6850}" type="pres">
      <dgm:prSet presAssocID="{C689F718-C723-4339-B302-E615DB0E27D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20E7E49-AFD4-4199-9576-4F0BF91CA5E0}" type="pres">
      <dgm:prSet presAssocID="{C689F718-C723-4339-B302-E615DB0E27D9}" presName="ribbon" presStyleLbl="node1" presStyleIdx="0" presStyleCnt="1"/>
      <dgm:spPr/>
    </dgm:pt>
    <dgm:pt modelId="{72F089FF-FFF9-424A-B149-B11436D007D5}" type="pres">
      <dgm:prSet presAssocID="{C689F718-C723-4339-B302-E615DB0E27D9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0007FD3-B972-4CFB-B709-23CCFE353DFB}" type="pres">
      <dgm:prSet presAssocID="{C689F718-C723-4339-B302-E615DB0E27D9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A6FA6B3-3760-49A2-844D-4E00C3EE805F}" srcId="{C689F718-C723-4339-B302-E615DB0E27D9}" destId="{4B24DFE3-0A9C-4BB9-9BE5-535341BC2A43}" srcOrd="1" destOrd="0" parTransId="{9B05C35B-0C6E-49C4-B70F-560D8C9658BB}" sibTransId="{3EF7342D-37BB-4474-A36F-0B30892DA4CF}"/>
    <dgm:cxn modelId="{443C7B1C-56E3-4CA0-AFFA-788E2EE91799}" type="presOf" srcId="{C689F718-C723-4339-B302-E615DB0E27D9}" destId="{0AD7F2EC-AF29-49C6-AFD8-2F27091B6850}" srcOrd="0" destOrd="0" presId="urn:microsoft.com/office/officeart/2005/8/layout/arrow6"/>
    <dgm:cxn modelId="{6B1A368A-CDD7-4A45-8052-BC5F9CFA179A}" type="presOf" srcId="{B91377FC-0BB0-4A64-BEE0-228E9E2027E4}" destId="{72F089FF-FFF9-424A-B149-B11436D007D5}" srcOrd="0" destOrd="0" presId="urn:microsoft.com/office/officeart/2005/8/layout/arrow6"/>
    <dgm:cxn modelId="{CD4DC058-A0BD-4E7E-B499-6FC2FD42C39B}" srcId="{C689F718-C723-4339-B302-E615DB0E27D9}" destId="{B91377FC-0BB0-4A64-BEE0-228E9E2027E4}" srcOrd="0" destOrd="0" parTransId="{D064E841-FD42-4A61-B7E1-75CF1C908EC7}" sibTransId="{471EF02F-F1B2-43AD-BC82-07811FCFF4CA}"/>
    <dgm:cxn modelId="{5738A5B5-FFE5-4057-8FB4-4743C17D6E5B}" type="presOf" srcId="{4B24DFE3-0A9C-4BB9-9BE5-535341BC2A43}" destId="{00007FD3-B972-4CFB-B709-23CCFE353DFB}" srcOrd="0" destOrd="0" presId="urn:microsoft.com/office/officeart/2005/8/layout/arrow6"/>
    <dgm:cxn modelId="{9514C438-D510-4C02-9870-EA086158327B}" type="presParOf" srcId="{0AD7F2EC-AF29-49C6-AFD8-2F27091B6850}" destId="{620E7E49-AFD4-4199-9576-4F0BF91CA5E0}" srcOrd="0" destOrd="0" presId="urn:microsoft.com/office/officeart/2005/8/layout/arrow6"/>
    <dgm:cxn modelId="{2ED066B3-7FD9-4106-A34A-DF27AD0F0A14}" type="presParOf" srcId="{0AD7F2EC-AF29-49C6-AFD8-2F27091B6850}" destId="{72F089FF-FFF9-424A-B149-B11436D007D5}" srcOrd="1" destOrd="0" presId="urn:microsoft.com/office/officeart/2005/8/layout/arrow6"/>
    <dgm:cxn modelId="{47E884B2-E2FA-4941-A29C-BADEEC3830B1}" type="presParOf" srcId="{0AD7F2EC-AF29-49C6-AFD8-2F27091B6850}" destId="{00007FD3-B972-4CFB-B709-23CCFE353DF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79EEC50-3480-4DCB-A2EB-B2163259F598}" type="doc">
      <dgm:prSet loTypeId="urn:microsoft.com/office/officeart/2005/8/layout/target1" loCatId="relationship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el-GR"/>
        </a:p>
      </dgm:t>
    </dgm:pt>
    <dgm:pt modelId="{684C77BC-A102-4EC8-9108-E77FEBCA32AF}">
      <dgm:prSet phldrT="[Κείμενο]" custT="1"/>
      <dgm:spPr/>
      <dgm:t>
        <a:bodyPr/>
        <a:lstStyle/>
        <a:p>
          <a:r>
            <a:rPr lang="el-GR" sz="1600" dirty="0" smtClean="0"/>
            <a:t>Ανάπτυξη δημοκρατικής συνείδησης</a:t>
          </a:r>
          <a:endParaRPr lang="el-GR" sz="1600" dirty="0"/>
        </a:p>
      </dgm:t>
    </dgm:pt>
    <dgm:pt modelId="{8D54F418-DFD9-471C-B9ED-94D1EB1C9FA8}" type="parTrans" cxnId="{31A66E94-D76B-4920-8949-3CBF6C74279E}">
      <dgm:prSet/>
      <dgm:spPr/>
      <dgm:t>
        <a:bodyPr/>
        <a:lstStyle/>
        <a:p>
          <a:endParaRPr lang="el-GR"/>
        </a:p>
      </dgm:t>
    </dgm:pt>
    <dgm:pt modelId="{F2A1339D-E24E-464D-ABD2-40239E7B4BA9}" type="sibTrans" cxnId="{31A66E94-D76B-4920-8949-3CBF6C74279E}">
      <dgm:prSet/>
      <dgm:spPr/>
      <dgm:t>
        <a:bodyPr/>
        <a:lstStyle/>
        <a:p>
          <a:endParaRPr lang="el-GR"/>
        </a:p>
      </dgm:t>
    </dgm:pt>
    <dgm:pt modelId="{FD731C71-9485-4A49-9713-D9BFF4E52EB5}">
      <dgm:prSet phldrT="[Κείμενο]" custT="1"/>
      <dgm:spPr/>
      <dgm:t>
        <a:bodyPr/>
        <a:lstStyle/>
        <a:p>
          <a:r>
            <a:rPr lang="el-GR" sz="1600" dirty="0" smtClean="0"/>
            <a:t>Σεβασμός της αξίας και της προσωπικότητας του καθενός</a:t>
          </a:r>
          <a:endParaRPr lang="el-GR" sz="1600" dirty="0"/>
        </a:p>
      </dgm:t>
    </dgm:pt>
    <dgm:pt modelId="{C867BB4D-6606-48DE-9EB4-DFD3BC2A1A19}" type="parTrans" cxnId="{EDDEAA5A-F69E-4589-99FD-2991AD59915D}">
      <dgm:prSet/>
      <dgm:spPr/>
      <dgm:t>
        <a:bodyPr/>
        <a:lstStyle/>
        <a:p>
          <a:endParaRPr lang="el-GR"/>
        </a:p>
      </dgm:t>
    </dgm:pt>
    <dgm:pt modelId="{387F9EC4-73AB-4DCD-B7EC-96B227BE83CD}" type="sibTrans" cxnId="{EDDEAA5A-F69E-4589-99FD-2991AD59915D}">
      <dgm:prSet/>
      <dgm:spPr/>
      <dgm:t>
        <a:bodyPr/>
        <a:lstStyle/>
        <a:p>
          <a:endParaRPr lang="el-GR"/>
        </a:p>
      </dgm:t>
    </dgm:pt>
    <dgm:pt modelId="{9BE25317-176D-45F0-887E-D4FFB200268A}">
      <dgm:prSet phldrT="[Κείμενο]" custT="1"/>
      <dgm:spPr/>
      <dgm:t>
        <a:bodyPr/>
        <a:lstStyle/>
        <a:p>
          <a:r>
            <a:rPr lang="el-GR" sz="1600" dirty="0" smtClean="0"/>
            <a:t>Ανάπτυξη της ατομικής και κοινωνικής ευθύνης</a:t>
          </a:r>
          <a:endParaRPr lang="el-GR" sz="1600" dirty="0"/>
        </a:p>
      </dgm:t>
    </dgm:pt>
    <dgm:pt modelId="{D4462AAF-2823-420B-AA1A-1088A642E6B3}" type="parTrans" cxnId="{4F3B7B66-84E7-45ED-9178-B38CCC6EC3B7}">
      <dgm:prSet/>
      <dgm:spPr/>
      <dgm:t>
        <a:bodyPr/>
        <a:lstStyle/>
        <a:p>
          <a:endParaRPr lang="el-GR"/>
        </a:p>
      </dgm:t>
    </dgm:pt>
    <dgm:pt modelId="{27208BA5-D97A-402F-8B4B-3934328980E2}" type="sibTrans" cxnId="{4F3B7B66-84E7-45ED-9178-B38CCC6EC3B7}">
      <dgm:prSet/>
      <dgm:spPr/>
      <dgm:t>
        <a:bodyPr/>
        <a:lstStyle/>
        <a:p>
          <a:endParaRPr lang="el-GR"/>
        </a:p>
      </dgm:t>
    </dgm:pt>
    <dgm:pt modelId="{7BA2E047-640D-4002-892B-3BD9F6EAA80A}">
      <dgm:prSet phldrT="[Κείμενο]" custT="1"/>
      <dgm:spPr/>
      <dgm:t>
        <a:bodyPr/>
        <a:lstStyle/>
        <a:p>
          <a:r>
            <a:rPr lang="el-GR" sz="1600" dirty="0" smtClean="0"/>
            <a:t>Ανάπτυξη των ικανοτήτων και δυνατοτήτων του μαθητή</a:t>
          </a:r>
          <a:endParaRPr lang="el-GR" sz="1600" dirty="0"/>
        </a:p>
      </dgm:t>
    </dgm:pt>
    <dgm:pt modelId="{3C39E856-AECF-460E-AAFA-0AFCBE313998}" type="parTrans" cxnId="{397E0977-6BD2-43CD-A49F-8B7DCEF9381B}">
      <dgm:prSet/>
      <dgm:spPr/>
      <dgm:t>
        <a:bodyPr/>
        <a:lstStyle/>
        <a:p>
          <a:endParaRPr lang="el-GR"/>
        </a:p>
      </dgm:t>
    </dgm:pt>
    <dgm:pt modelId="{2843C170-CB3A-4743-8792-8BCDC1206DB2}" type="sibTrans" cxnId="{397E0977-6BD2-43CD-A49F-8B7DCEF9381B}">
      <dgm:prSet/>
      <dgm:spPr/>
      <dgm:t>
        <a:bodyPr/>
        <a:lstStyle/>
        <a:p>
          <a:endParaRPr lang="el-GR"/>
        </a:p>
      </dgm:t>
    </dgm:pt>
    <dgm:pt modelId="{038C47CE-EA68-4BE4-9B3B-8DF3B14FD7C4}">
      <dgm:prSet phldrT="[Κείμενο]" custT="1"/>
      <dgm:spPr/>
      <dgm:t>
        <a:bodyPr/>
        <a:lstStyle/>
        <a:p>
          <a:r>
            <a:rPr lang="el-GR" sz="1600" dirty="0" smtClean="0"/>
            <a:t>Η άσκηση στους κοινωνικούς ρόλους</a:t>
          </a:r>
          <a:endParaRPr lang="el-GR" sz="1600" dirty="0"/>
        </a:p>
      </dgm:t>
    </dgm:pt>
    <dgm:pt modelId="{5BE1F196-F20D-479A-A955-6A394AB960FF}" type="parTrans" cxnId="{84F2E548-63A3-45A1-94F9-0115937D3595}">
      <dgm:prSet/>
      <dgm:spPr/>
      <dgm:t>
        <a:bodyPr/>
        <a:lstStyle/>
        <a:p>
          <a:endParaRPr lang="el-GR"/>
        </a:p>
      </dgm:t>
    </dgm:pt>
    <dgm:pt modelId="{54B3240E-7145-4C34-B63B-0D1C04593ED9}" type="sibTrans" cxnId="{84F2E548-63A3-45A1-94F9-0115937D3595}">
      <dgm:prSet/>
      <dgm:spPr/>
      <dgm:t>
        <a:bodyPr/>
        <a:lstStyle/>
        <a:p>
          <a:endParaRPr lang="el-GR"/>
        </a:p>
      </dgm:t>
    </dgm:pt>
    <dgm:pt modelId="{8EBEBB4C-D048-412C-949C-24D6C100119C}" type="pres">
      <dgm:prSet presAssocID="{B79EEC50-3480-4DCB-A2EB-B2163259F598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59956601-80EE-47C7-B91B-202CDBB21246}" type="pres">
      <dgm:prSet presAssocID="{684C77BC-A102-4EC8-9108-E77FEBCA32AF}" presName="circle1" presStyleLbl="lnNode1" presStyleIdx="0" presStyleCnt="5"/>
      <dgm:spPr/>
    </dgm:pt>
    <dgm:pt modelId="{90E08B2E-6F8E-4850-A2AA-2BBC68859B3F}" type="pres">
      <dgm:prSet presAssocID="{684C77BC-A102-4EC8-9108-E77FEBCA32AF}" presName="text1" presStyleLbl="revTx" presStyleIdx="0" presStyleCnt="5" custScaleX="173836" custLinFactNeighborX="34644" custLinFactNeighborY="-1388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7133682-130B-45AD-8AF4-38A6AF2D579C}" type="pres">
      <dgm:prSet presAssocID="{684C77BC-A102-4EC8-9108-E77FEBCA32AF}" presName="line1" presStyleLbl="callout" presStyleIdx="0" presStyleCnt="10"/>
      <dgm:spPr/>
    </dgm:pt>
    <dgm:pt modelId="{AD55675D-2515-476C-A386-CDB4F19A7AB1}" type="pres">
      <dgm:prSet presAssocID="{684C77BC-A102-4EC8-9108-E77FEBCA32AF}" presName="d1" presStyleLbl="callout" presStyleIdx="1" presStyleCnt="10"/>
      <dgm:spPr/>
    </dgm:pt>
    <dgm:pt modelId="{355408DA-56C0-46C5-98EC-336C4601BF56}" type="pres">
      <dgm:prSet presAssocID="{FD731C71-9485-4A49-9713-D9BFF4E52EB5}" presName="circle2" presStyleLbl="lnNode1" presStyleIdx="1" presStyleCnt="5"/>
      <dgm:spPr/>
    </dgm:pt>
    <dgm:pt modelId="{A439F6EB-1E49-4EC4-85F3-DC22F3F412F1}" type="pres">
      <dgm:prSet presAssocID="{FD731C71-9485-4A49-9713-D9BFF4E52EB5}" presName="text2" presStyleLbl="revTx" presStyleIdx="1" presStyleCnt="5" custScaleX="173836" custLinFactNeighborX="34644" custLinFactNeighborY="-1388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6AABAFD-6EED-483D-83A1-606A7D22F0FB}" type="pres">
      <dgm:prSet presAssocID="{FD731C71-9485-4A49-9713-D9BFF4E52EB5}" presName="line2" presStyleLbl="callout" presStyleIdx="2" presStyleCnt="10"/>
      <dgm:spPr/>
    </dgm:pt>
    <dgm:pt modelId="{42752759-AEDF-4FCB-8072-82B57DB6B480}" type="pres">
      <dgm:prSet presAssocID="{FD731C71-9485-4A49-9713-D9BFF4E52EB5}" presName="d2" presStyleLbl="callout" presStyleIdx="3" presStyleCnt="10"/>
      <dgm:spPr/>
    </dgm:pt>
    <dgm:pt modelId="{2783E7FC-9E50-4A4F-B10D-778ABEF265C8}" type="pres">
      <dgm:prSet presAssocID="{9BE25317-176D-45F0-887E-D4FFB200268A}" presName="circle3" presStyleLbl="lnNode1" presStyleIdx="2" presStyleCnt="5"/>
      <dgm:spPr/>
    </dgm:pt>
    <dgm:pt modelId="{0898BF2D-A7C5-4708-8BC9-9F1CF2BC3C3D}" type="pres">
      <dgm:prSet presAssocID="{9BE25317-176D-45F0-887E-D4FFB200268A}" presName="text3" presStyleLbl="revTx" presStyleIdx="2" presStyleCnt="5" custScaleX="173836" custLinFactNeighborX="34644" custLinFactNeighborY="-1388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68931DA-EF2D-425E-9C3B-28359BD513FB}" type="pres">
      <dgm:prSet presAssocID="{9BE25317-176D-45F0-887E-D4FFB200268A}" presName="line3" presStyleLbl="callout" presStyleIdx="4" presStyleCnt="10"/>
      <dgm:spPr/>
    </dgm:pt>
    <dgm:pt modelId="{A200EDFC-049D-4119-A7B3-748D2C9A6ED2}" type="pres">
      <dgm:prSet presAssocID="{9BE25317-176D-45F0-887E-D4FFB200268A}" presName="d3" presStyleLbl="callout" presStyleIdx="5" presStyleCnt="10"/>
      <dgm:spPr/>
    </dgm:pt>
    <dgm:pt modelId="{AA4C6822-51A1-4954-8ECA-7215141A20E6}" type="pres">
      <dgm:prSet presAssocID="{7BA2E047-640D-4002-892B-3BD9F6EAA80A}" presName="circle4" presStyleLbl="lnNode1" presStyleIdx="3" presStyleCnt="5"/>
      <dgm:spPr/>
    </dgm:pt>
    <dgm:pt modelId="{BC0F83DC-C012-4B11-8DD2-AB566158D747}" type="pres">
      <dgm:prSet presAssocID="{7BA2E047-640D-4002-892B-3BD9F6EAA80A}" presName="text4" presStyleLbl="revTx" presStyleIdx="3" presStyleCnt="5" custScaleX="173836" custLinFactNeighborX="34644" custLinFactNeighborY="-1388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38A4B1F-9870-4A6E-A3AC-9D17B3D66558}" type="pres">
      <dgm:prSet presAssocID="{7BA2E047-640D-4002-892B-3BD9F6EAA80A}" presName="line4" presStyleLbl="callout" presStyleIdx="6" presStyleCnt="10"/>
      <dgm:spPr/>
    </dgm:pt>
    <dgm:pt modelId="{7C930D60-10FB-4908-9199-1DEF86260C44}" type="pres">
      <dgm:prSet presAssocID="{7BA2E047-640D-4002-892B-3BD9F6EAA80A}" presName="d4" presStyleLbl="callout" presStyleIdx="7" presStyleCnt="10"/>
      <dgm:spPr/>
    </dgm:pt>
    <dgm:pt modelId="{2AAC1573-387A-49AA-B8A9-CF6E4BDAE81F}" type="pres">
      <dgm:prSet presAssocID="{038C47CE-EA68-4BE4-9B3B-8DF3B14FD7C4}" presName="circle5" presStyleLbl="lnNode1" presStyleIdx="4" presStyleCnt="5"/>
      <dgm:spPr/>
    </dgm:pt>
    <dgm:pt modelId="{54A243A1-5A0C-4786-8405-7886E041D330}" type="pres">
      <dgm:prSet presAssocID="{038C47CE-EA68-4BE4-9B3B-8DF3B14FD7C4}" presName="text5" presStyleLbl="revTx" presStyleIdx="4" presStyleCnt="5" custScaleX="173836" custLinFactNeighborX="34644" custLinFactNeighborY="-1388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9AE3083-B72C-411D-BE6B-3C6201776B8F}" type="pres">
      <dgm:prSet presAssocID="{038C47CE-EA68-4BE4-9B3B-8DF3B14FD7C4}" presName="line5" presStyleLbl="callout" presStyleIdx="8" presStyleCnt="10"/>
      <dgm:spPr/>
    </dgm:pt>
    <dgm:pt modelId="{692A833F-8B08-4F48-B58C-310BF451FB84}" type="pres">
      <dgm:prSet presAssocID="{038C47CE-EA68-4BE4-9B3B-8DF3B14FD7C4}" presName="d5" presStyleLbl="callout" presStyleIdx="9" presStyleCnt="10"/>
      <dgm:spPr/>
    </dgm:pt>
  </dgm:ptLst>
  <dgm:cxnLst>
    <dgm:cxn modelId="{6FCA95A4-9E3C-4428-BE82-582157023289}" type="presOf" srcId="{9BE25317-176D-45F0-887E-D4FFB200268A}" destId="{0898BF2D-A7C5-4708-8BC9-9F1CF2BC3C3D}" srcOrd="0" destOrd="0" presId="urn:microsoft.com/office/officeart/2005/8/layout/target1"/>
    <dgm:cxn modelId="{5C2B71EC-DBA7-4583-9411-5255AAA1148B}" type="presOf" srcId="{B79EEC50-3480-4DCB-A2EB-B2163259F598}" destId="{8EBEBB4C-D048-412C-949C-24D6C100119C}" srcOrd="0" destOrd="0" presId="urn:microsoft.com/office/officeart/2005/8/layout/target1"/>
    <dgm:cxn modelId="{330D1EFB-9E47-4065-869E-932251628F31}" type="presOf" srcId="{684C77BC-A102-4EC8-9108-E77FEBCA32AF}" destId="{90E08B2E-6F8E-4850-A2AA-2BBC68859B3F}" srcOrd="0" destOrd="0" presId="urn:microsoft.com/office/officeart/2005/8/layout/target1"/>
    <dgm:cxn modelId="{6082AA52-786E-4A9B-BCDB-2E705348192D}" type="presOf" srcId="{FD731C71-9485-4A49-9713-D9BFF4E52EB5}" destId="{A439F6EB-1E49-4EC4-85F3-DC22F3F412F1}" srcOrd="0" destOrd="0" presId="urn:microsoft.com/office/officeart/2005/8/layout/target1"/>
    <dgm:cxn modelId="{4F3B7B66-84E7-45ED-9178-B38CCC6EC3B7}" srcId="{B79EEC50-3480-4DCB-A2EB-B2163259F598}" destId="{9BE25317-176D-45F0-887E-D4FFB200268A}" srcOrd="2" destOrd="0" parTransId="{D4462AAF-2823-420B-AA1A-1088A642E6B3}" sibTransId="{27208BA5-D97A-402F-8B4B-3934328980E2}"/>
    <dgm:cxn modelId="{397E0977-6BD2-43CD-A49F-8B7DCEF9381B}" srcId="{B79EEC50-3480-4DCB-A2EB-B2163259F598}" destId="{7BA2E047-640D-4002-892B-3BD9F6EAA80A}" srcOrd="3" destOrd="0" parTransId="{3C39E856-AECF-460E-AAFA-0AFCBE313998}" sibTransId="{2843C170-CB3A-4743-8792-8BCDC1206DB2}"/>
    <dgm:cxn modelId="{31A66E94-D76B-4920-8949-3CBF6C74279E}" srcId="{B79EEC50-3480-4DCB-A2EB-B2163259F598}" destId="{684C77BC-A102-4EC8-9108-E77FEBCA32AF}" srcOrd="0" destOrd="0" parTransId="{8D54F418-DFD9-471C-B9ED-94D1EB1C9FA8}" sibTransId="{F2A1339D-E24E-464D-ABD2-40239E7B4BA9}"/>
    <dgm:cxn modelId="{EDDEAA5A-F69E-4589-99FD-2991AD59915D}" srcId="{B79EEC50-3480-4DCB-A2EB-B2163259F598}" destId="{FD731C71-9485-4A49-9713-D9BFF4E52EB5}" srcOrd="1" destOrd="0" parTransId="{C867BB4D-6606-48DE-9EB4-DFD3BC2A1A19}" sibTransId="{387F9EC4-73AB-4DCD-B7EC-96B227BE83CD}"/>
    <dgm:cxn modelId="{33D4E157-0919-485F-A498-3AD043EB2F5F}" type="presOf" srcId="{7BA2E047-640D-4002-892B-3BD9F6EAA80A}" destId="{BC0F83DC-C012-4B11-8DD2-AB566158D747}" srcOrd="0" destOrd="0" presId="urn:microsoft.com/office/officeart/2005/8/layout/target1"/>
    <dgm:cxn modelId="{52EF4558-6D79-4193-A8A8-1AAB96A5D387}" type="presOf" srcId="{038C47CE-EA68-4BE4-9B3B-8DF3B14FD7C4}" destId="{54A243A1-5A0C-4786-8405-7886E041D330}" srcOrd="0" destOrd="0" presId="urn:microsoft.com/office/officeart/2005/8/layout/target1"/>
    <dgm:cxn modelId="{84F2E548-63A3-45A1-94F9-0115937D3595}" srcId="{B79EEC50-3480-4DCB-A2EB-B2163259F598}" destId="{038C47CE-EA68-4BE4-9B3B-8DF3B14FD7C4}" srcOrd="4" destOrd="0" parTransId="{5BE1F196-F20D-479A-A955-6A394AB960FF}" sibTransId="{54B3240E-7145-4C34-B63B-0D1C04593ED9}"/>
    <dgm:cxn modelId="{902052EA-4419-46EE-A5D3-5B056B44E0CF}" type="presParOf" srcId="{8EBEBB4C-D048-412C-949C-24D6C100119C}" destId="{59956601-80EE-47C7-B91B-202CDBB21246}" srcOrd="0" destOrd="0" presId="urn:microsoft.com/office/officeart/2005/8/layout/target1"/>
    <dgm:cxn modelId="{B2F2B284-D1E1-4183-AAE0-A7010B32149E}" type="presParOf" srcId="{8EBEBB4C-D048-412C-949C-24D6C100119C}" destId="{90E08B2E-6F8E-4850-A2AA-2BBC68859B3F}" srcOrd="1" destOrd="0" presId="urn:microsoft.com/office/officeart/2005/8/layout/target1"/>
    <dgm:cxn modelId="{267E9518-FCA6-4734-9C43-85ADD06EB6AC}" type="presParOf" srcId="{8EBEBB4C-D048-412C-949C-24D6C100119C}" destId="{A7133682-130B-45AD-8AF4-38A6AF2D579C}" srcOrd="2" destOrd="0" presId="urn:microsoft.com/office/officeart/2005/8/layout/target1"/>
    <dgm:cxn modelId="{F8222893-4873-40CF-B936-04FAF9C49217}" type="presParOf" srcId="{8EBEBB4C-D048-412C-949C-24D6C100119C}" destId="{AD55675D-2515-476C-A386-CDB4F19A7AB1}" srcOrd="3" destOrd="0" presId="urn:microsoft.com/office/officeart/2005/8/layout/target1"/>
    <dgm:cxn modelId="{DE24C39D-054B-404D-AC2B-5F870F91EE11}" type="presParOf" srcId="{8EBEBB4C-D048-412C-949C-24D6C100119C}" destId="{355408DA-56C0-46C5-98EC-336C4601BF56}" srcOrd="4" destOrd="0" presId="urn:microsoft.com/office/officeart/2005/8/layout/target1"/>
    <dgm:cxn modelId="{59EC242A-8FE9-4B42-9486-A211B7F30D9D}" type="presParOf" srcId="{8EBEBB4C-D048-412C-949C-24D6C100119C}" destId="{A439F6EB-1E49-4EC4-85F3-DC22F3F412F1}" srcOrd="5" destOrd="0" presId="urn:microsoft.com/office/officeart/2005/8/layout/target1"/>
    <dgm:cxn modelId="{0400C660-5F51-4147-9DB4-FF87A93D4FEE}" type="presParOf" srcId="{8EBEBB4C-D048-412C-949C-24D6C100119C}" destId="{A6AABAFD-6EED-483D-83A1-606A7D22F0FB}" srcOrd="6" destOrd="0" presId="urn:microsoft.com/office/officeart/2005/8/layout/target1"/>
    <dgm:cxn modelId="{D9505BC9-6D91-4B09-B9A0-CCB258D97D99}" type="presParOf" srcId="{8EBEBB4C-D048-412C-949C-24D6C100119C}" destId="{42752759-AEDF-4FCB-8072-82B57DB6B480}" srcOrd="7" destOrd="0" presId="urn:microsoft.com/office/officeart/2005/8/layout/target1"/>
    <dgm:cxn modelId="{DC8E54E5-EB8E-4BB8-B12E-A61D5E4D613C}" type="presParOf" srcId="{8EBEBB4C-D048-412C-949C-24D6C100119C}" destId="{2783E7FC-9E50-4A4F-B10D-778ABEF265C8}" srcOrd="8" destOrd="0" presId="urn:microsoft.com/office/officeart/2005/8/layout/target1"/>
    <dgm:cxn modelId="{E377769B-9C3D-4502-8310-45C031817FE1}" type="presParOf" srcId="{8EBEBB4C-D048-412C-949C-24D6C100119C}" destId="{0898BF2D-A7C5-4708-8BC9-9F1CF2BC3C3D}" srcOrd="9" destOrd="0" presId="urn:microsoft.com/office/officeart/2005/8/layout/target1"/>
    <dgm:cxn modelId="{265AED4D-61BC-4B4B-968E-F98300CBC49C}" type="presParOf" srcId="{8EBEBB4C-D048-412C-949C-24D6C100119C}" destId="{C68931DA-EF2D-425E-9C3B-28359BD513FB}" srcOrd="10" destOrd="0" presId="urn:microsoft.com/office/officeart/2005/8/layout/target1"/>
    <dgm:cxn modelId="{4F2E1F51-7159-450F-9132-55B974E6DB35}" type="presParOf" srcId="{8EBEBB4C-D048-412C-949C-24D6C100119C}" destId="{A200EDFC-049D-4119-A7B3-748D2C9A6ED2}" srcOrd="11" destOrd="0" presId="urn:microsoft.com/office/officeart/2005/8/layout/target1"/>
    <dgm:cxn modelId="{5A205849-ECF1-4C15-A39F-EE8980EA815D}" type="presParOf" srcId="{8EBEBB4C-D048-412C-949C-24D6C100119C}" destId="{AA4C6822-51A1-4954-8ECA-7215141A20E6}" srcOrd="12" destOrd="0" presId="urn:microsoft.com/office/officeart/2005/8/layout/target1"/>
    <dgm:cxn modelId="{9060297E-0CBF-4C83-997A-F490C044D3A0}" type="presParOf" srcId="{8EBEBB4C-D048-412C-949C-24D6C100119C}" destId="{BC0F83DC-C012-4B11-8DD2-AB566158D747}" srcOrd="13" destOrd="0" presId="urn:microsoft.com/office/officeart/2005/8/layout/target1"/>
    <dgm:cxn modelId="{50CEB471-5DE6-4CB8-8B24-7FCEB443D117}" type="presParOf" srcId="{8EBEBB4C-D048-412C-949C-24D6C100119C}" destId="{838A4B1F-9870-4A6E-A3AC-9D17B3D66558}" srcOrd="14" destOrd="0" presId="urn:microsoft.com/office/officeart/2005/8/layout/target1"/>
    <dgm:cxn modelId="{F10DCA65-7589-4B49-9F36-DCEC75649583}" type="presParOf" srcId="{8EBEBB4C-D048-412C-949C-24D6C100119C}" destId="{7C930D60-10FB-4908-9199-1DEF86260C44}" srcOrd="15" destOrd="0" presId="urn:microsoft.com/office/officeart/2005/8/layout/target1"/>
    <dgm:cxn modelId="{CA4BBA82-83BC-40D4-9FD7-B62751ABDE5B}" type="presParOf" srcId="{8EBEBB4C-D048-412C-949C-24D6C100119C}" destId="{2AAC1573-387A-49AA-B8A9-CF6E4BDAE81F}" srcOrd="16" destOrd="0" presId="urn:microsoft.com/office/officeart/2005/8/layout/target1"/>
    <dgm:cxn modelId="{E705D629-4DD1-4BBF-A226-5B8A17850B63}" type="presParOf" srcId="{8EBEBB4C-D048-412C-949C-24D6C100119C}" destId="{54A243A1-5A0C-4786-8405-7886E041D330}" srcOrd="17" destOrd="0" presId="urn:microsoft.com/office/officeart/2005/8/layout/target1"/>
    <dgm:cxn modelId="{4B0B015E-35C6-4C72-BEF2-48CB9AD345DC}" type="presParOf" srcId="{8EBEBB4C-D048-412C-949C-24D6C100119C}" destId="{59AE3083-B72C-411D-BE6B-3C6201776B8F}" srcOrd="18" destOrd="0" presId="urn:microsoft.com/office/officeart/2005/8/layout/target1"/>
    <dgm:cxn modelId="{DA9A6142-D5D9-43C0-A7CD-31BB5A808BC5}" type="presParOf" srcId="{8EBEBB4C-D048-412C-949C-24D6C100119C}" destId="{692A833F-8B08-4F48-B58C-310BF451FB84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513553-D19D-4C9E-B1D4-67F45475303E}" type="doc">
      <dgm:prSet loTypeId="urn:microsoft.com/office/officeart/2008/layout/CircularPictureCallout" loCatId="picture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6E8B23AE-C874-4547-B03D-84328DB866CC}">
      <dgm:prSet custT="1"/>
      <dgm:spPr/>
      <dgm:t>
        <a:bodyPr/>
        <a:lstStyle/>
        <a:p>
          <a:r>
            <a:rPr lang="el-GR" sz="2800" dirty="0" smtClean="0"/>
            <a:t>Ο τρόπος κοινωνικοποίησης από την οικογένεια εξαρτάται από</a:t>
          </a:r>
          <a:endParaRPr lang="el-GR" sz="2800" dirty="0"/>
        </a:p>
      </dgm:t>
    </dgm:pt>
    <dgm:pt modelId="{DAD1CC7D-30E2-4D33-8CB5-748ED4076168}" type="parTrans" cxnId="{2F587F02-A4BC-4997-A6EA-EE403951DAED}">
      <dgm:prSet/>
      <dgm:spPr/>
      <dgm:t>
        <a:bodyPr/>
        <a:lstStyle/>
        <a:p>
          <a:endParaRPr lang="el-GR"/>
        </a:p>
      </dgm:t>
    </dgm:pt>
    <dgm:pt modelId="{DFB35DED-2A95-4E78-BD64-209201668CF0}" type="sibTrans" cxnId="{2F587F02-A4BC-4997-A6EA-EE403951DAED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l-GR"/>
        </a:p>
      </dgm:t>
    </dgm:pt>
    <dgm:pt modelId="{BF6EEC2D-DE50-45C6-9D61-7F00C23CF755}">
      <dgm:prSet phldrT="[Κείμενο]"/>
      <dgm:spPr/>
      <dgm:t>
        <a:bodyPr/>
        <a:lstStyle/>
        <a:p>
          <a:r>
            <a:rPr lang="el-GR" dirty="0" smtClean="0"/>
            <a:t>το φύλο</a:t>
          </a:r>
          <a:endParaRPr lang="el-GR" dirty="0"/>
        </a:p>
      </dgm:t>
    </dgm:pt>
    <dgm:pt modelId="{A0854BF7-4EE6-4BD2-B396-D53FFE910E4D}" type="parTrans" cxnId="{5E82A10C-1EF8-4D11-9DB0-17E861A0DCB1}">
      <dgm:prSet/>
      <dgm:spPr/>
      <dgm:t>
        <a:bodyPr/>
        <a:lstStyle/>
        <a:p>
          <a:endParaRPr lang="el-GR"/>
        </a:p>
      </dgm:t>
    </dgm:pt>
    <dgm:pt modelId="{0292DEC9-A34C-40F7-9198-C7A8846D100E}" type="sibTrans" cxnId="{5E82A10C-1EF8-4D11-9DB0-17E861A0DCB1}">
      <dgm:prSet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  <dgm:t>
        <a:bodyPr/>
        <a:lstStyle/>
        <a:p>
          <a:endParaRPr lang="el-GR"/>
        </a:p>
      </dgm:t>
    </dgm:pt>
    <dgm:pt modelId="{8783A1CE-B4CB-4366-B1E6-3F13EC253A63}">
      <dgm:prSet phldrT="[Κείμενο]"/>
      <dgm:spPr/>
      <dgm:t>
        <a:bodyPr/>
        <a:lstStyle/>
        <a:p>
          <a:r>
            <a:rPr lang="el-GR" dirty="0" smtClean="0"/>
            <a:t>Την περιοχή</a:t>
          </a:r>
          <a:endParaRPr lang="el-GR" dirty="0"/>
        </a:p>
      </dgm:t>
    </dgm:pt>
    <dgm:pt modelId="{562D5445-7911-454C-8986-B12E8CBF810C}" type="parTrans" cxnId="{6F83CDF5-251B-4C7B-8A91-99CED6914DBE}">
      <dgm:prSet/>
      <dgm:spPr/>
      <dgm:t>
        <a:bodyPr/>
        <a:lstStyle/>
        <a:p>
          <a:endParaRPr lang="el-GR"/>
        </a:p>
      </dgm:t>
    </dgm:pt>
    <dgm:pt modelId="{C8EF138D-A577-4FC3-9C8A-586707BB1C65}" type="sibTrans" cxnId="{6F83CDF5-251B-4C7B-8A91-99CED6914DBE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  <dgm:t>
        <a:bodyPr/>
        <a:lstStyle/>
        <a:p>
          <a:endParaRPr lang="el-GR"/>
        </a:p>
      </dgm:t>
    </dgm:pt>
    <dgm:pt modelId="{32C04947-1C20-4CD9-9898-28D96D0A39EF}">
      <dgm:prSet phldrT="[Κείμενο]"/>
      <dgm:spPr/>
      <dgm:t>
        <a:bodyPr/>
        <a:lstStyle/>
        <a:p>
          <a:r>
            <a:rPr lang="el-GR" dirty="0" smtClean="0"/>
            <a:t>Τον πολιτισμό</a:t>
          </a:r>
          <a:endParaRPr lang="el-GR" dirty="0"/>
        </a:p>
      </dgm:t>
    </dgm:pt>
    <dgm:pt modelId="{65FC2C70-732F-4988-B71D-520DE44F079A}" type="parTrans" cxnId="{64241C7A-600F-4492-8DB6-EA92391980A8}">
      <dgm:prSet/>
      <dgm:spPr/>
      <dgm:t>
        <a:bodyPr/>
        <a:lstStyle/>
        <a:p>
          <a:endParaRPr lang="el-GR"/>
        </a:p>
      </dgm:t>
    </dgm:pt>
    <dgm:pt modelId="{B616AAB3-A397-499B-886B-C05939572A22}" type="sibTrans" cxnId="{64241C7A-600F-4492-8DB6-EA92391980A8}">
      <dgm:prSet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l-GR"/>
        </a:p>
      </dgm:t>
    </dgm:pt>
    <dgm:pt modelId="{B41E28B8-713C-4D13-B82C-45FDC80B0262}" type="pres">
      <dgm:prSet presAssocID="{77513553-D19D-4C9E-B1D4-67F4547530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l-GR"/>
        </a:p>
      </dgm:t>
    </dgm:pt>
    <dgm:pt modelId="{975D1273-1F37-4C9F-A17A-2BC2FE46A176}" type="pres">
      <dgm:prSet presAssocID="{77513553-D19D-4C9E-B1D4-67F45475303E}" presName="Name1" presStyleCnt="0"/>
      <dgm:spPr/>
    </dgm:pt>
    <dgm:pt modelId="{E9803122-D0CF-48B3-8C01-EFC70970A79F}" type="pres">
      <dgm:prSet presAssocID="{DFB35DED-2A95-4E78-BD64-209201668CF0}" presName="picture_1" presStyleCnt="0"/>
      <dgm:spPr/>
    </dgm:pt>
    <dgm:pt modelId="{8B8829D3-16B7-433D-8E85-F6E9B88D3D47}" type="pres">
      <dgm:prSet presAssocID="{DFB35DED-2A95-4E78-BD64-209201668CF0}" presName="pictureRepeatNode" presStyleLbl="alignImgPlace1" presStyleIdx="0" presStyleCnt="4"/>
      <dgm:spPr/>
      <dgm:t>
        <a:bodyPr/>
        <a:lstStyle/>
        <a:p>
          <a:endParaRPr lang="el-GR"/>
        </a:p>
      </dgm:t>
    </dgm:pt>
    <dgm:pt modelId="{19C11E93-0C26-4569-9C24-1AD9DCC58D21}" type="pres">
      <dgm:prSet presAssocID="{6E8B23AE-C874-4547-B03D-84328DB866CC}" presName="text_1" presStyleLbl="node1" presStyleIdx="0" presStyleCnt="0" custScaleX="189257" custLinFactNeighborX="13417" custLinFactNeighborY="8922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F5D616F-6940-498D-BF94-583991186124}" type="pres">
      <dgm:prSet presAssocID="{0292DEC9-A34C-40F7-9198-C7A8846D100E}" presName="picture_2" presStyleCnt="0"/>
      <dgm:spPr/>
    </dgm:pt>
    <dgm:pt modelId="{5B8FC178-89FA-4145-AC60-7E755020BE5A}" type="pres">
      <dgm:prSet presAssocID="{0292DEC9-A34C-40F7-9198-C7A8846D100E}" presName="pictureRepeatNode" presStyleLbl="alignImgPlace1" presStyleIdx="1" presStyleCnt="4"/>
      <dgm:spPr/>
      <dgm:t>
        <a:bodyPr/>
        <a:lstStyle/>
        <a:p>
          <a:endParaRPr lang="el-GR"/>
        </a:p>
      </dgm:t>
    </dgm:pt>
    <dgm:pt modelId="{7FEB2107-830F-4737-B7DC-20D4CA17AFC8}" type="pres">
      <dgm:prSet presAssocID="{BF6EEC2D-DE50-45C6-9D61-7F00C23CF755}" presName="line_2" presStyleLbl="parChTrans1D1" presStyleIdx="0" presStyleCnt="3"/>
      <dgm:spPr/>
    </dgm:pt>
    <dgm:pt modelId="{BFC8E657-F9BB-40A4-9B4E-9A155460878F}" type="pres">
      <dgm:prSet presAssocID="{BF6EEC2D-DE50-45C6-9D61-7F00C23CF755}" presName="textparent_2" presStyleLbl="node1" presStyleIdx="0" presStyleCnt="0"/>
      <dgm:spPr/>
    </dgm:pt>
    <dgm:pt modelId="{BC1BB1B1-2DEB-4B25-9BF7-435C85981968}" type="pres">
      <dgm:prSet presAssocID="{BF6EEC2D-DE50-45C6-9D61-7F00C23CF755}" presName="text_2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F4BD77-116C-4413-A41B-1DF0073E56D6}" type="pres">
      <dgm:prSet presAssocID="{C8EF138D-A577-4FC3-9C8A-586707BB1C65}" presName="picture_3" presStyleCnt="0"/>
      <dgm:spPr/>
    </dgm:pt>
    <dgm:pt modelId="{1AEE9E06-FBE7-4EA6-98E5-B5AF52231EC7}" type="pres">
      <dgm:prSet presAssocID="{C8EF138D-A577-4FC3-9C8A-586707BB1C65}" presName="pictureRepeatNode" presStyleLbl="alignImgPlace1" presStyleIdx="2" presStyleCnt="4"/>
      <dgm:spPr/>
      <dgm:t>
        <a:bodyPr/>
        <a:lstStyle/>
        <a:p>
          <a:endParaRPr lang="el-GR"/>
        </a:p>
      </dgm:t>
    </dgm:pt>
    <dgm:pt modelId="{E7A8F934-06CD-4F1E-BF85-2E5CC9B7183B}" type="pres">
      <dgm:prSet presAssocID="{8783A1CE-B4CB-4366-B1E6-3F13EC253A63}" presName="line_3" presStyleLbl="parChTrans1D1" presStyleIdx="1" presStyleCnt="3"/>
      <dgm:spPr/>
    </dgm:pt>
    <dgm:pt modelId="{4533E6A9-C325-41D1-AFEC-BB6B53A11FDD}" type="pres">
      <dgm:prSet presAssocID="{8783A1CE-B4CB-4366-B1E6-3F13EC253A63}" presName="textparent_3" presStyleLbl="node1" presStyleIdx="0" presStyleCnt="0"/>
      <dgm:spPr/>
    </dgm:pt>
    <dgm:pt modelId="{B503580D-AE74-4C9D-8FD6-B37694CE79B7}" type="pres">
      <dgm:prSet presAssocID="{8783A1CE-B4CB-4366-B1E6-3F13EC253A63}" presName="text_3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8E53F6C-5071-4E4F-93D8-65D5AB7FBDAC}" type="pres">
      <dgm:prSet presAssocID="{B616AAB3-A397-499B-886B-C05939572A22}" presName="picture_4" presStyleCnt="0"/>
      <dgm:spPr/>
    </dgm:pt>
    <dgm:pt modelId="{C8F51357-65E0-4C25-B0B4-DD158D09E946}" type="pres">
      <dgm:prSet presAssocID="{B616AAB3-A397-499B-886B-C05939572A22}" presName="pictureRepeatNode" presStyleLbl="alignImgPlace1" presStyleIdx="3" presStyleCnt="4"/>
      <dgm:spPr/>
      <dgm:t>
        <a:bodyPr/>
        <a:lstStyle/>
        <a:p>
          <a:endParaRPr lang="el-GR"/>
        </a:p>
      </dgm:t>
    </dgm:pt>
    <dgm:pt modelId="{68D924E2-8EEA-48C2-B7E2-7D4AF1084762}" type="pres">
      <dgm:prSet presAssocID="{32C04947-1C20-4CD9-9898-28D96D0A39EF}" presName="line_4" presStyleLbl="parChTrans1D1" presStyleIdx="2" presStyleCnt="3"/>
      <dgm:spPr/>
    </dgm:pt>
    <dgm:pt modelId="{B5A59BDF-AC2F-4D46-9674-1514E12E7B41}" type="pres">
      <dgm:prSet presAssocID="{32C04947-1C20-4CD9-9898-28D96D0A39EF}" presName="textparent_4" presStyleLbl="node1" presStyleIdx="0" presStyleCnt="0"/>
      <dgm:spPr/>
    </dgm:pt>
    <dgm:pt modelId="{8918ABEC-BD9C-4791-A663-A8A78C40B9C5}" type="pres">
      <dgm:prSet presAssocID="{32C04947-1C20-4CD9-9898-28D96D0A39EF}" presName="text_4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B55C84C-F7FF-43CE-AC9D-ED38C0E5AA7D}" type="presOf" srcId="{0292DEC9-A34C-40F7-9198-C7A8846D100E}" destId="{5B8FC178-89FA-4145-AC60-7E755020BE5A}" srcOrd="0" destOrd="0" presId="urn:microsoft.com/office/officeart/2008/layout/CircularPictureCallout"/>
    <dgm:cxn modelId="{64241C7A-600F-4492-8DB6-EA92391980A8}" srcId="{77513553-D19D-4C9E-B1D4-67F45475303E}" destId="{32C04947-1C20-4CD9-9898-28D96D0A39EF}" srcOrd="3" destOrd="0" parTransId="{65FC2C70-732F-4988-B71D-520DE44F079A}" sibTransId="{B616AAB3-A397-499B-886B-C05939572A22}"/>
    <dgm:cxn modelId="{F0308ED7-9C0C-4D70-80C4-6433666CB407}" type="presOf" srcId="{BF6EEC2D-DE50-45C6-9D61-7F00C23CF755}" destId="{BC1BB1B1-2DEB-4B25-9BF7-435C85981968}" srcOrd="0" destOrd="0" presId="urn:microsoft.com/office/officeart/2008/layout/CircularPictureCallout"/>
    <dgm:cxn modelId="{6F83CDF5-251B-4C7B-8A91-99CED6914DBE}" srcId="{77513553-D19D-4C9E-B1D4-67F45475303E}" destId="{8783A1CE-B4CB-4366-B1E6-3F13EC253A63}" srcOrd="2" destOrd="0" parTransId="{562D5445-7911-454C-8986-B12E8CBF810C}" sibTransId="{C8EF138D-A577-4FC3-9C8A-586707BB1C65}"/>
    <dgm:cxn modelId="{EC2470ED-4DDA-489D-8E6B-D68E0F002D07}" type="presOf" srcId="{C8EF138D-A577-4FC3-9C8A-586707BB1C65}" destId="{1AEE9E06-FBE7-4EA6-98E5-B5AF52231EC7}" srcOrd="0" destOrd="0" presId="urn:microsoft.com/office/officeart/2008/layout/CircularPictureCallout"/>
    <dgm:cxn modelId="{5320D9D2-4DEE-461B-9FDE-4CF490511979}" type="presOf" srcId="{8783A1CE-B4CB-4366-B1E6-3F13EC253A63}" destId="{B503580D-AE74-4C9D-8FD6-B37694CE79B7}" srcOrd="0" destOrd="0" presId="urn:microsoft.com/office/officeart/2008/layout/CircularPictureCallout"/>
    <dgm:cxn modelId="{EF1B9458-D8C3-493A-BA8F-EB641B6B15D3}" type="presOf" srcId="{6E8B23AE-C874-4547-B03D-84328DB866CC}" destId="{19C11E93-0C26-4569-9C24-1AD9DCC58D21}" srcOrd="0" destOrd="0" presId="urn:microsoft.com/office/officeart/2008/layout/CircularPictureCallout"/>
    <dgm:cxn modelId="{2F587F02-A4BC-4997-A6EA-EE403951DAED}" srcId="{77513553-D19D-4C9E-B1D4-67F45475303E}" destId="{6E8B23AE-C874-4547-B03D-84328DB866CC}" srcOrd="0" destOrd="0" parTransId="{DAD1CC7D-30E2-4D33-8CB5-748ED4076168}" sibTransId="{DFB35DED-2A95-4E78-BD64-209201668CF0}"/>
    <dgm:cxn modelId="{5E82A10C-1EF8-4D11-9DB0-17E861A0DCB1}" srcId="{77513553-D19D-4C9E-B1D4-67F45475303E}" destId="{BF6EEC2D-DE50-45C6-9D61-7F00C23CF755}" srcOrd="1" destOrd="0" parTransId="{A0854BF7-4EE6-4BD2-B396-D53FFE910E4D}" sibTransId="{0292DEC9-A34C-40F7-9198-C7A8846D100E}"/>
    <dgm:cxn modelId="{D6A73359-1EBE-4CB6-B53E-83F39E1C6087}" type="presOf" srcId="{B616AAB3-A397-499B-886B-C05939572A22}" destId="{C8F51357-65E0-4C25-B0B4-DD158D09E946}" srcOrd="0" destOrd="0" presId="urn:microsoft.com/office/officeart/2008/layout/CircularPictureCallout"/>
    <dgm:cxn modelId="{2740B572-32F8-418B-9DDE-8A50BEF8FB08}" type="presOf" srcId="{DFB35DED-2A95-4E78-BD64-209201668CF0}" destId="{8B8829D3-16B7-433D-8E85-F6E9B88D3D47}" srcOrd="0" destOrd="0" presId="urn:microsoft.com/office/officeart/2008/layout/CircularPictureCallout"/>
    <dgm:cxn modelId="{F522376F-394D-4ACC-A357-0CDCE67A656F}" type="presOf" srcId="{32C04947-1C20-4CD9-9898-28D96D0A39EF}" destId="{8918ABEC-BD9C-4791-A663-A8A78C40B9C5}" srcOrd="0" destOrd="0" presId="urn:microsoft.com/office/officeart/2008/layout/CircularPictureCallout"/>
    <dgm:cxn modelId="{4A8BD9A7-4F8B-4E0F-B425-C1750C1F2216}" type="presOf" srcId="{77513553-D19D-4C9E-B1D4-67F45475303E}" destId="{B41E28B8-713C-4D13-B82C-45FDC80B0262}" srcOrd="0" destOrd="0" presId="urn:microsoft.com/office/officeart/2008/layout/CircularPictureCallout"/>
    <dgm:cxn modelId="{DAA21F64-646D-4EF7-BE02-6B8A73AAC8FC}" type="presParOf" srcId="{B41E28B8-713C-4D13-B82C-45FDC80B0262}" destId="{975D1273-1F37-4C9F-A17A-2BC2FE46A176}" srcOrd="0" destOrd="0" presId="urn:microsoft.com/office/officeart/2008/layout/CircularPictureCallout"/>
    <dgm:cxn modelId="{88F309D7-7073-4E09-B2A9-2D1107DE62A6}" type="presParOf" srcId="{975D1273-1F37-4C9F-A17A-2BC2FE46A176}" destId="{E9803122-D0CF-48B3-8C01-EFC70970A79F}" srcOrd="0" destOrd="0" presId="urn:microsoft.com/office/officeart/2008/layout/CircularPictureCallout"/>
    <dgm:cxn modelId="{5E4908B6-0328-4F6B-B8C0-4A6D2ABFFAD5}" type="presParOf" srcId="{E9803122-D0CF-48B3-8C01-EFC70970A79F}" destId="{8B8829D3-16B7-433D-8E85-F6E9B88D3D47}" srcOrd="0" destOrd="0" presId="urn:microsoft.com/office/officeart/2008/layout/CircularPictureCallout"/>
    <dgm:cxn modelId="{12CE41B1-0991-4339-A844-1A1CF0702EE1}" type="presParOf" srcId="{975D1273-1F37-4C9F-A17A-2BC2FE46A176}" destId="{19C11E93-0C26-4569-9C24-1AD9DCC58D21}" srcOrd="1" destOrd="0" presId="urn:microsoft.com/office/officeart/2008/layout/CircularPictureCallout"/>
    <dgm:cxn modelId="{484C3527-9225-4856-A2CE-729F35B29514}" type="presParOf" srcId="{975D1273-1F37-4C9F-A17A-2BC2FE46A176}" destId="{FF5D616F-6940-498D-BF94-583991186124}" srcOrd="2" destOrd="0" presId="urn:microsoft.com/office/officeart/2008/layout/CircularPictureCallout"/>
    <dgm:cxn modelId="{407BFD3A-410F-4125-9C46-93D26FCEEB3C}" type="presParOf" srcId="{FF5D616F-6940-498D-BF94-583991186124}" destId="{5B8FC178-89FA-4145-AC60-7E755020BE5A}" srcOrd="0" destOrd="0" presId="urn:microsoft.com/office/officeart/2008/layout/CircularPictureCallout"/>
    <dgm:cxn modelId="{FFCF73AC-1F9E-492A-B5D3-1F7D261A2BC9}" type="presParOf" srcId="{975D1273-1F37-4C9F-A17A-2BC2FE46A176}" destId="{7FEB2107-830F-4737-B7DC-20D4CA17AFC8}" srcOrd="3" destOrd="0" presId="urn:microsoft.com/office/officeart/2008/layout/CircularPictureCallout"/>
    <dgm:cxn modelId="{69F945BB-6D09-450B-864E-F9FAFF9D6EF8}" type="presParOf" srcId="{975D1273-1F37-4C9F-A17A-2BC2FE46A176}" destId="{BFC8E657-F9BB-40A4-9B4E-9A155460878F}" srcOrd="4" destOrd="0" presId="urn:microsoft.com/office/officeart/2008/layout/CircularPictureCallout"/>
    <dgm:cxn modelId="{821D807A-63DE-491D-B532-2E61AA39197E}" type="presParOf" srcId="{BFC8E657-F9BB-40A4-9B4E-9A155460878F}" destId="{BC1BB1B1-2DEB-4B25-9BF7-435C85981968}" srcOrd="0" destOrd="0" presId="urn:microsoft.com/office/officeart/2008/layout/CircularPictureCallout"/>
    <dgm:cxn modelId="{07DD039E-EDB1-4E38-BD38-539AB61A0ACB}" type="presParOf" srcId="{975D1273-1F37-4C9F-A17A-2BC2FE46A176}" destId="{25F4BD77-116C-4413-A41B-1DF0073E56D6}" srcOrd="5" destOrd="0" presId="urn:microsoft.com/office/officeart/2008/layout/CircularPictureCallout"/>
    <dgm:cxn modelId="{CE4BE42A-E940-40F6-BC1F-2918393224B7}" type="presParOf" srcId="{25F4BD77-116C-4413-A41B-1DF0073E56D6}" destId="{1AEE9E06-FBE7-4EA6-98E5-B5AF52231EC7}" srcOrd="0" destOrd="0" presId="urn:microsoft.com/office/officeart/2008/layout/CircularPictureCallout"/>
    <dgm:cxn modelId="{93E069C3-CF76-4960-9E5E-D0396E7DFFAC}" type="presParOf" srcId="{975D1273-1F37-4C9F-A17A-2BC2FE46A176}" destId="{E7A8F934-06CD-4F1E-BF85-2E5CC9B7183B}" srcOrd="6" destOrd="0" presId="urn:microsoft.com/office/officeart/2008/layout/CircularPictureCallout"/>
    <dgm:cxn modelId="{2B1B7361-BB46-4D38-B852-419C4D2D88F8}" type="presParOf" srcId="{975D1273-1F37-4C9F-A17A-2BC2FE46A176}" destId="{4533E6A9-C325-41D1-AFEC-BB6B53A11FDD}" srcOrd="7" destOrd="0" presId="urn:microsoft.com/office/officeart/2008/layout/CircularPictureCallout"/>
    <dgm:cxn modelId="{DB58178F-3F2E-4963-AF66-3569797BBE1D}" type="presParOf" srcId="{4533E6A9-C325-41D1-AFEC-BB6B53A11FDD}" destId="{B503580D-AE74-4C9D-8FD6-B37694CE79B7}" srcOrd="0" destOrd="0" presId="urn:microsoft.com/office/officeart/2008/layout/CircularPictureCallout"/>
    <dgm:cxn modelId="{B0A50907-39A8-4242-882B-844F4540EA0A}" type="presParOf" srcId="{975D1273-1F37-4C9F-A17A-2BC2FE46A176}" destId="{08E53F6C-5071-4E4F-93D8-65D5AB7FBDAC}" srcOrd="8" destOrd="0" presId="urn:microsoft.com/office/officeart/2008/layout/CircularPictureCallout"/>
    <dgm:cxn modelId="{E30438DA-C19A-4956-9EDC-7C23F9AFE4C0}" type="presParOf" srcId="{08E53F6C-5071-4E4F-93D8-65D5AB7FBDAC}" destId="{C8F51357-65E0-4C25-B0B4-DD158D09E946}" srcOrd="0" destOrd="0" presId="urn:microsoft.com/office/officeart/2008/layout/CircularPictureCallout"/>
    <dgm:cxn modelId="{C8231A05-F7A5-414F-B1F3-62AE1D072E5E}" type="presParOf" srcId="{975D1273-1F37-4C9F-A17A-2BC2FE46A176}" destId="{68D924E2-8EEA-48C2-B7E2-7D4AF1084762}" srcOrd="9" destOrd="0" presId="urn:microsoft.com/office/officeart/2008/layout/CircularPictureCallout"/>
    <dgm:cxn modelId="{B83B929F-580D-448F-811D-E980DFE98A39}" type="presParOf" srcId="{975D1273-1F37-4C9F-A17A-2BC2FE46A176}" destId="{B5A59BDF-AC2F-4D46-9674-1514E12E7B41}" srcOrd="10" destOrd="0" presId="urn:microsoft.com/office/officeart/2008/layout/CircularPictureCallout"/>
    <dgm:cxn modelId="{32F2695C-14A0-47AB-A115-C728A0B6D4FC}" type="presParOf" srcId="{B5A59BDF-AC2F-4D46-9674-1514E12E7B41}" destId="{8918ABEC-BD9C-4791-A663-A8A78C40B9C5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2598AD-1247-48E8-B5BF-3032EB56ECD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9EE42094-47FF-4EB6-9C54-73D54885360A}">
      <dgm:prSet phldrT="[Κείμενο]" custT="1"/>
      <dgm:spPr/>
      <dgm:t>
        <a:bodyPr/>
        <a:lstStyle/>
        <a:p>
          <a:r>
            <a:rPr lang="el-GR" sz="4000" dirty="0" smtClean="0"/>
            <a:t>Σχολείο</a:t>
          </a:r>
          <a:endParaRPr lang="el-GR" sz="4000" dirty="0"/>
        </a:p>
      </dgm:t>
    </dgm:pt>
    <dgm:pt modelId="{20846A45-F208-4DF7-BFD9-C5F8400F8637}" type="parTrans" cxnId="{F6B7CC51-36CB-4E4D-A904-4F0FA164F25E}">
      <dgm:prSet/>
      <dgm:spPr/>
      <dgm:t>
        <a:bodyPr/>
        <a:lstStyle/>
        <a:p>
          <a:endParaRPr lang="el-GR"/>
        </a:p>
      </dgm:t>
    </dgm:pt>
    <dgm:pt modelId="{B0DB1470-AE14-4FD5-9C5B-6CCEEAB609BC}" type="sibTrans" cxnId="{F6B7CC51-36CB-4E4D-A904-4F0FA164F25E}">
      <dgm:prSet/>
      <dgm:spPr/>
      <dgm:t>
        <a:bodyPr/>
        <a:lstStyle/>
        <a:p>
          <a:endParaRPr lang="el-GR"/>
        </a:p>
      </dgm:t>
    </dgm:pt>
    <dgm:pt modelId="{20AF6EA7-8777-4150-9872-7186C5923517}">
      <dgm:prSet phldrT="[Κείμενο]" custT="1"/>
      <dgm:spPr/>
      <dgm:t>
        <a:bodyPr/>
        <a:lstStyle/>
        <a:p>
          <a:r>
            <a:rPr lang="el-GR" sz="2400" dirty="0" smtClean="0">
              <a:solidFill>
                <a:schemeClr val="tx1"/>
              </a:solidFill>
            </a:rPr>
            <a:t>Οργανωμένη κοινωνικοποίηση</a:t>
          </a:r>
          <a:endParaRPr lang="el-GR" sz="2400" dirty="0">
            <a:solidFill>
              <a:schemeClr val="tx1"/>
            </a:solidFill>
          </a:endParaRPr>
        </a:p>
      </dgm:t>
    </dgm:pt>
    <dgm:pt modelId="{91F9BB19-A561-47D7-9FD7-C155732AA7A0}" type="parTrans" cxnId="{6D2D588E-FB9D-401F-A3E4-626A44E8E1A1}">
      <dgm:prSet/>
      <dgm:spPr/>
      <dgm:t>
        <a:bodyPr/>
        <a:lstStyle/>
        <a:p>
          <a:endParaRPr lang="el-GR"/>
        </a:p>
      </dgm:t>
    </dgm:pt>
    <dgm:pt modelId="{C8D13BCC-04A5-4155-A98A-73A5E7D096AD}" type="sibTrans" cxnId="{6D2D588E-FB9D-401F-A3E4-626A44E8E1A1}">
      <dgm:prSet/>
      <dgm:spPr/>
      <dgm:t>
        <a:bodyPr/>
        <a:lstStyle/>
        <a:p>
          <a:endParaRPr lang="el-GR"/>
        </a:p>
      </dgm:t>
    </dgm:pt>
    <dgm:pt modelId="{FEE36A24-3138-4A7E-90AF-04A4A418E973}">
      <dgm:prSet phldrT="[Κείμενο]" custT="1"/>
      <dgm:spPr/>
      <dgm:t>
        <a:bodyPr/>
        <a:lstStyle/>
        <a:p>
          <a:r>
            <a:rPr lang="el-GR" sz="2400" dirty="0" err="1" smtClean="0">
              <a:solidFill>
                <a:schemeClr val="tx1"/>
              </a:solidFill>
            </a:rPr>
            <a:t>Διαμόρφω</a:t>
          </a:r>
          <a:r>
            <a:rPr lang="en-US" sz="2400" dirty="0" smtClean="0">
              <a:solidFill>
                <a:schemeClr val="tx1"/>
              </a:solidFill>
            </a:rPr>
            <a:t>-</a:t>
          </a:r>
          <a:r>
            <a:rPr lang="el-GR" sz="2400" dirty="0" smtClean="0">
              <a:solidFill>
                <a:schemeClr val="tx1"/>
              </a:solidFill>
            </a:rPr>
            <a:t>ση πολιτών</a:t>
          </a:r>
          <a:endParaRPr lang="el-GR" sz="2400" dirty="0">
            <a:solidFill>
              <a:schemeClr val="tx1"/>
            </a:solidFill>
          </a:endParaRPr>
        </a:p>
      </dgm:t>
    </dgm:pt>
    <dgm:pt modelId="{787686FF-60C1-42D1-8996-7FF73823A98B}" type="parTrans" cxnId="{F82D90E3-9548-4AA6-93F0-AEDD2BE54D36}">
      <dgm:prSet/>
      <dgm:spPr/>
      <dgm:t>
        <a:bodyPr/>
        <a:lstStyle/>
        <a:p>
          <a:endParaRPr lang="el-GR"/>
        </a:p>
      </dgm:t>
    </dgm:pt>
    <dgm:pt modelId="{2902680C-B0D6-4C79-B03B-FB06452959B1}" type="sibTrans" cxnId="{F82D90E3-9548-4AA6-93F0-AEDD2BE54D36}">
      <dgm:prSet/>
      <dgm:spPr/>
      <dgm:t>
        <a:bodyPr/>
        <a:lstStyle/>
        <a:p>
          <a:endParaRPr lang="el-GR"/>
        </a:p>
      </dgm:t>
    </dgm:pt>
    <dgm:pt modelId="{94E6DAF9-0D04-4EE4-8EAC-54F5D7C065EA}" type="pres">
      <dgm:prSet presAssocID="{092598AD-1247-48E8-B5BF-3032EB56ECD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7BF972B3-3CA1-40C0-8DBB-AAB620A3CC76}" type="pres">
      <dgm:prSet presAssocID="{9EE42094-47FF-4EB6-9C54-73D54885360A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6553080C-160F-4285-9FF1-E7A75A2D6A03}" type="pres">
      <dgm:prSet presAssocID="{9EE42094-47FF-4EB6-9C54-73D54885360A}" presName="Accent1" presStyleLbl="node1" presStyleIdx="0" presStyleCnt="13"/>
      <dgm:spPr/>
    </dgm:pt>
    <dgm:pt modelId="{E3DAB24F-3CA7-4992-A0A5-EEF7A2D93741}" type="pres">
      <dgm:prSet presAssocID="{9EE42094-47FF-4EB6-9C54-73D54885360A}" presName="Accent2" presStyleLbl="node1" presStyleIdx="1" presStyleCnt="13"/>
      <dgm:spPr/>
    </dgm:pt>
    <dgm:pt modelId="{B249ED3B-8CB0-488B-9ABE-E8624251A280}" type="pres">
      <dgm:prSet presAssocID="{9EE42094-47FF-4EB6-9C54-73D54885360A}" presName="Accent3" presStyleLbl="node1" presStyleIdx="2" presStyleCnt="13"/>
      <dgm:spPr/>
    </dgm:pt>
    <dgm:pt modelId="{40667624-29DB-430B-8F47-8324469C8599}" type="pres">
      <dgm:prSet presAssocID="{9EE42094-47FF-4EB6-9C54-73D54885360A}" presName="Accent4" presStyleLbl="node1" presStyleIdx="3" presStyleCnt="13"/>
      <dgm:spPr/>
    </dgm:pt>
    <dgm:pt modelId="{C5992D62-B18E-4437-98C5-5E586B02CE13}" type="pres">
      <dgm:prSet presAssocID="{9EE42094-47FF-4EB6-9C54-73D54885360A}" presName="Accent5" presStyleLbl="node1" presStyleIdx="4" presStyleCnt="13"/>
      <dgm:spPr/>
    </dgm:pt>
    <dgm:pt modelId="{686636C4-360F-419F-9747-3BD03910098E}" type="pres">
      <dgm:prSet presAssocID="{9EE42094-47FF-4EB6-9C54-73D54885360A}" presName="Accent6" presStyleLbl="node1" presStyleIdx="5" presStyleCnt="13"/>
      <dgm:spPr/>
    </dgm:pt>
    <dgm:pt modelId="{014C4079-5AD3-4E80-9824-0EB8876E1D5B}" type="pres">
      <dgm:prSet presAssocID="{20AF6EA7-8777-4150-9872-7186C5923517}" presName="Child1" presStyleLbl="node1" presStyleIdx="6" presStyleCnt="13" custScaleX="123113" custScaleY="109110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43E37FAD-4AA0-4103-8695-7F9CE32CD8B0}" type="pres">
      <dgm:prSet presAssocID="{20AF6EA7-8777-4150-9872-7186C5923517}" presName="Accent7" presStyleCnt="0"/>
      <dgm:spPr/>
    </dgm:pt>
    <dgm:pt modelId="{D2CA66E5-42F8-40C7-95E6-28C9E1A75808}" type="pres">
      <dgm:prSet presAssocID="{20AF6EA7-8777-4150-9872-7186C5923517}" presName="AccentHold1" presStyleLbl="node1" presStyleIdx="7" presStyleCnt="13"/>
      <dgm:spPr/>
    </dgm:pt>
    <dgm:pt modelId="{24963DE5-5FB8-4BD8-901F-4D23DD1D4929}" type="pres">
      <dgm:prSet presAssocID="{20AF6EA7-8777-4150-9872-7186C5923517}" presName="Accent8" presStyleCnt="0"/>
      <dgm:spPr/>
    </dgm:pt>
    <dgm:pt modelId="{BE55B3AC-EA3F-4EF4-92B9-2F705A1DAFB4}" type="pres">
      <dgm:prSet presAssocID="{20AF6EA7-8777-4150-9872-7186C5923517}" presName="AccentHold2" presStyleLbl="node1" presStyleIdx="8" presStyleCnt="13"/>
      <dgm:spPr/>
    </dgm:pt>
    <dgm:pt modelId="{271010B3-63AA-4E23-BCC8-53743F3DB0BC}" type="pres">
      <dgm:prSet presAssocID="{FEE36A24-3138-4A7E-90AF-04A4A418E973}" presName="Child2" presStyleLbl="node1" presStyleIdx="9" presStyleCnt="13" custScaleX="125827" custScaleY="113580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CB5F7DF9-5B1F-4E74-AC08-8F8C9288ED16}" type="pres">
      <dgm:prSet presAssocID="{FEE36A24-3138-4A7E-90AF-04A4A418E973}" presName="Accent9" presStyleCnt="0"/>
      <dgm:spPr/>
    </dgm:pt>
    <dgm:pt modelId="{4F254F0F-C6AD-4B0D-BD55-E1B0B7E2A16D}" type="pres">
      <dgm:prSet presAssocID="{FEE36A24-3138-4A7E-90AF-04A4A418E973}" presName="AccentHold1" presStyleLbl="node1" presStyleIdx="10" presStyleCnt="13"/>
      <dgm:spPr/>
    </dgm:pt>
    <dgm:pt modelId="{264EAD5A-4018-4CF6-B244-6849D7E477B7}" type="pres">
      <dgm:prSet presAssocID="{FEE36A24-3138-4A7E-90AF-04A4A418E973}" presName="Accent10" presStyleCnt="0"/>
      <dgm:spPr/>
    </dgm:pt>
    <dgm:pt modelId="{E198765F-7D9C-4E1A-850E-AF9943B8D790}" type="pres">
      <dgm:prSet presAssocID="{FEE36A24-3138-4A7E-90AF-04A4A418E973}" presName="AccentHold2" presStyleLbl="node1" presStyleIdx="11" presStyleCnt="13"/>
      <dgm:spPr/>
    </dgm:pt>
    <dgm:pt modelId="{E6985A8E-2BC0-4116-8CBC-6926D3B99612}" type="pres">
      <dgm:prSet presAssocID="{FEE36A24-3138-4A7E-90AF-04A4A418E973}" presName="Accent11" presStyleCnt="0"/>
      <dgm:spPr/>
    </dgm:pt>
    <dgm:pt modelId="{6B2E46F8-8808-4A77-897F-DF1BA892B3FC}" type="pres">
      <dgm:prSet presAssocID="{FEE36A24-3138-4A7E-90AF-04A4A418E973}" presName="AccentHold3" presStyleLbl="node1" presStyleIdx="12" presStyleCnt="13"/>
      <dgm:spPr/>
    </dgm:pt>
  </dgm:ptLst>
  <dgm:cxnLst>
    <dgm:cxn modelId="{208E1A8C-8846-46D6-9E1B-26C0CFD321E0}" type="presOf" srcId="{FEE36A24-3138-4A7E-90AF-04A4A418E973}" destId="{271010B3-63AA-4E23-BCC8-53743F3DB0BC}" srcOrd="0" destOrd="0" presId="urn:microsoft.com/office/officeart/2009/3/layout/CircleRelationship"/>
    <dgm:cxn modelId="{6D2D588E-FB9D-401F-A3E4-626A44E8E1A1}" srcId="{9EE42094-47FF-4EB6-9C54-73D54885360A}" destId="{20AF6EA7-8777-4150-9872-7186C5923517}" srcOrd="0" destOrd="0" parTransId="{91F9BB19-A561-47D7-9FD7-C155732AA7A0}" sibTransId="{C8D13BCC-04A5-4155-A98A-73A5E7D096AD}"/>
    <dgm:cxn modelId="{F82D90E3-9548-4AA6-93F0-AEDD2BE54D36}" srcId="{9EE42094-47FF-4EB6-9C54-73D54885360A}" destId="{FEE36A24-3138-4A7E-90AF-04A4A418E973}" srcOrd="1" destOrd="0" parTransId="{787686FF-60C1-42D1-8996-7FF73823A98B}" sibTransId="{2902680C-B0D6-4C79-B03B-FB06452959B1}"/>
    <dgm:cxn modelId="{5C19BA47-84C0-4973-984F-C51E9BD3C03B}" type="presOf" srcId="{20AF6EA7-8777-4150-9872-7186C5923517}" destId="{014C4079-5AD3-4E80-9824-0EB8876E1D5B}" srcOrd="0" destOrd="0" presId="urn:microsoft.com/office/officeart/2009/3/layout/CircleRelationship"/>
    <dgm:cxn modelId="{36E50BAF-A74F-4107-92F0-344D672D7AC3}" type="presOf" srcId="{9EE42094-47FF-4EB6-9C54-73D54885360A}" destId="{7BF972B3-3CA1-40C0-8DBB-AAB620A3CC76}" srcOrd="0" destOrd="0" presId="urn:microsoft.com/office/officeart/2009/3/layout/CircleRelationship"/>
    <dgm:cxn modelId="{57AD6541-0D2B-4554-92F0-5356F18F4941}" type="presOf" srcId="{092598AD-1247-48E8-B5BF-3032EB56ECDF}" destId="{94E6DAF9-0D04-4EE4-8EAC-54F5D7C065EA}" srcOrd="0" destOrd="0" presId="urn:microsoft.com/office/officeart/2009/3/layout/CircleRelationship"/>
    <dgm:cxn modelId="{F6B7CC51-36CB-4E4D-A904-4F0FA164F25E}" srcId="{092598AD-1247-48E8-B5BF-3032EB56ECDF}" destId="{9EE42094-47FF-4EB6-9C54-73D54885360A}" srcOrd="0" destOrd="0" parTransId="{20846A45-F208-4DF7-BFD9-C5F8400F8637}" sibTransId="{B0DB1470-AE14-4FD5-9C5B-6CCEEAB609BC}"/>
    <dgm:cxn modelId="{A78DCC4F-7A7D-4854-B57A-94222DE0D9DB}" type="presParOf" srcId="{94E6DAF9-0D04-4EE4-8EAC-54F5D7C065EA}" destId="{7BF972B3-3CA1-40C0-8DBB-AAB620A3CC76}" srcOrd="0" destOrd="0" presId="urn:microsoft.com/office/officeart/2009/3/layout/CircleRelationship"/>
    <dgm:cxn modelId="{1373127D-879C-443E-B7B9-FADF0F286740}" type="presParOf" srcId="{94E6DAF9-0D04-4EE4-8EAC-54F5D7C065EA}" destId="{6553080C-160F-4285-9FF1-E7A75A2D6A03}" srcOrd="1" destOrd="0" presId="urn:microsoft.com/office/officeart/2009/3/layout/CircleRelationship"/>
    <dgm:cxn modelId="{37219098-4BCA-4AAC-903C-54E068DED4FA}" type="presParOf" srcId="{94E6DAF9-0D04-4EE4-8EAC-54F5D7C065EA}" destId="{E3DAB24F-3CA7-4992-A0A5-EEF7A2D93741}" srcOrd="2" destOrd="0" presId="urn:microsoft.com/office/officeart/2009/3/layout/CircleRelationship"/>
    <dgm:cxn modelId="{B3B94A97-5BAE-4ACB-9377-7B15FEB92047}" type="presParOf" srcId="{94E6DAF9-0D04-4EE4-8EAC-54F5D7C065EA}" destId="{B249ED3B-8CB0-488B-9ABE-E8624251A280}" srcOrd="3" destOrd="0" presId="urn:microsoft.com/office/officeart/2009/3/layout/CircleRelationship"/>
    <dgm:cxn modelId="{02122C3D-E553-4EB7-B2C5-165FD5BF7797}" type="presParOf" srcId="{94E6DAF9-0D04-4EE4-8EAC-54F5D7C065EA}" destId="{40667624-29DB-430B-8F47-8324469C8599}" srcOrd="4" destOrd="0" presId="urn:microsoft.com/office/officeart/2009/3/layout/CircleRelationship"/>
    <dgm:cxn modelId="{99F4511D-B096-4C30-A830-56DDC7E72FCB}" type="presParOf" srcId="{94E6DAF9-0D04-4EE4-8EAC-54F5D7C065EA}" destId="{C5992D62-B18E-4437-98C5-5E586B02CE13}" srcOrd="5" destOrd="0" presId="urn:microsoft.com/office/officeart/2009/3/layout/CircleRelationship"/>
    <dgm:cxn modelId="{6CABEC6D-C023-4FCE-BBDA-EF19C57DD042}" type="presParOf" srcId="{94E6DAF9-0D04-4EE4-8EAC-54F5D7C065EA}" destId="{686636C4-360F-419F-9747-3BD03910098E}" srcOrd="6" destOrd="0" presId="urn:microsoft.com/office/officeart/2009/3/layout/CircleRelationship"/>
    <dgm:cxn modelId="{49356FAF-17AE-4C3B-BD74-435E5FEB659B}" type="presParOf" srcId="{94E6DAF9-0D04-4EE4-8EAC-54F5D7C065EA}" destId="{014C4079-5AD3-4E80-9824-0EB8876E1D5B}" srcOrd="7" destOrd="0" presId="urn:microsoft.com/office/officeart/2009/3/layout/CircleRelationship"/>
    <dgm:cxn modelId="{CB6D0803-6B35-4EE2-8429-051A881B7F17}" type="presParOf" srcId="{94E6DAF9-0D04-4EE4-8EAC-54F5D7C065EA}" destId="{43E37FAD-4AA0-4103-8695-7F9CE32CD8B0}" srcOrd="8" destOrd="0" presId="urn:microsoft.com/office/officeart/2009/3/layout/CircleRelationship"/>
    <dgm:cxn modelId="{B25A2555-BDF7-4AEA-A582-653A94121E07}" type="presParOf" srcId="{43E37FAD-4AA0-4103-8695-7F9CE32CD8B0}" destId="{D2CA66E5-42F8-40C7-95E6-28C9E1A75808}" srcOrd="0" destOrd="0" presId="urn:microsoft.com/office/officeart/2009/3/layout/CircleRelationship"/>
    <dgm:cxn modelId="{25C43AD7-438E-4230-8AC3-F70069E34AC0}" type="presParOf" srcId="{94E6DAF9-0D04-4EE4-8EAC-54F5D7C065EA}" destId="{24963DE5-5FB8-4BD8-901F-4D23DD1D4929}" srcOrd="9" destOrd="0" presId="urn:microsoft.com/office/officeart/2009/3/layout/CircleRelationship"/>
    <dgm:cxn modelId="{485FE8E1-660F-48D5-8487-749209F74E0E}" type="presParOf" srcId="{24963DE5-5FB8-4BD8-901F-4D23DD1D4929}" destId="{BE55B3AC-EA3F-4EF4-92B9-2F705A1DAFB4}" srcOrd="0" destOrd="0" presId="urn:microsoft.com/office/officeart/2009/3/layout/CircleRelationship"/>
    <dgm:cxn modelId="{3C004CE9-6E1B-4DF4-AE66-C20D730C688E}" type="presParOf" srcId="{94E6DAF9-0D04-4EE4-8EAC-54F5D7C065EA}" destId="{271010B3-63AA-4E23-BCC8-53743F3DB0BC}" srcOrd="10" destOrd="0" presId="urn:microsoft.com/office/officeart/2009/3/layout/CircleRelationship"/>
    <dgm:cxn modelId="{7F8149AD-DEAE-436E-9077-0735D7B4F285}" type="presParOf" srcId="{94E6DAF9-0D04-4EE4-8EAC-54F5D7C065EA}" destId="{CB5F7DF9-5B1F-4E74-AC08-8F8C9288ED16}" srcOrd="11" destOrd="0" presId="urn:microsoft.com/office/officeart/2009/3/layout/CircleRelationship"/>
    <dgm:cxn modelId="{49721BB7-6438-45D6-BCB2-2387E50DBF50}" type="presParOf" srcId="{CB5F7DF9-5B1F-4E74-AC08-8F8C9288ED16}" destId="{4F254F0F-C6AD-4B0D-BD55-E1B0B7E2A16D}" srcOrd="0" destOrd="0" presId="urn:microsoft.com/office/officeart/2009/3/layout/CircleRelationship"/>
    <dgm:cxn modelId="{BCB6ED55-A9F6-4FC5-87A7-7E93C8B6AEEB}" type="presParOf" srcId="{94E6DAF9-0D04-4EE4-8EAC-54F5D7C065EA}" destId="{264EAD5A-4018-4CF6-B244-6849D7E477B7}" srcOrd="12" destOrd="0" presId="urn:microsoft.com/office/officeart/2009/3/layout/CircleRelationship"/>
    <dgm:cxn modelId="{D896C205-2EEF-4686-ACB3-F2C642246A68}" type="presParOf" srcId="{264EAD5A-4018-4CF6-B244-6849D7E477B7}" destId="{E198765F-7D9C-4E1A-850E-AF9943B8D790}" srcOrd="0" destOrd="0" presId="urn:microsoft.com/office/officeart/2009/3/layout/CircleRelationship"/>
    <dgm:cxn modelId="{4313FD54-7142-48D1-AFBA-2171BE3A36FF}" type="presParOf" srcId="{94E6DAF9-0D04-4EE4-8EAC-54F5D7C065EA}" destId="{E6985A8E-2BC0-4116-8CBC-6926D3B99612}" srcOrd="13" destOrd="0" presId="urn:microsoft.com/office/officeart/2009/3/layout/CircleRelationship"/>
    <dgm:cxn modelId="{06B7FA57-5FAC-4E87-973C-8B3B7732D6B6}" type="presParOf" srcId="{E6985A8E-2BC0-4116-8CBC-6926D3B99612}" destId="{6B2E46F8-8808-4A77-897F-DF1BA892B3F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2598AD-1247-48E8-B5BF-3032EB56ECD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9EE42094-47FF-4EB6-9C54-73D54885360A}">
      <dgm:prSet phldrT="[Κείμενο]" custT="1"/>
      <dgm:spPr/>
      <dgm:t>
        <a:bodyPr/>
        <a:lstStyle/>
        <a:p>
          <a:r>
            <a:rPr lang="el-GR" sz="4000" dirty="0" smtClean="0"/>
            <a:t>Παρέες συνομηλίκων</a:t>
          </a:r>
          <a:endParaRPr lang="el-GR" sz="4000" dirty="0"/>
        </a:p>
      </dgm:t>
    </dgm:pt>
    <dgm:pt modelId="{20846A45-F208-4DF7-BFD9-C5F8400F8637}" type="parTrans" cxnId="{F6B7CC51-36CB-4E4D-A904-4F0FA164F25E}">
      <dgm:prSet/>
      <dgm:spPr/>
      <dgm:t>
        <a:bodyPr/>
        <a:lstStyle/>
        <a:p>
          <a:endParaRPr lang="el-GR"/>
        </a:p>
      </dgm:t>
    </dgm:pt>
    <dgm:pt modelId="{B0DB1470-AE14-4FD5-9C5B-6CCEEAB609BC}" type="sibTrans" cxnId="{F6B7CC51-36CB-4E4D-A904-4F0FA164F25E}">
      <dgm:prSet/>
      <dgm:spPr/>
      <dgm:t>
        <a:bodyPr/>
        <a:lstStyle/>
        <a:p>
          <a:endParaRPr lang="el-GR"/>
        </a:p>
      </dgm:t>
    </dgm:pt>
    <dgm:pt modelId="{20AF6EA7-8777-4150-9872-7186C5923517}">
      <dgm:prSet phldrT="[Κείμενο]" custT="1"/>
      <dgm:spPr/>
      <dgm:t>
        <a:bodyPr/>
        <a:lstStyle/>
        <a:p>
          <a:r>
            <a:rPr lang="el-GR" sz="2400" smtClean="0"/>
            <a:t>Ικανοποίηση κοινωνικών αναγκών</a:t>
          </a:r>
          <a:endParaRPr lang="el-GR" sz="2400" dirty="0"/>
        </a:p>
      </dgm:t>
    </dgm:pt>
    <dgm:pt modelId="{91F9BB19-A561-47D7-9FD7-C155732AA7A0}" type="parTrans" cxnId="{6D2D588E-FB9D-401F-A3E4-626A44E8E1A1}">
      <dgm:prSet/>
      <dgm:spPr/>
      <dgm:t>
        <a:bodyPr/>
        <a:lstStyle/>
        <a:p>
          <a:endParaRPr lang="el-GR"/>
        </a:p>
      </dgm:t>
    </dgm:pt>
    <dgm:pt modelId="{C8D13BCC-04A5-4155-A98A-73A5E7D096AD}" type="sibTrans" cxnId="{6D2D588E-FB9D-401F-A3E4-626A44E8E1A1}">
      <dgm:prSet/>
      <dgm:spPr/>
      <dgm:t>
        <a:bodyPr/>
        <a:lstStyle/>
        <a:p>
          <a:endParaRPr lang="el-GR"/>
        </a:p>
      </dgm:t>
    </dgm:pt>
    <dgm:pt modelId="{FEE36A24-3138-4A7E-90AF-04A4A418E973}">
      <dgm:prSet phldrT="[Κείμενο]" custT="1"/>
      <dgm:spPr/>
      <dgm:t>
        <a:bodyPr/>
        <a:lstStyle/>
        <a:p>
          <a:r>
            <a:rPr lang="el-GR" sz="2400" dirty="0" smtClean="0"/>
            <a:t>Ανάγκη αποδοχής και ένταξης</a:t>
          </a:r>
          <a:endParaRPr lang="el-GR" sz="2400" dirty="0"/>
        </a:p>
      </dgm:t>
    </dgm:pt>
    <dgm:pt modelId="{787686FF-60C1-42D1-8996-7FF73823A98B}" type="parTrans" cxnId="{F82D90E3-9548-4AA6-93F0-AEDD2BE54D36}">
      <dgm:prSet/>
      <dgm:spPr/>
      <dgm:t>
        <a:bodyPr/>
        <a:lstStyle/>
        <a:p>
          <a:endParaRPr lang="el-GR"/>
        </a:p>
      </dgm:t>
    </dgm:pt>
    <dgm:pt modelId="{2902680C-B0D6-4C79-B03B-FB06452959B1}" type="sibTrans" cxnId="{F82D90E3-9548-4AA6-93F0-AEDD2BE54D36}">
      <dgm:prSet/>
      <dgm:spPr/>
      <dgm:t>
        <a:bodyPr/>
        <a:lstStyle/>
        <a:p>
          <a:endParaRPr lang="el-GR"/>
        </a:p>
      </dgm:t>
    </dgm:pt>
    <dgm:pt modelId="{94E6DAF9-0D04-4EE4-8EAC-54F5D7C065EA}" type="pres">
      <dgm:prSet presAssocID="{092598AD-1247-48E8-B5BF-3032EB56ECD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7BF972B3-3CA1-40C0-8DBB-AAB620A3CC76}" type="pres">
      <dgm:prSet presAssocID="{9EE42094-47FF-4EB6-9C54-73D54885360A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6553080C-160F-4285-9FF1-E7A75A2D6A03}" type="pres">
      <dgm:prSet presAssocID="{9EE42094-47FF-4EB6-9C54-73D54885360A}" presName="Accent1" presStyleLbl="node1" presStyleIdx="0" presStyleCnt="13"/>
      <dgm:spPr/>
    </dgm:pt>
    <dgm:pt modelId="{E3DAB24F-3CA7-4992-A0A5-EEF7A2D93741}" type="pres">
      <dgm:prSet presAssocID="{9EE42094-47FF-4EB6-9C54-73D54885360A}" presName="Accent2" presStyleLbl="node1" presStyleIdx="1" presStyleCnt="13"/>
      <dgm:spPr/>
    </dgm:pt>
    <dgm:pt modelId="{B249ED3B-8CB0-488B-9ABE-E8624251A280}" type="pres">
      <dgm:prSet presAssocID="{9EE42094-47FF-4EB6-9C54-73D54885360A}" presName="Accent3" presStyleLbl="node1" presStyleIdx="2" presStyleCnt="13"/>
      <dgm:spPr/>
    </dgm:pt>
    <dgm:pt modelId="{40667624-29DB-430B-8F47-8324469C8599}" type="pres">
      <dgm:prSet presAssocID="{9EE42094-47FF-4EB6-9C54-73D54885360A}" presName="Accent4" presStyleLbl="node1" presStyleIdx="3" presStyleCnt="13"/>
      <dgm:spPr/>
    </dgm:pt>
    <dgm:pt modelId="{C5992D62-B18E-4437-98C5-5E586B02CE13}" type="pres">
      <dgm:prSet presAssocID="{9EE42094-47FF-4EB6-9C54-73D54885360A}" presName="Accent5" presStyleLbl="node1" presStyleIdx="4" presStyleCnt="13"/>
      <dgm:spPr/>
    </dgm:pt>
    <dgm:pt modelId="{686636C4-360F-419F-9747-3BD03910098E}" type="pres">
      <dgm:prSet presAssocID="{9EE42094-47FF-4EB6-9C54-73D54885360A}" presName="Accent6" presStyleLbl="node1" presStyleIdx="5" presStyleCnt="13"/>
      <dgm:spPr/>
    </dgm:pt>
    <dgm:pt modelId="{014C4079-5AD3-4E80-9824-0EB8876E1D5B}" type="pres">
      <dgm:prSet presAssocID="{20AF6EA7-8777-4150-9872-7186C5923517}" presName="Child1" presStyleLbl="node1" presStyleIdx="6" presStyleCnt="13" custScaleX="139246" custScaleY="131801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43E37FAD-4AA0-4103-8695-7F9CE32CD8B0}" type="pres">
      <dgm:prSet presAssocID="{20AF6EA7-8777-4150-9872-7186C5923517}" presName="Accent7" presStyleCnt="0"/>
      <dgm:spPr/>
    </dgm:pt>
    <dgm:pt modelId="{D2CA66E5-42F8-40C7-95E6-28C9E1A75808}" type="pres">
      <dgm:prSet presAssocID="{20AF6EA7-8777-4150-9872-7186C5923517}" presName="AccentHold1" presStyleLbl="node1" presStyleIdx="7" presStyleCnt="13"/>
      <dgm:spPr/>
    </dgm:pt>
    <dgm:pt modelId="{24963DE5-5FB8-4BD8-901F-4D23DD1D4929}" type="pres">
      <dgm:prSet presAssocID="{20AF6EA7-8777-4150-9872-7186C5923517}" presName="Accent8" presStyleCnt="0"/>
      <dgm:spPr/>
    </dgm:pt>
    <dgm:pt modelId="{BE55B3AC-EA3F-4EF4-92B9-2F705A1DAFB4}" type="pres">
      <dgm:prSet presAssocID="{20AF6EA7-8777-4150-9872-7186C5923517}" presName="AccentHold2" presStyleLbl="node1" presStyleIdx="8" presStyleCnt="13"/>
      <dgm:spPr/>
    </dgm:pt>
    <dgm:pt modelId="{271010B3-63AA-4E23-BCC8-53743F3DB0BC}" type="pres">
      <dgm:prSet presAssocID="{FEE36A24-3138-4A7E-90AF-04A4A418E973}" presName="Child2" presStyleLbl="node1" presStyleIdx="9" presStyleCnt="13" custScaleX="106287" custScaleY="113580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CB5F7DF9-5B1F-4E74-AC08-8F8C9288ED16}" type="pres">
      <dgm:prSet presAssocID="{FEE36A24-3138-4A7E-90AF-04A4A418E973}" presName="Accent9" presStyleCnt="0"/>
      <dgm:spPr/>
    </dgm:pt>
    <dgm:pt modelId="{4F254F0F-C6AD-4B0D-BD55-E1B0B7E2A16D}" type="pres">
      <dgm:prSet presAssocID="{FEE36A24-3138-4A7E-90AF-04A4A418E973}" presName="AccentHold1" presStyleLbl="node1" presStyleIdx="10" presStyleCnt="13"/>
      <dgm:spPr/>
    </dgm:pt>
    <dgm:pt modelId="{264EAD5A-4018-4CF6-B244-6849D7E477B7}" type="pres">
      <dgm:prSet presAssocID="{FEE36A24-3138-4A7E-90AF-04A4A418E973}" presName="Accent10" presStyleCnt="0"/>
      <dgm:spPr/>
    </dgm:pt>
    <dgm:pt modelId="{E198765F-7D9C-4E1A-850E-AF9943B8D790}" type="pres">
      <dgm:prSet presAssocID="{FEE36A24-3138-4A7E-90AF-04A4A418E973}" presName="AccentHold2" presStyleLbl="node1" presStyleIdx="11" presStyleCnt="13"/>
      <dgm:spPr/>
    </dgm:pt>
    <dgm:pt modelId="{E6985A8E-2BC0-4116-8CBC-6926D3B99612}" type="pres">
      <dgm:prSet presAssocID="{FEE36A24-3138-4A7E-90AF-04A4A418E973}" presName="Accent11" presStyleCnt="0"/>
      <dgm:spPr/>
    </dgm:pt>
    <dgm:pt modelId="{6B2E46F8-8808-4A77-897F-DF1BA892B3FC}" type="pres">
      <dgm:prSet presAssocID="{FEE36A24-3138-4A7E-90AF-04A4A418E973}" presName="AccentHold3" presStyleLbl="node1" presStyleIdx="12" presStyleCnt="13"/>
      <dgm:spPr/>
    </dgm:pt>
  </dgm:ptLst>
  <dgm:cxnLst>
    <dgm:cxn modelId="{6D2D588E-FB9D-401F-A3E4-626A44E8E1A1}" srcId="{9EE42094-47FF-4EB6-9C54-73D54885360A}" destId="{20AF6EA7-8777-4150-9872-7186C5923517}" srcOrd="0" destOrd="0" parTransId="{91F9BB19-A561-47D7-9FD7-C155732AA7A0}" sibTransId="{C8D13BCC-04A5-4155-A98A-73A5E7D096AD}"/>
    <dgm:cxn modelId="{0B9A4533-36C7-4DF0-8FD9-B3018C3B3341}" type="presOf" srcId="{20AF6EA7-8777-4150-9872-7186C5923517}" destId="{014C4079-5AD3-4E80-9824-0EB8876E1D5B}" srcOrd="0" destOrd="0" presId="urn:microsoft.com/office/officeart/2009/3/layout/CircleRelationship"/>
    <dgm:cxn modelId="{69934B76-66F9-4857-993D-FF68F252A5BD}" type="presOf" srcId="{092598AD-1247-48E8-B5BF-3032EB56ECDF}" destId="{94E6DAF9-0D04-4EE4-8EAC-54F5D7C065EA}" srcOrd="0" destOrd="0" presId="urn:microsoft.com/office/officeart/2009/3/layout/CircleRelationship"/>
    <dgm:cxn modelId="{1021B01B-7628-4693-B513-E20BFD3FB245}" type="presOf" srcId="{FEE36A24-3138-4A7E-90AF-04A4A418E973}" destId="{271010B3-63AA-4E23-BCC8-53743F3DB0BC}" srcOrd="0" destOrd="0" presId="urn:microsoft.com/office/officeart/2009/3/layout/CircleRelationship"/>
    <dgm:cxn modelId="{F82D90E3-9548-4AA6-93F0-AEDD2BE54D36}" srcId="{9EE42094-47FF-4EB6-9C54-73D54885360A}" destId="{FEE36A24-3138-4A7E-90AF-04A4A418E973}" srcOrd="1" destOrd="0" parTransId="{787686FF-60C1-42D1-8996-7FF73823A98B}" sibTransId="{2902680C-B0D6-4C79-B03B-FB06452959B1}"/>
    <dgm:cxn modelId="{F6B7CC51-36CB-4E4D-A904-4F0FA164F25E}" srcId="{092598AD-1247-48E8-B5BF-3032EB56ECDF}" destId="{9EE42094-47FF-4EB6-9C54-73D54885360A}" srcOrd="0" destOrd="0" parTransId="{20846A45-F208-4DF7-BFD9-C5F8400F8637}" sibTransId="{B0DB1470-AE14-4FD5-9C5B-6CCEEAB609BC}"/>
    <dgm:cxn modelId="{9FFA46E2-AD76-4EB0-A11D-D0585746AB96}" type="presOf" srcId="{9EE42094-47FF-4EB6-9C54-73D54885360A}" destId="{7BF972B3-3CA1-40C0-8DBB-AAB620A3CC76}" srcOrd="0" destOrd="0" presId="urn:microsoft.com/office/officeart/2009/3/layout/CircleRelationship"/>
    <dgm:cxn modelId="{57E4FFFD-063D-4D52-B0D9-6BCAEDC42B6D}" type="presParOf" srcId="{94E6DAF9-0D04-4EE4-8EAC-54F5D7C065EA}" destId="{7BF972B3-3CA1-40C0-8DBB-AAB620A3CC76}" srcOrd="0" destOrd="0" presId="urn:microsoft.com/office/officeart/2009/3/layout/CircleRelationship"/>
    <dgm:cxn modelId="{A8520B35-1E7B-4411-958A-66114F6C5E93}" type="presParOf" srcId="{94E6DAF9-0D04-4EE4-8EAC-54F5D7C065EA}" destId="{6553080C-160F-4285-9FF1-E7A75A2D6A03}" srcOrd="1" destOrd="0" presId="urn:microsoft.com/office/officeart/2009/3/layout/CircleRelationship"/>
    <dgm:cxn modelId="{2AA373A6-037A-470B-870B-B87EBBBEC15E}" type="presParOf" srcId="{94E6DAF9-0D04-4EE4-8EAC-54F5D7C065EA}" destId="{E3DAB24F-3CA7-4992-A0A5-EEF7A2D93741}" srcOrd="2" destOrd="0" presId="urn:microsoft.com/office/officeart/2009/3/layout/CircleRelationship"/>
    <dgm:cxn modelId="{AA749096-3DB5-4C8A-BEB8-21901E887FD9}" type="presParOf" srcId="{94E6DAF9-0D04-4EE4-8EAC-54F5D7C065EA}" destId="{B249ED3B-8CB0-488B-9ABE-E8624251A280}" srcOrd="3" destOrd="0" presId="urn:microsoft.com/office/officeart/2009/3/layout/CircleRelationship"/>
    <dgm:cxn modelId="{CBEB8A7A-0995-4BFF-B37C-11B366991BEC}" type="presParOf" srcId="{94E6DAF9-0D04-4EE4-8EAC-54F5D7C065EA}" destId="{40667624-29DB-430B-8F47-8324469C8599}" srcOrd="4" destOrd="0" presId="urn:microsoft.com/office/officeart/2009/3/layout/CircleRelationship"/>
    <dgm:cxn modelId="{8847CD8C-5D21-4D54-9E5E-C885D6B3D58C}" type="presParOf" srcId="{94E6DAF9-0D04-4EE4-8EAC-54F5D7C065EA}" destId="{C5992D62-B18E-4437-98C5-5E586B02CE13}" srcOrd="5" destOrd="0" presId="urn:microsoft.com/office/officeart/2009/3/layout/CircleRelationship"/>
    <dgm:cxn modelId="{C3771234-9DF3-4F05-AA5D-9C8D153C0C95}" type="presParOf" srcId="{94E6DAF9-0D04-4EE4-8EAC-54F5D7C065EA}" destId="{686636C4-360F-419F-9747-3BD03910098E}" srcOrd="6" destOrd="0" presId="urn:microsoft.com/office/officeart/2009/3/layout/CircleRelationship"/>
    <dgm:cxn modelId="{78EA7A2D-5234-4BD2-85EB-BDAC24B59DEA}" type="presParOf" srcId="{94E6DAF9-0D04-4EE4-8EAC-54F5D7C065EA}" destId="{014C4079-5AD3-4E80-9824-0EB8876E1D5B}" srcOrd="7" destOrd="0" presId="urn:microsoft.com/office/officeart/2009/3/layout/CircleRelationship"/>
    <dgm:cxn modelId="{BDEE8D18-03A5-4EDA-9726-8617CD3D7701}" type="presParOf" srcId="{94E6DAF9-0D04-4EE4-8EAC-54F5D7C065EA}" destId="{43E37FAD-4AA0-4103-8695-7F9CE32CD8B0}" srcOrd="8" destOrd="0" presId="urn:microsoft.com/office/officeart/2009/3/layout/CircleRelationship"/>
    <dgm:cxn modelId="{CC300662-524B-42AE-B060-298864A1F5AE}" type="presParOf" srcId="{43E37FAD-4AA0-4103-8695-7F9CE32CD8B0}" destId="{D2CA66E5-42F8-40C7-95E6-28C9E1A75808}" srcOrd="0" destOrd="0" presId="urn:microsoft.com/office/officeart/2009/3/layout/CircleRelationship"/>
    <dgm:cxn modelId="{FEA5F558-B325-4A38-A9A8-661EC6AFB26F}" type="presParOf" srcId="{94E6DAF9-0D04-4EE4-8EAC-54F5D7C065EA}" destId="{24963DE5-5FB8-4BD8-901F-4D23DD1D4929}" srcOrd="9" destOrd="0" presId="urn:microsoft.com/office/officeart/2009/3/layout/CircleRelationship"/>
    <dgm:cxn modelId="{427D7C3E-437E-494E-913E-236D5B63C768}" type="presParOf" srcId="{24963DE5-5FB8-4BD8-901F-4D23DD1D4929}" destId="{BE55B3AC-EA3F-4EF4-92B9-2F705A1DAFB4}" srcOrd="0" destOrd="0" presId="urn:microsoft.com/office/officeart/2009/3/layout/CircleRelationship"/>
    <dgm:cxn modelId="{F496E29C-E033-4F3E-A49F-623FCB5A35D1}" type="presParOf" srcId="{94E6DAF9-0D04-4EE4-8EAC-54F5D7C065EA}" destId="{271010B3-63AA-4E23-BCC8-53743F3DB0BC}" srcOrd="10" destOrd="0" presId="urn:microsoft.com/office/officeart/2009/3/layout/CircleRelationship"/>
    <dgm:cxn modelId="{79A959C5-B045-4FD5-8F78-7403E5D85D81}" type="presParOf" srcId="{94E6DAF9-0D04-4EE4-8EAC-54F5D7C065EA}" destId="{CB5F7DF9-5B1F-4E74-AC08-8F8C9288ED16}" srcOrd="11" destOrd="0" presId="urn:microsoft.com/office/officeart/2009/3/layout/CircleRelationship"/>
    <dgm:cxn modelId="{9CCD321C-E222-4E33-A400-F1F28BBA0171}" type="presParOf" srcId="{CB5F7DF9-5B1F-4E74-AC08-8F8C9288ED16}" destId="{4F254F0F-C6AD-4B0D-BD55-E1B0B7E2A16D}" srcOrd="0" destOrd="0" presId="urn:microsoft.com/office/officeart/2009/3/layout/CircleRelationship"/>
    <dgm:cxn modelId="{344FC60C-9127-4830-AFB5-EBD8C8D95B21}" type="presParOf" srcId="{94E6DAF9-0D04-4EE4-8EAC-54F5D7C065EA}" destId="{264EAD5A-4018-4CF6-B244-6849D7E477B7}" srcOrd="12" destOrd="0" presId="urn:microsoft.com/office/officeart/2009/3/layout/CircleRelationship"/>
    <dgm:cxn modelId="{1A0BBC5D-4903-48C3-AFCA-53E02AA7158C}" type="presParOf" srcId="{264EAD5A-4018-4CF6-B244-6849D7E477B7}" destId="{E198765F-7D9C-4E1A-850E-AF9943B8D790}" srcOrd="0" destOrd="0" presId="urn:microsoft.com/office/officeart/2009/3/layout/CircleRelationship"/>
    <dgm:cxn modelId="{75F8222A-1231-422A-95A4-08BA3E352F92}" type="presParOf" srcId="{94E6DAF9-0D04-4EE4-8EAC-54F5D7C065EA}" destId="{E6985A8E-2BC0-4116-8CBC-6926D3B99612}" srcOrd="13" destOrd="0" presId="urn:microsoft.com/office/officeart/2009/3/layout/CircleRelationship"/>
    <dgm:cxn modelId="{27C0954B-D2A2-4CA3-857C-A70B15401FAB}" type="presParOf" srcId="{E6985A8E-2BC0-4116-8CBC-6926D3B99612}" destId="{6B2E46F8-8808-4A77-897F-DF1BA892B3F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2AE2C9-B77E-4E60-8DB9-6B45AFA484FC}" type="doc">
      <dgm:prSet loTypeId="urn:microsoft.com/office/officeart/2005/8/layout/radial4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AA50B120-ADCD-46B9-B8CF-2449CE6829B4}">
      <dgm:prSet phldrT="[Κείμενο]"/>
      <dgm:spPr/>
      <dgm:t>
        <a:bodyPr/>
        <a:lstStyle/>
        <a:p>
          <a:r>
            <a:rPr lang="el-GR" dirty="0" smtClean="0"/>
            <a:t>Η ένταξη στην παρέα γίνεται</a:t>
          </a:r>
          <a:endParaRPr lang="el-GR" dirty="0"/>
        </a:p>
      </dgm:t>
    </dgm:pt>
    <dgm:pt modelId="{CD12C17A-CB89-488B-B05C-757FB17EDA45}" type="parTrans" cxnId="{904AC6CF-D952-4154-877B-365813302B5A}">
      <dgm:prSet/>
      <dgm:spPr/>
      <dgm:t>
        <a:bodyPr/>
        <a:lstStyle/>
        <a:p>
          <a:endParaRPr lang="el-GR"/>
        </a:p>
      </dgm:t>
    </dgm:pt>
    <dgm:pt modelId="{879985DD-837F-4154-9037-4684977229EA}" type="sibTrans" cxnId="{904AC6CF-D952-4154-877B-365813302B5A}">
      <dgm:prSet/>
      <dgm:spPr/>
      <dgm:t>
        <a:bodyPr/>
        <a:lstStyle/>
        <a:p>
          <a:endParaRPr lang="el-GR"/>
        </a:p>
      </dgm:t>
    </dgm:pt>
    <dgm:pt modelId="{88FEA970-2DDC-4809-A616-A51C68D07D41}">
      <dgm:prSet phldrT="[Κείμενο]"/>
      <dgm:spPr/>
      <dgm:t>
        <a:bodyPr/>
        <a:lstStyle/>
        <a:p>
          <a:r>
            <a:rPr lang="el-GR" dirty="0" smtClean="0"/>
            <a:t>Καλύτερη ικανοποίηση κάποιων αναγκών</a:t>
          </a:r>
          <a:endParaRPr lang="el-GR" dirty="0"/>
        </a:p>
      </dgm:t>
    </dgm:pt>
    <dgm:pt modelId="{6223EC25-7E7A-444F-876E-7437ABBCB9C1}" type="parTrans" cxnId="{CCB35F2A-6D6B-43B6-94E1-FCD15D5C245E}">
      <dgm:prSet/>
      <dgm:spPr/>
      <dgm:t>
        <a:bodyPr/>
        <a:lstStyle/>
        <a:p>
          <a:endParaRPr lang="el-GR"/>
        </a:p>
      </dgm:t>
    </dgm:pt>
    <dgm:pt modelId="{5B01555B-3E26-4862-9B52-AC4DE93A4D49}" type="sibTrans" cxnId="{CCB35F2A-6D6B-43B6-94E1-FCD15D5C245E}">
      <dgm:prSet/>
      <dgm:spPr/>
      <dgm:t>
        <a:bodyPr/>
        <a:lstStyle/>
        <a:p>
          <a:endParaRPr lang="el-GR"/>
        </a:p>
      </dgm:t>
    </dgm:pt>
    <dgm:pt modelId="{F7838A3F-FEC8-4860-BECF-C5342AF0417A}">
      <dgm:prSet phldrT="[Κείμενο]"/>
      <dgm:spPr/>
      <dgm:t>
        <a:bodyPr/>
        <a:lstStyle/>
        <a:p>
          <a:r>
            <a:rPr lang="el-GR" dirty="0" smtClean="0"/>
            <a:t>Ανάγκη για επικοινωνία και συναισθηματική έκφραση</a:t>
          </a:r>
          <a:endParaRPr lang="el-GR" dirty="0"/>
        </a:p>
      </dgm:t>
    </dgm:pt>
    <dgm:pt modelId="{6E5E69B9-36F2-4387-8EE5-7DD21F2D5EAD}" type="parTrans" cxnId="{0BD9549D-4E24-421D-8D75-C8B4841B966A}">
      <dgm:prSet/>
      <dgm:spPr/>
      <dgm:t>
        <a:bodyPr/>
        <a:lstStyle/>
        <a:p>
          <a:endParaRPr lang="el-GR"/>
        </a:p>
      </dgm:t>
    </dgm:pt>
    <dgm:pt modelId="{B9763076-A9A0-421D-B542-5FC2E83B828A}" type="sibTrans" cxnId="{0BD9549D-4E24-421D-8D75-C8B4841B966A}">
      <dgm:prSet/>
      <dgm:spPr/>
      <dgm:t>
        <a:bodyPr/>
        <a:lstStyle/>
        <a:p>
          <a:endParaRPr lang="el-GR"/>
        </a:p>
      </dgm:t>
    </dgm:pt>
    <dgm:pt modelId="{B430D143-F482-4D9A-BD11-9D2663142412}">
      <dgm:prSet phldrT="[Κείμενο]"/>
      <dgm:spPr/>
      <dgm:t>
        <a:bodyPr/>
        <a:lstStyle/>
        <a:p>
          <a:r>
            <a:rPr lang="el-GR" dirty="0" smtClean="0"/>
            <a:t>Ανάγκη απόκτησης ταυτότητας</a:t>
          </a:r>
          <a:endParaRPr lang="el-GR" dirty="0"/>
        </a:p>
      </dgm:t>
    </dgm:pt>
    <dgm:pt modelId="{BC3FD8E0-E3C4-4A76-91C8-AEC3785A7476}" type="parTrans" cxnId="{880CA1FB-EC9E-4D4E-8952-2E2487F7D4C5}">
      <dgm:prSet/>
      <dgm:spPr/>
      <dgm:t>
        <a:bodyPr/>
        <a:lstStyle/>
        <a:p>
          <a:endParaRPr lang="el-GR"/>
        </a:p>
      </dgm:t>
    </dgm:pt>
    <dgm:pt modelId="{CC88F4A6-7633-4A00-9440-75366C2261A0}" type="sibTrans" cxnId="{880CA1FB-EC9E-4D4E-8952-2E2487F7D4C5}">
      <dgm:prSet/>
      <dgm:spPr/>
      <dgm:t>
        <a:bodyPr/>
        <a:lstStyle/>
        <a:p>
          <a:endParaRPr lang="el-GR"/>
        </a:p>
      </dgm:t>
    </dgm:pt>
    <dgm:pt modelId="{7F8EB7C6-F957-4E51-A1B3-39C043096A4B}">
      <dgm:prSet phldrT="[Κείμενο]"/>
      <dgm:spPr/>
      <dgm:t>
        <a:bodyPr/>
        <a:lstStyle/>
        <a:p>
          <a:r>
            <a:rPr lang="el-GR" dirty="0" smtClean="0"/>
            <a:t>Ψυχαγωγία, άθληση, εκδρομές</a:t>
          </a:r>
          <a:endParaRPr lang="el-GR" dirty="0"/>
        </a:p>
      </dgm:t>
    </dgm:pt>
    <dgm:pt modelId="{33B8A377-9F90-4018-A7D0-70EF2A6D24B4}" type="parTrans" cxnId="{9BA87082-E43A-42B2-8198-DFF9E4EEAED9}">
      <dgm:prSet/>
      <dgm:spPr/>
      <dgm:t>
        <a:bodyPr/>
        <a:lstStyle/>
        <a:p>
          <a:endParaRPr lang="el-GR"/>
        </a:p>
      </dgm:t>
    </dgm:pt>
    <dgm:pt modelId="{934DE530-9AD9-4EA7-8C32-C67697A1F6DA}" type="sibTrans" cxnId="{9BA87082-E43A-42B2-8198-DFF9E4EEAED9}">
      <dgm:prSet/>
      <dgm:spPr/>
      <dgm:t>
        <a:bodyPr/>
        <a:lstStyle/>
        <a:p>
          <a:endParaRPr lang="el-GR"/>
        </a:p>
      </dgm:t>
    </dgm:pt>
    <dgm:pt modelId="{491A89AA-6E4E-4278-A42C-53BB99368E73}">
      <dgm:prSet phldrT="[Κείμενο]"/>
      <dgm:spPr/>
      <dgm:t>
        <a:bodyPr/>
        <a:lstStyle/>
        <a:p>
          <a:r>
            <a:rPr lang="el-GR" dirty="0" smtClean="0"/>
            <a:t>Περιέργεια, παρακίνηση, καθοδήγηση</a:t>
          </a:r>
          <a:endParaRPr lang="el-GR" dirty="0"/>
        </a:p>
      </dgm:t>
    </dgm:pt>
    <dgm:pt modelId="{C498BA65-DCCE-4183-BBD1-77852B0A6498}" type="parTrans" cxnId="{163BC2F7-488C-40D7-9A8E-6FF625403E47}">
      <dgm:prSet/>
      <dgm:spPr/>
      <dgm:t>
        <a:bodyPr/>
        <a:lstStyle/>
        <a:p>
          <a:endParaRPr lang="el-GR"/>
        </a:p>
      </dgm:t>
    </dgm:pt>
    <dgm:pt modelId="{217354E0-0C58-4FDF-944E-A818502A3035}" type="sibTrans" cxnId="{163BC2F7-488C-40D7-9A8E-6FF625403E47}">
      <dgm:prSet/>
      <dgm:spPr/>
      <dgm:t>
        <a:bodyPr/>
        <a:lstStyle/>
        <a:p>
          <a:endParaRPr lang="el-GR"/>
        </a:p>
      </dgm:t>
    </dgm:pt>
    <dgm:pt modelId="{424292A5-34DF-4C00-A155-0642C48025D3}" type="pres">
      <dgm:prSet presAssocID="{8A2AE2C9-B77E-4E60-8DB9-6B45AFA484F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5F0E05E-4936-4D68-BCC2-9CE0C6C17042}" type="pres">
      <dgm:prSet presAssocID="{AA50B120-ADCD-46B9-B8CF-2449CE6829B4}" presName="centerShape" presStyleLbl="node0" presStyleIdx="0" presStyleCnt="1"/>
      <dgm:spPr/>
      <dgm:t>
        <a:bodyPr/>
        <a:lstStyle/>
        <a:p>
          <a:endParaRPr lang="el-GR"/>
        </a:p>
      </dgm:t>
    </dgm:pt>
    <dgm:pt modelId="{E623C209-E454-467C-A9C1-2E5E586EB2ED}" type="pres">
      <dgm:prSet presAssocID="{6223EC25-7E7A-444F-876E-7437ABBCB9C1}" presName="parTrans" presStyleLbl="bgSibTrans2D1" presStyleIdx="0" presStyleCnt="5"/>
      <dgm:spPr/>
      <dgm:t>
        <a:bodyPr/>
        <a:lstStyle/>
        <a:p>
          <a:endParaRPr lang="el-GR"/>
        </a:p>
      </dgm:t>
    </dgm:pt>
    <dgm:pt modelId="{40D1A9C1-B2AF-46D2-91D8-5E02EDB9BD09}" type="pres">
      <dgm:prSet presAssocID="{88FEA970-2DDC-4809-A616-A51C68D07D4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612DD7B-1A80-40C0-8BFE-A03603501FB1}" type="pres">
      <dgm:prSet presAssocID="{6E5E69B9-36F2-4387-8EE5-7DD21F2D5EAD}" presName="parTrans" presStyleLbl="bgSibTrans2D1" presStyleIdx="1" presStyleCnt="5"/>
      <dgm:spPr/>
      <dgm:t>
        <a:bodyPr/>
        <a:lstStyle/>
        <a:p>
          <a:endParaRPr lang="el-GR"/>
        </a:p>
      </dgm:t>
    </dgm:pt>
    <dgm:pt modelId="{542EF9FE-F903-4B1F-A9C9-BE1A6E772861}" type="pres">
      <dgm:prSet presAssocID="{F7838A3F-FEC8-4860-BECF-C5342AF0417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0C8EABC-1CE0-421E-971E-8268CBBDEB76}" type="pres">
      <dgm:prSet presAssocID="{BC3FD8E0-E3C4-4A76-91C8-AEC3785A7476}" presName="parTrans" presStyleLbl="bgSibTrans2D1" presStyleIdx="2" presStyleCnt="5"/>
      <dgm:spPr/>
      <dgm:t>
        <a:bodyPr/>
        <a:lstStyle/>
        <a:p>
          <a:endParaRPr lang="el-GR"/>
        </a:p>
      </dgm:t>
    </dgm:pt>
    <dgm:pt modelId="{A2C57598-501D-44E2-B168-F90AAC8475D8}" type="pres">
      <dgm:prSet presAssocID="{B430D143-F482-4D9A-BD11-9D266314241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76199E7-1BB6-4AE1-A1B0-B0892F935AAB}" type="pres">
      <dgm:prSet presAssocID="{33B8A377-9F90-4018-A7D0-70EF2A6D24B4}" presName="parTrans" presStyleLbl="bgSibTrans2D1" presStyleIdx="3" presStyleCnt="5"/>
      <dgm:spPr/>
      <dgm:t>
        <a:bodyPr/>
        <a:lstStyle/>
        <a:p>
          <a:endParaRPr lang="el-GR"/>
        </a:p>
      </dgm:t>
    </dgm:pt>
    <dgm:pt modelId="{A1B43558-AC87-425B-BA5A-64442BFA2949}" type="pres">
      <dgm:prSet presAssocID="{7F8EB7C6-F957-4E51-A1B3-39C043096A4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39C696F-346A-4A07-BDF4-F426B1840F73}" type="pres">
      <dgm:prSet presAssocID="{C498BA65-DCCE-4183-BBD1-77852B0A6498}" presName="parTrans" presStyleLbl="bgSibTrans2D1" presStyleIdx="4" presStyleCnt="5"/>
      <dgm:spPr/>
      <dgm:t>
        <a:bodyPr/>
        <a:lstStyle/>
        <a:p>
          <a:endParaRPr lang="el-GR"/>
        </a:p>
      </dgm:t>
    </dgm:pt>
    <dgm:pt modelId="{610ECA8A-0946-4EF4-8AC6-FAB79525152C}" type="pres">
      <dgm:prSet presAssocID="{491A89AA-6E4E-4278-A42C-53BB99368E7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2020DC7-977A-4C83-B043-11165C1996E6}" type="presOf" srcId="{7F8EB7C6-F957-4E51-A1B3-39C043096A4B}" destId="{A1B43558-AC87-425B-BA5A-64442BFA2949}" srcOrd="0" destOrd="0" presId="urn:microsoft.com/office/officeart/2005/8/layout/radial4"/>
    <dgm:cxn modelId="{A1C774FD-9B40-400E-B6A7-7F047C1B4811}" type="presOf" srcId="{AA50B120-ADCD-46B9-B8CF-2449CE6829B4}" destId="{15F0E05E-4936-4D68-BCC2-9CE0C6C17042}" srcOrd="0" destOrd="0" presId="urn:microsoft.com/office/officeart/2005/8/layout/radial4"/>
    <dgm:cxn modelId="{BCE5862B-DE6F-4B95-B025-990A2C9ABC64}" type="presOf" srcId="{8A2AE2C9-B77E-4E60-8DB9-6B45AFA484FC}" destId="{424292A5-34DF-4C00-A155-0642C48025D3}" srcOrd="0" destOrd="0" presId="urn:microsoft.com/office/officeart/2005/8/layout/radial4"/>
    <dgm:cxn modelId="{163BC2F7-488C-40D7-9A8E-6FF625403E47}" srcId="{AA50B120-ADCD-46B9-B8CF-2449CE6829B4}" destId="{491A89AA-6E4E-4278-A42C-53BB99368E73}" srcOrd="4" destOrd="0" parTransId="{C498BA65-DCCE-4183-BBD1-77852B0A6498}" sibTransId="{217354E0-0C58-4FDF-944E-A818502A3035}"/>
    <dgm:cxn modelId="{880CA1FB-EC9E-4D4E-8952-2E2487F7D4C5}" srcId="{AA50B120-ADCD-46B9-B8CF-2449CE6829B4}" destId="{B430D143-F482-4D9A-BD11-9D2663142412}" srcOrd="2" destOrd="0" parTransId="{BC3FD8E0-E3C4-4A76-91C8-AEC3785A7476}" sibTransId="{CC88F4A6-7633-4A00-9440-75366C2261A0}"/>
    <dgm:cxn modelId="{CCB35F2A-6D6B-43B6-94E1-FCD15D5C245E}" srcId="{AA50B120-ADCD-46B9-B8CF-2449CE6829B4}" destId="{88FEA970-2DDC-4809-A616-A51C68D07D41}" srcOrd="0" destOrd="0" parTransId="{6223EC25-7E7A-444F-876E-7437ABBCB9C1}" sibTransId="{5B01555B-3E26-4862-9B52-AC4DE93A4D49}"/>
    <dgm:cxn modelId="{03732E0B-3989-4AC4-A130-AF044370CB3C}" type="presOf" srcId="{BC3FD8E0-E3C4-4A76-91C8-AEC3785A7476}" destId="{20C8EABC-1CE0-421E-971E-8268CBBDEB76}" srcOrd="0" destOrd="0" presId="urn:microsoft.com/office/officeart/2005/8/layout/radial4"/>
    <dgm:cxn modelId="{FE82A101-2172-4EE2-A79A-93252BC215A0}" type="presOf" srcId="{6223EC25-7E7A-444F-876E-7437ABBCB9C1}" destId="{E623C209-E454-467C-A9C1-2E5E586EB2ED}" srcOrd="0" destOrd="0" presId="urn:microsoft.com/office/officeart/2005/8/layout/radial4"/>
    <dgm:cxn modelId="{5E1126B1-3155-4C50-A228-368444742B80}" type="presOf" srcId="{33B8A377-9F90-4018-A7D0-70EF2A6D24B4}" destId="{076199E7-1BB6-4AE1-A1B0-B0892F935AAB}" srcOrd="0" destOrd="0" presId="urn:microsoft.com/office/officeart/2005/8/layout/radial4"/>
    <dgm:cxn modelId="{3D2BB1AF-5639-4514-9910-2051A785005F}" type="presOf" srcId="{B430D143-F482-4D9A-BD11-9D2663142412}" destId="{A2C57598-501D-44E2-B168-F90AAC8475D8}" srcOrd="0" destOrd="0" presId="urn:microsoft.com/office/officeart/2005/8/layout/radial4"/>
    <dgm:cxn modelId="{9BA87082-E43A-42B2-8198-DFF9E4EEAED9}" srcId="{AA50B120-ADCD-46B9-B8CF-2449CE6829B4}" destId="{7F8EB7C6-F957-4E51-A1B3-39C043096A4B}" srcOrd="3" destOrd="0" parTransId="{33B8A377-9F90-4018-A7D0-70EF2A6D24B4}" sibTransId="{934DE530-9AD9-4EA7-8C32-C67697A1F6DA}"/>
    <dgm:cxn modelId="{96F5B32E-8620-4837-8793-A10C5571B975}" type="presOf" srcId="{88FEA970-2DDC-4809-A616-A51C68D07D41}" destId="{40D1A9C1-B2AF-46D2-91D8-5E02EDB9BD09}" srcOrd="0" destOrd="0" presId="urn:microsoft.com/office/officeart/2005/8/layout/radial4"/>
    <dgm:cxn modelId="{941304C7-4F49-40B6-A5D8-57789A02C495}" type="presOf" srcId="{6E5E69B9-36F2-4387-8EE5-7DD21F2D5EAD}" destId="{5612DD7B-1A80-40C0-8BFE-A03603501FB1}" srcOrd="0" destOrd="0" presId="urn:microsoft.com/office/officeart/2005/8/layout/radial4"/>
    <dgm:cxn modelId="{904AC6CF-D952-4154-877B-365813302B5A}" srcId="{8A2AE2C9-B77E-4E60-8DB9-6B45AFA484FC}" destId="{AA50B120-ADCD-46B9-B8CF-2449CE6829B4}" srcOrd="0" destOrd="0" parTransId="{CD12C17A-CB89-488B-B05C-757FB17EDA45}" sibTransId="{879985DD-837F-4154-9037-4684977229EA}"/>
    <dgm:cxn modelId="{B98AAFF0-252C-4A34-8692-BB7F72883594}" type="presOf" srcId="{F7838A3F-FEC8-4860-BECF-C5342AF0417A}" destId="{542EF9FE-F903-4B1F-A9C9-BE1A6E772861}" srcOrd="0" destOrd="0" presId="urn:microsoft.com/office/officeart/2005/8/layout/radial4"/>
    <dgm:cxn modelId="{0BD9549D-4E24-421D-8D75-C8B4841B966A}" srcId="{AA50B120-ADCD-46B9-B8CF-2449CE6829B4}" destId="{F7838A3F-FEC8-4860-BECF-C5342AF0417A}" srcOrd="1" destOrd="0" parTransId="{6E5E69B9-36F2-4387-8EE5-7DD21F2D5EAD}" sibTransId="{B9763076-A9A0-421D-B542-5FC2E83B828A}"/>
    <dgm:cxn modelId="{F4D91D40-402F-49A3-8040-0DF5BD8C03F5}" type="presOf" srcId="{491A89AA-6E4E-4278-A42C-53BB99368E73}" destId="{610ECA8A-0946-4EF4-8AC6-FAB79525152C}" srcOrd="0" destOrd="0" presId="urn:microsoft.com/office/officeart/2005/8/layout/radial4"/>
    <dgm:cxn modelId="{9EDD2B4D-A4AC-4D17-87C2-23CDF929FCE2}" type="presOf" srcId="{C498BA65-DCCE-4183-BBD1-77852B0A6498}" destId="{F39C696F-346A-4A07-BDF4-F426B1840F73}" srcOrd="0" destOrd="0" presId="urn:microsoft.com/office/officeart/2005/8/layout/radial4"/>
    <dgm:cxn modelId="{3E8C485F-9599-46D1-AA4E-ED42597C2914}" type="presParOf" srcId="{424292A5-34DF-4C00-A155-0642C48025D3}" destId="{15F0E05E-4936-4D68-BCC2-9CE0C6C17042}" srcOrd="0" destOrd="0" presId="urn:microsoft.com/office/officeart/2005/8/layout/radial4"/>
    <dgm:cxn modelId="{08E65208-07EC-41FD-8EF6-28E669E7B44C}" type="presParOf" srcId="{424292A5-34DF-4C00-A155-0642C48025D3}" destId="{E623C209-E454-467C-A9C1-2E5E586EB2ED}" srcOrd="1" destOrd="0" presId="urn:microsoft.com/office/officeart/2005/8/layout/radial4"/>
    <dgm:cxn modelId="{734CC1CC-45EF-45EA-A460-6920E0CC9218}" type="presParOf" srcId="{424292A5-34DF-4C00-A155-0642C48025D3}" destId="{40D1A9C1-B2AF-46D2-91D8-5E02EDB9BD09}" srcOrd="2" destOrd="0" presId="urn:microsoft.com/office/officeart/2005/8/layout/radial4"/>
    <dgm:cxn modelId="{EA1C33E6-BE60-44DA-9CF3-62E3DBC83D82}" type="presParOf" srcId="{424292A5-34DF-4C00-A155-0642C48025D3}" destId="{5612DD7B-1A80-40C0-8BFE-A03603501FB1}" srcOrd="3" destOrd="0" presId="urn:microsoft.com/office/officeart/2005/8/layout/radial4"/>
    <dgm:cxn modelId="{AC923F4A-AFC7-469F-A0F6-3EC21330CF71}" type="presParOf" srcId="{424292A5-34DF-4C00-A155-0642C48025D3}" destId="{542EF9FE-F903-4B1F-A9C9-BE1A6E772861}" srcOrd="4" destOrd="0" presId="urn:microsoft.com/office/officeart/2005/8/layout/radial4"/>
    <dgm:cxn modelId="{40F56852-36B2-4DF8-BDD0-F896A716097A}" type="presParOf" srcId="{424292A5-34DF-4C00-A155-0642C48025D3}" destId="{20C8EABC-1CE0-421E-971E-8268CBBDEB76}" srcOrd="5" destOrd="0" presId="urn:microsoft.com/office/officeart/2005/8/layout/radial4"/>
    <dgm:cxn modelId="{D4E8547B-A55E-4307-B112-CB4F1CC25879}" type="presParOf" srcId="{424292A5-34DF-4C00-A155-0642C48025D3}" destId="{A2C57598-501D-44E2-B168-F90AAC8475D8}" srcOrd="6" destOrd="0" presId="urn:microsoft.com/office/officeart/2005/8/layout/radial4"/>
    <dgm:cxn modelId="{DF2582B5-A5E4-412C-B47B-1BB0D2E40A19}" type="presParOf" srcId="{424292A5-34DF-4C00-A155-0642C48025D3}" destId="{076199E7-1BB6-4AE1-A1B0-B0892F935AAB}" srcOrd="7" destOrd="0" presId="urn:microsoft.com/office/officeart/2005/8/layout/radial4"/>
    <dgm:cxn modelId="{19BE4D99-8C9F-4147-9FBF-6F6C94E1C454}" type="presParOf" srcId="{424292A5-34DF-4C00-A155-0642C48025D3}" destId="{A1B43558-AC87-425B-BA5A-64442BFA2949}" srcOrd="8" destOrd="0" presId="urn:microsoft.com/office/officeart/2005/8/layout/radial4"/>
    <dgm:cxn modelId="{867A5465-0CF4-4DEA-92D9-39FF65CCE892}" type="presParOf" srcId="{424292A5-34DF-4C00-A155-0642C48025D3}" destId="{F39C696F-346A-4A07-BDF4-F426B1840F73}" srcOrd="9" destOrd="0" presId="urn:microsoft.com/office/officeart/2005/8/layout/radial4"/>
    <dgm:cxn modelId="{8A675DAC-66FC-45A1-BFF1-3406B3623A48}" type="presParOf" srcId="{424292A5-34DF-4C00-A155-0642C48025D3}" destId="{610ECA8A-0946-4EF4-8AC6-FAB79525152C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2598AD-1247-48E8-B5BF-3032EB56ECD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9EE42094-47FF-4EB6-9C54-73D54885360A}">
      <dgm:prSet phldrT="[Κείμενο]" custT="1"/>
      <dgm:spPr/>
      <dgm:t>
        <a:bodyPr/>
        <a:lstStyle/>
        <a:p>
          <a:r>
            <a:rPr lang="el-GR" sz="4000" dirty="0" smtClean="0"/>
            <a:t>Μ.Μ.Ε.</a:t>
          </a:r>
          <a:endParaRPr lang="el-GR" sz="4000" dirty="0"/>
        </a:p>
      </dgm:t>
    </dgm:pt>
    <dgm:pt modelId="{20846A45-F208-4DF7-BFD9-C5F8400F8637}" type="parTrans" cxnId="{F6B7CC51-36CB-4E4D-A904-4F0FA164F25E}">
      <dgm:prSet/>
      <dgm:spPr/>
      <dgm:t>
        <a:bodyPr/>
        <a:lstStyle/>
        <a:p>
          <a:endParaRPr lang="el-GR"/>
        </a:p>
      </dgm:t>
    </dgm:pt>
    <dgm:pt modelId="{B0DB1470-AE14-4FD5-9C5B-6CCEEAB609BC}" type="sibTrans" cxnId="{F6B7CC51-36CB-4E4D-A904-4F0FA164F25E}">
      <dgm:prSet/>
      <dgm:spPr/>
      <dgm:t>
        <a:bodyPr/>
        <a:lstStyle/>
        <a:p>
          <a:endParaRPr lang="el-GR"/>
        </a:p>
      </dgm:t>
    </dgm:pt>
    <dgm:pt modelId="{20AF6EA7-8777-4150-9872-7186C5923517}">
      <dgm:prSet phldrT="[Κείμενο]" custT="1"/>
      <dgm:spPr/>
      <dgm:t>
        <a:bodyPr/>
        <a:lstStyle/>
        <a:p>
          <a:r>
            <a:rPr lang="el-GR" sz="2400" dirty="0" smtClean="0"/>
            <a:t>Γραπτός Τύπος</a:t>
          </a:r>
          <a:endParaRPr lang="el-GR" sz="2400" dirty="0"/>
        </a:p>
      </dgm:t>
    </dgm:pt>
    <dgm:pt modelId="{91F9BB19-A561-47D7-9FD7-C155732AA7A0}" type="parTrans" cxnId="{6D2D588E-FB9D-401F-A3E4-626A44E8E1A1}">
      <dgm:prSet/>
      <dgm:spPr/>
      <dgm:t>
        <a:bodyPr/>
        <a:lstStyle/>
        <a:p>
          <a:endParaRPr lang="el-GR"/>
        </a:p>
      </dgm:t>
    </dgm:pt>
    <dgm:pt modelId="{C8D13BCC-04A5-4155-A98A-73A5E7D096AD}" type="sibTrans" cxnId="{6D2D588E-FB9D-401F-A3E4-626A44E8E1A1}">
      <dgm:prSet/>
      <dgm:spPr/>
      <dgm:t>
        <a:bodyPr/>
        <a:lstStyle/>
        <a:p>
          <a:endParaRPr lang="el-GR"/>
        </a:p>
      </dgm:t>
    </dgm:pt>
    <dgm:pt modelId="{FEE36A24-3138-4A7E-90AF-04A4A418E973}">
      <dgm:prSet phldrT="[Κείμενο]" custT="1"/>
      <dgm:spPr/>
      <dgm:t>
        <a:bodyPr/>
        <a:lstStyle/>
        <a:p>
          <a:r>
            <a:rPr lang="el-GR" sz="2400" dirty="0" smtClean="0"/>
            <a:t>Ηλεκτρονικός Τύπος</a:t>
          </a:r>
          <a:endParaRPr lang="el-GR" sz="2400" dirty="0"/>
        </a:p>
      </dgm:t>
    </dgm:pt>
    <dgm:pt modelId="{787686FF-60C1-42D1-8996-7FF73823A98B}" type="parTrans" cxnId="{F82D90E3-9548-4AA6-93F0-AEDD2BE54D36}">
      <dgm:prSet/>
      <dgm:spPr/>
      <dgm:t>
        <a:bodyPr/>
        <a:lstStyle/>
        <a:p>
          <a:endParaRPr lang="el-GR"/>
        </a:p>
      </dgm:t>
    </dgm:pt>
    <dgm:pt modelId="{2902680C-B0D6-4C79-B03B-FB06452959B1}" type="sibTrans" cxnId="{F82D90E3-9548-4AA6-93F0-AEDD2BE54D36}">
      <dgm:prSet/>
      <dgm:spPr/>
      <dgm:t>
        <a:bodyPr/>
        <a:lstStyle/>
        <a:p>
          <a:endParaRPr lang="el-GR"/>
        </a:p>
      </dgm:t>
    </dgm:pt>
    <dgm:pt modelId="{1DEF8ABB-B23A-4B08-8176-E8419B6C9CEC}">
      <dgm:prSet phldrT="[Κείμενο]" custT="1"/>
      <dgm:spPr/>
      <dgm:t>
        <a:bodyPr/>
        <a:lstStyle/>
        <a:p>
          <a:r>
            <a:rPr lang="el-GR" sz="2400" dirty="0" smtClean="0"/>
            <a:t>Εφημερίδα, ραδιόφωνο, τηλεόραση, διαδίκτυο</a:t>
          </a:r>
          <a:endParaRPr lang="el-GR" sz="2400" dirty="0"/>
        </a:p>
      </dgm:t>
    </dgm:pt>
    <dgm:pt modelId="{EBDDD979-646F-4236-A754-F3AAC34520E8}" type="parTrans" cxnId="{51E1B395-6591-4B4F-A605-4B03240BFBC8}">
      <dgm:prSet/>
      <dgm:spPr/>
      <dgm:t>
        <a:bodyPr/>
        <a:lstStyle/>
        <a:p>
          <a:endParaRPr lang="el-GR"/>
        </a:p>
      </dgm:t>
    </dgm:pt>
    <dgm:pt modelId="{5B127834-1DA3-49EC-80B4-BA0A992DB521}" type="sibTrans" cxnId="{51E1B395-6591-4B4F-A605-4B03240BFBC8}">
      <dgm:prSet/>
      <dgm:spPr/>
      <dgm:t>
        <a:bodyPr/>
        <a:lstStyle/>
        <a:p>
          <a:endParaRPr lang="el-GR"/>
        </a:p>
      </dgm:t>
    </dgm:pt>
    <dgm:pt modelId="{94E6DAF9-0D04-4EE4-8EAC-54F5D7C065EA}" type="pres">
      <dgm:prSet presAssocID="{092598AD-1247-48E8-B5BF-3032EB56ECD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7BF972B3-3CA1-40C0-8DBB-AAB620A3CC76}" type="pres">
      <dgm:prSet presAssocID="{9EE42094-47FF-4EB6-9C54-73D54885360A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6553080C-160F-4285-9FF1-E7A75A2D6A03}" type="pres">
      <dgm:prSet presAssocID="{9EE42094-47FF-4EB6-9C54-73D54885360A}" presName="Accent1" presStyleLbl="node1" presStyleIdx="0" presStyleCnt="15"/>
      <dgm:spPr/>
    </dgm:pt>
    <dgm:pt modelId="{E3DAB24F-3CA7-4992-A0A5-EEF7A2D93741}" type="pres">
      <dgm:prSet presAssocID="{9EE42094-47FF-4EB6-9C54-73D54885360A}" presName="Accent2" presStyleLbl="node1" presStyleIdx="1" presStyleCnt="15"/>
      <dgm:spPr/>
    </dgm:pt>
    <dgm:pt modelId="{B249ED3B-8CB0-488B-9ABE-E8624251A280}" type="pres">
      <dgm:prSet presAssocID="{9EE42094-47FF-4EB6-9C54-73D54885360A}" presName="Accent3" presStyleLbl="node1" presStyleIdx="2" presStyleCnt="15"/>
      <dgm:spPr/>
    </dgm:pt>
    <dgm:pt modelId="{40667624-29DB-430B-8F47-8324469C8599}" type="pres">
      <dgm:prSet presAssocID="{9EE42094-47FF-4EB6-9C54-73D54885360A}" presName="Accent4" presStyleLbl="node1" presStyleIdx="3" presStyleCnt="15"/>
      <dgm:spPr/>
    </dgm:pt>
    <dgm:pt modelId="{C5992D62-B18E-4437-98C5-5E586B02CE13}" type="pres">
      <dgm:prSet presAssocID="{9EE42094-47FF-4EB6-9C54-73D54885360A}" presName="Accent5" presStyleLbl="node1" presStyleIdx="4" presStyleCnt="15"/>
      <dgm:spPr/>
    </dgm:pt>
    <dgm:pt modelId="{686636C4-360F-419F-9747-3BD03910098E}" type="pres">
      <dgm:prSet presAssocID="{9EE42094-47FF-4EB6-9C54-73D54885360A}" presName="Accent6" presStyleLbl="node1" presStyleIdx="5" presStyleCnt="15"/>
      <dgm:spPr/>
    </dgm:pt>
    <dgm:pt modelId="{014C4079-5AD3-4E80-9824-0EB8876E1D5B}" type="pres">
      <dgm:prSet presAssocID="{20AF6EA7-8777-4150-9872-7186C5923517}" presName="Child1" presStyleLbl="node1" presStyleIdx="6" presStyleCnt="15" custScaleX="139246" custScaleY="131801" custLinFactNeighborX="16055" custLinFactNeighborY="-16738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43E37FAD-4AA0-4103-8695-7F9CE32CD8B0}" type="pres">
      <dgm:prSet presAssocID="{20AF6EA7-8777-4150-9872-7186C5923517}" presName="Accent7" presStyleCnt="0"/>
      <dgm:spPr/>
    </dgm:pt>
    <dgm:pt modelId="{D2CA66E5-42F8-40C7-95E6-28C9E1A75808}" type="pres">
      <dgm:prSet presAssocID="{20AF6EA7-8777-4150-9872-7186C5923517}" presName="AccentHold1" presStyleLbl="node1" presStyleIdx="7" presStyleCnt="15"/>
      <dgm:spPr/>
    </dgm:pt>
    <dgm:pt modelId="{24963DE5-5FB8-4BD8-901F-4D23DD1D4929}" type="pres">
      <dgm:prSet presAssocID="{20AF6EA7-8777-4150-9872-7186C5923517}" presName="Accent8" presStyleCnt="0"/>
      <dgm:spPr/>
    </dgm:pt>
    <dgm:pt modelId="{BE55B3AC-EA3F-4EF4-92B9-2F705A1DAFB4}" type="pres">
      <dgm:prSet presAssocID="{20AF6EA7-8777-4150-9872-7186C5923517}" presName="AccentHold2" presStyleLbl="node1" presStyleIdx="8" presStyleCnt="15"/>
      <dgm:spPr/>
    </dgm:pt>
    <dgm:pt modelId="{271010B3-63AA-4E23-BCC8-53743F3DB0BC}" type="pres">
      <dgm:prSet presAssocID="{FEE36A24-3138-4A7E-90AF-04A4A418E973}" presName="Child2" presStyleLbl="node1" presStyleIdx="9" presStyleCnt="15" custScaleX="106287" custScaleY="113580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CB5F7DF9-5B1F-4E74-AC08-8F8C9288ED16}" type="pres">
      <dgm:prSet presAssocID="{FEE36A24-3138-4A7E-90AF-04A4A418E973}" presName="Accent9" presStyleCnt="0"/>
      <dgm:spPr/>
    </dgm:pt>
    <dgm:pt modelId="{4F254F0F-C6AD-4B0D-BD55-E1B0B7E2A16D}" type="pres">
      <dgm:prSet presAssocID="{FEE36A24-3138-4A7E-90AF-04A4A418E973}" presName="AccentHold1" presStyleLbl="node1" presStyleIdx="10" presStyleCnt="15"/>
      <dgm:spPr/>
    </dgm:pt>
    <dgm:pt modelId="{264EAD5A-4018-4CF6-B244-6849D7E477B7}" type="pres">
      <dgm:prSet presAssocID="{FEE36A24-3138-4A7E-90AF-04A4A418E973}" presName="Accent10" presStyleCnt="0"/>
      <dgm:spPr/>
    </dgm:pt>
    <dgm:pt modelId="{E198765F-7D9C-4E1A-850E-AF9943B8D790}" type="pres">
      <dgm:prSet presAssocID="{FEE36A24-3138-4A7E-90AF-04A4A418E973}" presName="AccentHold2" presStyleLbl="node1" presStyleIdx="11" presStyleCnt="15"/>
      <dgm:spPr/>
    </dgm:pt>
    <dgm:pt modelId="{E6985A8E-2BC0-4116-8CBC-6926D3B99612}" type="pres">
      <dgm:prSet presAssocID="{FEE36A24-3138-4A7E-90AF-04A4A418E973}" presName="Accent11" presStyleCnt="0"/>
      <dgm:spPr/>
    </dgm:pt>
    <dgm:pt modelId="{6B2E46F8-8808-4A77-897F-DF1BA892B3FC}" type="pres">
      <dgm:prSet presAssocID="{FEE36A24-3138-4A7E-90AF-04A4A418E973}" presName="AccentHold3" presStyleLbl="node1" presStyleIdx="12" presStyleCnt="15"/>
      <dgm:spPr/>
    </dgm:pt>
    <dgm:pt modelId="{F5B3DF84-9954-4E70-AECA-CB20C75FF2B7}" type="pres">
      <dgm:prSet presAssocID="{1DEF8ABB-B23A-4B08-8176-E8419B6C9CEC}" presName="Child3" presStyleLbl="node1" presStyleIdx="13" presStyleCnt="15" custScaleX="160424" custScaleY="154571" custLinFactNeighborX="-26592" custLinFactNeighborY="6469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FFA7D36D-6BA6-4CBF-B67B-40B9EA69FF11}" type="pres">
      <dgm:prSet presAssocID="{1DEF8ABB-B23A-4B08-8176-E8419B6C9CEC}" presName="Accent12" presStyleCnt="0"/>
      <dgm:spPr/>
    </dgm:pt>
    <dgm:pt modelId="{6006E20F-8C76-485E-B24A-6543403C431C}" type="pres">
      <dgm:prSet presAssocID="{1DEF8ABB-B23A-4B08-8176-E8419B6C9CEC}" presName="AccentHold1" presStyleLbl="node1" presStyleIdx="14" presStyleCnt="15"/>
      <dgm:spPr/>
    </dgm:pt>
  </dgm:ptLst>
  <dgm:cxnLst>
    <dgm:cxn modelId="{51E1B395-6591-4B4F-A605-4B03240BFBC8}" srcId="{9EE42094-47FF-4EB6-9C54-73D54885360A}" destId="{1DEF8ABB-B23A-4B08-8176-E8419B6C9CEC}" srcOrd="2" destOrd="0" parTransId="{EBDDD979-646F-4236-A754-F3AAC34520E8}" sibTransId="{5B127834-1DA3-49EC-80B4-BA0A992DB521}"/>
    <dgm:cxn modelId="{6D2D588E-FB9D-401F-A3E4-626A44E8E1A1}" srcId="{9EE42094-47FF-4EB6-9C54-73D54885360A}" destId="{20AF6EA7-8777-4150-9872-7186C5923517}" srcOrd="0" destOrd="0" parTransId="{91F9BB19-A561-47D7-9FD7-C155732AA7A0}" sibTransId="{C8D13BCC-04A5-4155-A98A-73A5E7D096AD}"/>
    <dgm:cxn modelId="{F82D90E3-9548-4AA6-93F0-AEDD2BE54D36}" srcId="{9EE42094-47FF-4EB6-9C54-73D54885360A}" destId="{FEE36A24-3138-4A7E-90AF-04A4A418E973}" srcOrd="1" destOrd="0" parTransId="{787686FF-60C1-42D1-8996-7FF73823A98B}" sibTransId="{2902680C-B0D6-4C79-B03B-FB06452959B1}"/>
    <dgm:cxn modelId="{40B66B9A-9539-4174-9D3B-27F821BFD2F4}" type="presOf" srcId="{20AF6EA7-8777-4150-9872-7186C5923517}" destId="{014C4079-5AD3-4E80-9824-0EB8876E1D5B}" srcOrd="0" destOrd="0" presId="urn:microsoft.com/office/officeart/2009/3/layout/CircleRelationship"/>
    <dgm:cxn modelId="{F6B7CC51-36CB-4E4D-A904-4F0FA164F25E}" srcId="{092598AD-1247-48E8-B5BF-3032EB56ECDF}" destId="{9EE42094-47FF-4EB6-9C54-73D54885360A}" srcOrd="0" destOrd="0" parTransId="{20846A45-F208-4DF7-BFD9-C5F8400F8637}" sibTransId="{B0DB1470-AE14-4FD5-9C5B-6CCEEAB609BC}"/>
    <dgm:cxn modelId="{600BF757-87AC-4C6C-8D78-F4E7C07A34CC}" type="presOf" srcId="{092598AD-1247-48E8-B5BF-3032EB56ECDF}" destId="{94E6DAF9-0D04-4EE4-8EAC-54F5D7C065EA}" srcOrd="0" destOrd="0" presId="urn:microsoft.com/office/officeart/2009/3/layout/CircleRelationship"/>
    <dgm:cxn modelId="{BD671CF6-44B1-4A6D-8493-1C472A4441C5}" type="presOf" srcId="{9EE42094-47FF-4EB6-9C54-73D54885360A}" destId="{7BF972B3-3CA1-40C0-8DBB-AAB620A3CC76}" srcOrd="0" destOrd="0" presId="urn:microsoft.com/office/officeart/2009/3/layout/CircleRelationship"/>
    <dgm:cxn modelId="{4E384F50-6B84-47FD-94FD-B08F34ECC717}" type="presOf" srcId="{1DEF8ABB-B23A-4B08-8176-E8419B6C9CEC}" destId="{F5B3DF84-9954-4E70-AECA-CB20C75FF2B7}" srcOrd="0" destOrd="0" presId="urn:microsoft.com/office/officeart/2009/3/layout/CircleRelationship"/>
    <dgm:cxn modelId="{CFE0AA6C-AA89-4864-B3A4-EE8AC7D0D93D}" type="presOf" srcId="{FEE36A24-3138-4A7E-90AF-04A4A418E973}" destId="{271010B3-63AA-4E23-BCC8-53743F3DB0BC}" srcOrd="0" destOrd="0" presId="urn:microsoft.com/office/officeart/2009/3/layout/CircleRelationship"/>
    <dgm:cxn modelId="{A82DDC41-7E94-430F-AD0E-3FBA031BAFF2}" type="presParOf" srcId="{94E6DAF9-0D04-4EE4-8EAC-54F5D7C065EA}" destId="{7BF972B3-3CA1-40C0-8DBB-AAB620A3CC76}" srcOrd="0" destOrd="0" presId="urn:microsoft.com/office/officeart/2009/3/layout/CircleRelationship"/>
    <dgm:cxn modelId="{B3619C74-B12B-4723-8121-DC11E15137E6}" type="presParOf" srcId="{94E6DAF9-0D04-4EE4-8EAC-54F5D7C065EA}" destId="{6553080C-160F-4285-9FF1-E7A75A2D6A03}" srcOrd="1" destOrd="0" presId="urn:microsoft.com/office/officeart/2009/3/layout/CircleRelationship"/>
    <dgm:cxn modelId="{D54CCC98-4BD6-4588-A727-C4F54277B0A8}" type="presParOf" srcId="{94E6DAF9-0D04-4EE4-8EAC-54F5D7C065EA}" destId="{E3DAB24F-3CA7-4992-A0A5-EEF7A2D93741}" srcOrd="2" destOrd="0" presId="urn:microsoft.com/office/officeart/2009/3/layout/CircleRelationship"/>
    <dgm:cxn modelId="{9FEE7424-41EE-4646-810D-1052F34C8777}" type="presParOf" srcId="{94E6DAF9-0D04-4EE4-8EAC-54F5D7C065EA}" destId="{B249ED3B-8CB0-488B-9ABE-E8624251A280}" srcOrd="3" destOrd="0" presId="urn:microsoft.com/office/officeart/2009/3/layout/CircleRelationship"/>
    <dgm:cxn modelId="{D5A706CF-9015-4590-8AB8-C0AC533D0494}" type="presParOf" srcId="{94E6DAF9-0D04-4EE4-8EAC-54F5D7C065EA}" destId="{40667624-29DB-430B-8F47-8324469C8599}" srcOrd="4" destOrd="0" presId="urn:microsoft.com/office/officeart/2009/3/layout/CircleRelationship"/>
    <dgm:cxn modelId="{81F17EC6-ED5F-4FD8-B88A-ABF80D12E857}" type="presParOf" srcId="{94E6DAF9-0D04-4EE4-8EAC-54F5D7C065EA}" destId="{C5992D62-B18E-4437-98C5-5E586B02CE13}" srcOrd="5" destOrd="0" presId="urn:microsoft.com/office/officeart/2009/3/layout/CircleRelationship"/>
    <dgm:cxn modelId="{ECBE5D2D-35D7-4238-8D04-4C348294F9ED}" type="presParOf" srcId="{94E6DAF9-0D04-4EE4-8EAC-54F5D7C065EA}" destId="{686636C4-360F-419F-9747-3BD03910098E}" srcOrd="6" destOrd="0" presId="urn:microsoft.com/office/officeart/2009/3/layout/CircleRelationship"/>
    <dgm:cxn modelId="{47FCAB4D-79CF-42F7-8F3E-F0489B5919C1}" type="presParOf" srcId="{94E6DAF9-0D04-4EE4-8EAC-54F5D7C065EA}" destId="{014C4079-5AD3-4E80-9824-0EB8876E1D5B}" srcOrd="7" destOrd="0" presId="urn:microsoft.com/office/officeart/2009/3/layout/CircleRelationship"/>
    <dgm:cxn modelId="{20229A78-F383-4F2A-9071-7AF84FFE7FD6}" type="presParOf" srcId="{94E6DAF9-0D04-4EE4-8EAC-54F5D7C065EA}" destId="{43E37FAD-4AA0-4103-8695-7F9CE32CD8B0}" srcOrd="8" destOrd="0" presId="urn:microsoft.com/office/officeart/2009/3/layout/CircleRelationship"/>
    <dgm:cxn modelId="{9D2EB8B8-8EFE-4AB7-87D5-4072B29B235E}" type="presParOf" srcId="{43E37FAD-4AA0-4103-8695-7F9CE32CD8B0}" destId="{D2CA66E5-42F8-40C7-95E6-28C9E1A75808}" srcOrd="0" destOrd="0" presId="urn:microsoft.com/office/officeart/2009/3/layout/CircleRelationship"/>
    <dgm:cxn modelId="{B3DB48FE-364F-4F96-B606-174A74919FC6}" type="presParOf" srcId="{94E6DAF9-0D04-4EE4-8EAC-54F5D7C065EA}" destId="{24963DE5-5FB8-4BD8-901F-4D23DD1D4929}" srcOrd="9" destOrd="0" presId="urn:microsoft.com/office/officeart/2009/3/layout/CircleRelationship"/>
    <dgm:cxn modelId="{4E910D53-42F1-41EF-B856-399E140CC9B9}" type="presParOf" srcId="{24963DE5-5FB8-4BD8-901F-4D23DD1D4929}" destId="{BE55B3AC-EA3F-4EF4-92B9-2F705A1DAFB4}" srcOrd="0" destOrd="0" presId="urn:microsoft.com/office/officeart/2009/3/layout/CircleRelationship"/>
    <dgm:cxn modelId="{29EA04AB-F712-4390-A56D-753C9E489CF3}" type="presParOf" srcId="{94E6DAF9-0D04-4EE4-8EAC-54F5D7C065EA}" destId="{271010B3-63AA-4E23-BCC8-53743F3DB0BC}" srcOrd="10" destOrd="0" presId="urn:microsoft.com/office/officeart/2009/3/layout/CircleRelationship"/>
    <dgm:cxn modelId="{B2BEAC08-E313-48BD-8FCB-80750D3AC659}" type="presParOf" srcId="{94E6DAF9-0D04-4EE4-8EAC-54F5D7C065EA}" destId="{CB5F7DF9-5B1F-4E74-AC08-8F8C9288ED16}" srcOrd="11" destOrd="0" presId="urn:microsoft.com/office/officeart/2009/3/layout/CircleRelationship"/>
    <dgm:cxn modelId="{20BF628B-DAED-435F-A587-33272200DE9A}" type="presParOf" srcId="{CB5F7DF9-5B1F-4E74-AC08-8F8C9288ED16}" destId="{4F254F0F-C6AD-4B0D-BD55-E1B0B7E2A16D}" srcOrd="0" destOrd="0" presId="urn:microsoft.com/office/officeart/2009/3/layout/CircleRelationship"/>
    <dgm:cxn modelId="{EB6747BA-EA5F-4A72-9785-F0D0CBF2363E}" type="presParOf" srcId="{94E6DAF9-0D04-4EE4-8EAC-54F5D7C065EA}" destId="{264EAD5A-4018-4CF6-B244-6849D7E477B7}" srcOrd="12" destOrd="0" presId="urn:microsoft.com/office/officeart/2009/3/layout/CircleRelationship"/>
    <dgm:cxn modelId="{4F200472-09CB-4B42-AC80-B5FFC88C301A}" type="presParOf" srcId="{264EAD5A-4018-4CF6-B244-6849D7E477B7}" destId="{E198765F-7D9C-4E1A-850E-AF9943B8D790}" srcOrd="0" destOrd="0" presId="urn:microsoft.com/office/officeart/2009/3/layout/CircleRelationship"/>
    <dgm:cxn modelId="{B70F0BFF-8BB7-4F78-904A-43932308A721}" type="presParOf" srcId="{94E6DAF9-0D04-4EE4-8EAC-54F5D7C065EA}" destId="{E6985A8E-2BC0-4116-8CBC-6926D3B99612}" srcOrd="13" destOrd="0" presId="urn:microsoft.com/office/officeart/2009/3/layout/CircleRelationship"/>
    <dgm:cxn modelId="{EEB06A2E-7653-4A0A-8F3C-D305B6E92D8A}" type="presParOf" srcId="{E6985A8E-2BC0-4116-8CBC-6926D3B99612}" destId="{6B2E46F8-8808-4A77-897F-DF1BA892B3FC}" srcOrd="0" destOrd="0" presId="urn:microsoft.com/office/officeart/2009/3/layout/CircleRelationship"/>
    <dgm:cxn modelId="{C6E47289-8466-43C2-B978-A1E4A76F5A01}" type="presParOf" srcId="{94E6DAF9-0D04-4EE4-8EAC-54F5D7C065EA}" destId="{F5B3DF84-9954-4E70-AECA-CB20C75FF2B7}" srcOrd="14" destOrd="0" presId="urn:microsoft.com/office/officeart/2009/3/layout/CircleRelationship"/>
    <dgm:cxn modelId="{B271A146-056D-49CA-90F5-FBAED6746006}" type="presParOf" srcId="{94E6DAF9-0D04-4EE4-8EAC-54F5D7C065EA}" destId="{FFA7D36D-6BA6-4CBF-B67B-40B9EA69FF11}" srcOrd="15" destOrd="0" presId="urn:microsoft.com/office/officeart/2009/3/layout/CircleRelationship"/>
    <dgm:cxn modelId="{F704414D-51AD-4645-A381-6F98FC3C5266}" type="presParOf" srcId="{FFA7D36D-6BA6-4CBF-B67B-40B9EA69FF11}" destId="{6006E20F-8C76-485E-B24A-6543403C431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9B55A45-FC93-46A9-9351-7EA97C34E8D5}" type="doc">
      <dgm:prSet loTypeId="urn:microsoft.com/office/officeart/2008/layout/HexagonCluster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50D1E46E-CBBA-4168-9C4C-22A6BFF0516D}">
      <dgm:prSet phldrT="[Κείμενο]"/>
      <dgm:spPr/>
      <dgm:t>
        <a:bodyPr/>
        <a:lstStyle/>
        <a:p>
          <a:r>
            <a:rPr lang="el-GR" dirty="0" smtClean="0"/>
            <a:t>Δύναμη του γραπτού λόγου</a:t>
          </a:r>
          <a:endParaRPr lang="el-GR" dirty="0"/>
        </a:p>
      </dgm:t>
    </dgm:pt>
    <dgm:pt modelId="{90C89F05-25B5-41D6-BA71-B0343C8E7EF5}" type="parTrans" cxnId="{97E8D437-4484-4391-9757-80302FE07902}">
      <dgm:prSet/>
      <dgm:spPr/>
      <dgm:t>
        <a:bodyPr/>
        <a:lstStyle/>
        <a:p>
          <a:endParaRPr lang="el-GR"/>
        </a:p>
      </dgm:t>
    </dgm:pt>
    <dgm:pt modelId="{119C0296-EBD6-4B73-90DF-4B6791874023}" type="sibTrans" cxnId="{97E8D437-4484-4391-9757-80302FE07902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l-GR"/>
        </a:p>
      </dgm:t>
    </dgm:pt>
    <dgm:pt modelId="{821C0F7F-0570-45E7-A48D-BB8A982B5E6B}">
      <dgm:prSet phldrT="[Κείμενο]"/>
      <dgm:spPr/>
      <dgm:t>
        <a:bodyPr/>
        <a:lstStyle/>
        <a:p>
          <a:r>
            <a:rPr lang="el-GR" dirty="0" smtClean="0"/>
            <a:t>Ραδιοφωνική φαντασία</a:t>
          </a:r>
          <a:endParaRPr lang="el-GR" dirty="0"/>
        </a:p>
      </dgm:t>
    </dgm:pt>
    <dgm:pt modelId="{C44550BF-A115-4099-96C8-B9DF325D3141}" type="parTrans" cxnId="{36ED8BF0-048D-44C2-A507-4C70AC4B2A2F}">
      <dgm:prSet/>
      <dgm:spPr/>
      <dgm:t>
        <a:bodyPr/>
        <a:lstStyle/>
        <a:p>
          <a:endParaRPr lang="el-GR"/>
        </a:p>
      </dgm:t>
    </dgm:pt>
    <dgm:pt modelId="{B4A97388-2BEB-4B2D-8AC2-0F44A220AB89}" type="sibTrans" cxnId="{36ED8BF0-048D-44C2-A507-4C70AC4B2A2F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l-GR"/>
        </a:p>
      </dgm:t>
    </dgm:pt>
    <dgm:pt modelId="{B7806E53-E56B-4FC0-A656-38DD1E61862B}">
      <dgm:prSet phldrT="[Κείμενο]"/>
      <dgm:spPr/>
      <dgm:t>
        <a:bodyPr/>
        <a:lstStyle/>
        <a:p>
          <a:r>
            <a:rPr lang="el-GR" dirty="0" smtClean="0"/>
            <a:t>Δύναμη της εικόνας</a:t>
          </a:r>
          <a:endParaRPr lang="el-GR" dirty="0"/>
        </a:p>
      </dgm:t>
    </dgm:pt>
    <dgm:pt modelId="{3327DE00-189A-4623-8D9B-3025738D59A6}" type="parTrans" cxnId="{EFB3EBE0-ACA8-41A8-81F4-9C13470618F0}">
      <dgm:prSet/>
      <dgm:spPr/>
      <dgm:t>
        <a:bodyPr/>
        <a:lstStyle/>
        <a:p>
          <a:endParaRPr lang="el-GR"/>
        </a:p>
      </dgm:t>
    </dgm:pt>
    <dgm:pt modelId="{542953DF-CCA3-4D02-8FD0-413E2C64DA63}" type="sibTrans" cxnId="{EFB3EBE0-ACA8-41A8-81F4-9C13470618F0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6000" r="-76000"/>
          </a:stretch>
        </a:blipFill>
      </dgm:spPr>
      <dgm:t>
        <a:bodyPr/>
        <a:lstStyle/>
        <a:p>
          <a:endParaRPr lang="el-GR"/>
        </a:p>
      </dgm:t>
    </dgm:pt>
    <dgm:pt modelId="{B4139C6D-E3CA-47A3-84D8-3CD67557DB74}" type="pres">
      <dgm:prSet presAssocID="{09B55A45-FC93-46A9-9351-7EA97C34E8D5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el-GR"/>
        </a:p>
      </dgm:t>
    </dgm:pt>
    <dgm:pt modelId="{A034B4EF-C032-404F-A9CA-76256BF8DC9F}" type="pres">
      <dgm:prSet presAssocID="{50D1E46E-CBBA-4168-9C4C-22A6BFF0516D}" presName="text1" presStyleCnt="0"/>
      <dgm:spPr/>
    </dgm:pt>
    <dgm:pt modelId="{0EEFDBFC-12AD-46C3-92E1-8BC7DE348882}" type="pres">
      <dgm:prSet presAssocID="{50D1E46E-CBBA-4168-9C4C-22A6BFF0516D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8ED7F8-169D-4164-AD87-E36AC7DE54E9}" type="pres">
      <dgm:prSet presAssocID="{50D1E46E-CBBA-4168-9C4C-22A6BFF0516D}" presName="textaccent1" presStyleCnt="0"/>
      <dgm:spPr/>
    </dgm:pt>
    <dgm:pt modelId="{AD0F8E9D-307C-4951-8813-C0BDB4DFC89D}" type="pres">
      <dgm:prSet presAssocID="{50D1E46E-CBBA-4168-9C4C-22A6BFF0516D}" presName="accentRepeatNode" presStyleLbl="solidAlignAcc1" presStyleIdx="0" presStyleCnt="6"/>
      <dgm:spPr/>
    </dgm:pt>
    <dgm:pt modelId="{99B4E162-A8A7-4A32-B071-45EC18DBE519}" type="pres">
      <dgm:prSet presAssocID="{119C0296-EBD6-4B73-90DF-4B6791874023}" presName="image1" presStyleCnt="0"/>
      <dgm:spPr/>
    </dgm:pt>
    <dgm:pt modelId="{63E14E55-CDCC-4935-BFE9-616CDBF8CAA4}" type="pres">
      <dgm:prSet presAssocID="{119C0296-EBD6-4B73-90DF-4B6791874023}" presName="imageRepeatNode" presStyleLbl="alignAcc1" presStyleIdx="0" presStyleCnt="3"/>
      <dgm:spPr/>
      <dgm:t>
        <a:bodyPr/>
        <a:lstStyle/>
        <a:p>
          <a:endParaRPr lang="el-GR"/>
        </a:p>
      </dgm:t>
    </dgm:pt>
    <dgm:pt modelId="{40407AEC-7BA6-4374-9073-46479A8919B1}" type="pres">
      <dgm:prSet presAssocID="{119C0296-EBD6-4B73-90DF-4B6791874023}" presName="imageaccent1" presStyleCnt="0"/>
      <dgm:spPr/>
    </dgm:pt>
    <dgm:pt modelId="{13EC4BEE-5E4D-488A-A56D-628D05038772}" type="pres">
      <dgm:prSet presAssocID="{119C0296-EBD6-4B73-90DF-4B6791874023}" presName="accentRepeatNode" presStyleLbl="solidAlignAcc1" presStyleIdx="1" presStyleCnt="6"/>
      <dgm:spPr/>
    </dgm:pt>
    <dgm:pt modelId="{DB21898D-F4DC-4A04-BF02-176FC02DE7EB}" type="pres">
      <dgm:prSet presAssocID="{821C0F7F-0570-45E7-A48D-BB8A982B5E6B}" presName="text2" presStyleCnt="0"/>
      <dgm:spPr/>
    </dgm:pt>
    <dgm:pt modelId="{15C68D8A-C81B-4400-8EF3-92D7D1BA1472}" type="pres">
      <dgm:prSet presAssocID="{821C0F7F-0570-45E7-A48D-BB8A982B5E6B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83E3860-98F1-44CF-8991-8E9A5E7A8195}" type="pres">
      <dgm:prSet presAssocID="{821C0F7F-0570-45E7-A48D-BB8A982B5E6B}" presName="textaccent2" presStyleCnt="0"/>
      <dgm:spPr/>
    </dgm:pt>
    <dgm:pt modelId="{F15E9DA4-E536-414F-8B50-851635F458B6}" type="pres">
      <dgm:prSet presAssocID="{821C0F7F-0570-45E7-A48D-BB8A982B5E6B}" presName="accentRepeatNode" presStyleLbl="solidAlignAcc1" presStyleIdx="2" presStyleCnt="6"/>
      <dgm:spPr/>
    </dgm:pt>
    <dgm:pt modelId="{BA5A6592-C1F5-4FFC-958D-DD3BD5E66A43}" type="pres">
      <dgm:prSet presAssocID="{B4A97388-2BEB-4B2D-8AC2-0F44A220AB89}" presName="image2" presStyleCnt="0"/>
      <dgm:spPr/>
    </dgm:pt>
    <dgm:pt modelId="{8E2ABFEB-F059-41B5-8C4B-F07C9B32BB60}" type="pres">
      <dgm:prSet presAssocID="{B4A97388-2BEB-4B2D-8AC2-0F44A220AB89}" presName="imageRepeatNode" presStyleLbl="alignAcc1" presStyleIdx="1" presStyleCnt="3"/>
      <dgm:spPr/>
      <dgm:t>
        <a:bodyPr/>
        <a:lstStyle/>
        <a:p>
          <a:endParaRPr lang="el-GR"/>
        </a:p>
      </dgm:t>
    </dgm:pt>
    <dgm:pt modelId="{629DF99F-BF01-4816-96B6-B227720886ED}" type="pres">
      <dgm:prSet presAssocID="{B4A97388-2BEB-4B2D-8AC2-0F44A220AB89}" presName="imageaccent2" presStyleCnt="0"/>
      <dgm:spPr/>
    </dgm:pt>
    <dgm:pt modelId="{3C12BA9A-A0A7-4032-B8EE-4E60AACBA985}" type="pres">
      <dgm:prSet presAssocID="{B4A97388-2BEB-4B2D-8AC2-0F44A220AB89}" presName="accentRepeatNode" presStyleLbl="solidAlignAcc1" presStyleIdx="3" presStyleCnt="6"/>
      <dgm:spPr/>
    </dgm:pt>
    <dgm:pt modelId="{3AEC3043-F5D6-4016-A12F-EC25DD2C8DFC}" type="pres">
      <dgm:prSet presAssocID="{B7806E53-E56B-4FC0-A656-38DD1E61862B}" presName="text3" presStyleCnt="0"/>
      <dgm:spPr/>
    </dgm:pt>
    <dgm:pt modelId="{DB9FE19E-9E89-494E-8D77-5F78A96AD47B}" type="pres">
      <dgm:prSet presAssocID="{B7806E53-E56B-4FC0-A656-38DD1E61862B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8281D6B-CC96-41AB-B16A-2CB68319DF45}" type="pres">
      <dgm:prSet presAssocID="{B7806E53-E56B-4FC0-A656-38DD1E61862B}" presName="textaccent3" presStyleCnt="0"/>
      <dgm:spPr/>
    </dgm:pt>
    <dgm:pt modelId="{B09A71EB-604B-4C8B-A992-528AE7EAB8DB}" type="pres">
      <dgm:prSet presAssocID="{B7806E53-E56B-4FC0-A656-38DD1E61862B}" presName="accentRepeatNode" presStyleLbl="solidAlignAcc1" presStyleIdx="4" presStyleCnt="6"/>
      <dgm:spPr/>
    </dgm:pt>
    <dgm:pt modelId="{A19706D4-0A9F-4791-A2F4-76FB7F55ACF2}" type="pres">
      <dgm:prSet presAssocID="{542953DF-CCA3-4D02-8FD0-413E2C64DA63}" presName="image3" presStyleCnt="0"/>
      <dgm:spPr/>
    </dgm:pt>
    <dgm:pt modelId="{FAABC33F-8E71-47B1-97E7-8D1E35599F4A}" type="pres">
      <dgm:prSet presAssocID="{542953DF-CCA3-4D02-8FD0-413E2C64DA63}" presName="imageRepeatNode" presStyleLbl="alignAcc1" presStyleIdx="2" presStyleCnt="3" custScaleX="169133" custLinFactNeighborX="29159" custLinFactNeighborY="-889"/>
      <dgm:spPr/>
      <dgm:t>
        <a:bodyPr/>
        <a:lstStyle/>
        <a:p>
          <a:endParaRPr lang="el-GR"/>
        </a:p>
      </dgm:t>
    </dgm:pt>
    <dgm:pt modelId="{F941C55C-208F-4399-B54D-5E9801621B7A}" type="pres">
      <dgm:prSet presAssocID="{542953DF-CCA3-4D02-8FD0-413E2C64DA63}" presName="imageaccent3" presStyleCnt="0"/>
      <dgm:spPr/>
    </dgm:pt>
    <dgm:pt modelId="{1A2A9F19-E862-4EBD-9C68-6678EE811B70}" type="pres">
      <dgm:prSet presAssocID="{542953DF-CCA3-4D02-8FD0-413E2C64DA63}" presName="accentRepeatNode" presStyleLbl="solidAlignAcc1" presStyleIdx="5" presStyleCnt="6"/>
      <dgm:spPr/>
    </dgm:pt>
  </dgm:ptLst>
  <dgm:cxnLst>
    <dgm:cxn modelId="{7DFD7FE4-6FC2-46B3-884D-CBDE8AF62F52}" type="presOf" srcId="{09B55A45-FC93-46A9-9351-7EA97C34E8D5}" destId="{B4139C6D-E3CA-47A3-84D8-3CD67557DB74}" srcOrd="0" destOrd="0" presId="urn:microsoft.com/office/officeart/2008/layout/HexagonCluster"/>
    <dgm:cxn modelId="{0590C081-D1E1-4DBF-B304-2665B1DAB858}" type="presOf" srcId="{B7806E53-E56B-4FC0-A656-38DD1E61862B}" destId="{DB9FE19E-9E89-494E-8D77-5F78A96AD47B}" srcOrd="0" destOrd="0" presId="urn:microsoft.com/office/officeart/2008/layout/HexagonCluster"/>
    <dgm:cxn modelId="{8FB5018B-8422-4ED1-83BD-6377308EB14D}" type="presOf" srcId="{B4A97388-2BEB-4B2D-8AC2-0F44A220AB89}" destId="{8E2ABFEB-F059-41B5-8C4B-F07C9B32BB60}" srcOrd="0" destOrd="0" presId="urn:microsoft.com/office/officeart/2008/layout/HexagonCluster"/>
    <dgm:cxn modelId="{36ED8BF0-048D-44C2-A507-4C70AC4B2A2F}" srcId="{09B55A45-FC93-46A9-9351-7EA97C34E8D5}" destId="{821C0F7F-0570-45E7-A48D-BB8A982B5E6B}" srcOrd="1" destOrd="0" parTransId="{C44550BF-A115-4099-96C8-B9DF325D3141}" sibTransId="{B4A97388-2BEB-4B2D-8AC2-0F44A220AB89}"/>
    <dgm:cxn modelId="{EFB3EBE0-ACA8-41A8-81F4-9C13470618F0}" srcId="{09B55A45-FC93-46A9-9351-7EA97C34E8D5}" destId="{B7806E53-E56B-4FC0-A656-38DD1E61862B}" srcOrd="2" destOrd="0" parTransId="{3327DE00-189A-4623-8D9B-3025738D59A6}" sibTransId="{542953DF-CCA3-4D02-8FD0-413E2C64DA63}"/>
    <dgm:cxn modelId="{0AE5FAF3-D0BD-40C8-AF23-20AB7154D479}" type="presOf" srcId="{821C0F7F-0570-45E7-A48D-BB8A982B5E6B}" destId="{15C68D8A-C81B-4400-8EF3-92D7D1BA1472}" srcOrd="0" destOrd="0" presId="urn:microsoft.com/office/officeart/2008/layout/HexagonCluster"/>
    <dgm:cxn modelId="{97E8D437-4484-4391-9757-80302FE07902}" srcId="{09B55A45-FC93-46A9-9351-7EA97C34E8D5}" destId="{50D1E46E-CBBA-4168-9C4C-22A6BFF0516D}" srcOrd="0" destOrd="0" parTransId="{90C89F05-25B5-41D6-BA71-B0343C8E7EF5}" sibTransId="{119C0296-EBD6-4B73-90DF-4B6791874023}"/>
    <dgm:cxn modelId="{6891AFEB-C4BD-485B-A9AB-9E823C05F316}" type="presOf" srcId="{542953DF-CCA3-4D02-8FD0-413E2C64DA63}" destId="{FAABC33F-8E71-47B1-97E7-8D1E35599F4A}" srcOrd="0" destOrd="0" presId="urn:microsoft.com/office/officeart/2008/layout/HexagonCluster"/>
    <dgm:cxn modelId="{EDA4B175-F2F7-44CF-9CC5-E93E0385761E}" type="presOf" srcId="{50D1E46E-CBBA-4168-9C4C-22A6BFF0516D}" destId="{0EEFDBFC-12AD-46C3-92E1-8BC7DE348882}" srcOrd="0" destOrd="0" presId="urn:microsoft.com/office/officeart/2008/layout/HexagonCluster"/>
    <dgm:cxn modelId="{1B0A243F-2E7B-4803-8F54-1585A6DDCA3F}" type="presOf" srcId="{119C0296-EBD6-4B73-90DF-4B6791874023}" destId="{63E14E55-CDCC-4935-BFE9-616CDBF8CAA4}" srcOrd="0" destOrd="0" presId="urn:microsoft.com/office/officeart/2008/layout/HexagonCluster"/>
    <dgm:cxn modelId="{56341782-BE4A-46BE-BB58-E0025CC2DFEE}" type="presParOf" srcId="{B4139C6D-E3CA-47A3-84D8-3CD67557DB74}" destId="{A034B4EF-C032-404F-A9CA-76256BF8DC9F}" srcOrd="0" destOrd="0" presId="urn:microsoft.com/office/officeart/2008/layout/HexagonCluster"/>
    <dgm:cxn modelId="{ADDEC411-E837-45B9-9A81-5AB51D7BA2A4}" type="presParOf" srcId="{A034B4EF-C032-404F-A9CA-76256BF8DC9F}" destId="{0EEFDBFC-12AD-46C3-92E1-8BC7DE348882}" srcOrd="0" destOrd="0" presId="urn:microsoft.com/office/officeart/2008/layout/HexagonCluster"/>
    <dgm:cxn modelId="{2F7FB245-CBBB-4EDC-879C-A9CE621CB0C9}" type="presParOf" srcId="{B4139C6D-E3CA-47A3-84D8-3CD67557DB74}" destId="{168ED7F8-169D-4164-AD87-E36AC7DE54E9}" srcOrd="1" destOrd="0" presId="urn:microsoft.com/office/officeart/2008/layout/HexagonCluster"/>
    <dgm:cxn modelId="{60EBB80D-F1F1-40C2-913D-5B25274E9854}" type="presParOf" srcId="{168ED7F8-169D-4164-AD87-E36AC7DE54E9}" destId="{AD0F8E9D-307C-4951-8813-C0BDB4DFC89D}" srcOrd="0" destOrd="0" presId="urn:microsoft.com/office/officeart/2008/layout/HexagonCluster"/>
    <dgm:cxn modelId="{8266118D-E848-48E9-A5DF-BA8B5FC1C5C2}" type="presParOf" srcId="{B4139C6D-E3CA-47A3-84D8-3CD67557DB74}" destId="{99B4E162-A8A7-4A32-B071-45EC18DBE519}" srcOrd="2" destOrd="0" presId="urn:microsoft.com/office/officeart/2008/layout/HexagonCluster"/>
    <dgm:cxn modelId="{7E071181-3BC7-43FC-AEBE-ECC82E023A06}" type="presParOf" srcId="{99B4E162-A8A7-4A32-B071-45EC18DBE519}" destId="{63E14E55-CDCC-4935-BFE9-616CDBF8CAA4}" srcOrd="0" destOrd="0" presId="urn:microsoft.com/office/officeart/2008/layout/HexagonCluster"/>
    <dgm:cxn modelId="{7182D973-5C8C-49AE-9485-E6FB4BBC932E}" type="presParOf" srcId="{B4139C6D-E3CA-47A3-84D8-3CD67557DB74}" destId="{40407AEC-7BA6-4374-9073-46479A8919B1}" srcOrd="3" destOrd="0" presId="urn:microsoft.com/office/officeart/2008/layout/HexagonCluster"/>
    <dgm:cxn modelId="{9D70C5A1-80F1-4AFA-AD55-1E350CECD20B}" type="presParOf" srcId="{40407AEC-7BA6-4374-9073-46479A8919B1}" destId="{13EC4BEE-5E4D-488A-A56D-628D05038772}" srcOrd="0" destOrd="0" presId="urn:microsoft.com/office/officeart/2008/layout/HexagonCluster"/>
    <dgm:cxn modelId="{9FF89FB4-1697-4A12-9BA9-77191C67FF4D}" type="presParOf" srcId="{B4139C6D-E3CA-47A3-84D8-3CD67557DB74}" destId="{DB21898D-F4DC-4A04-BF02-176FC02DE7EB}" srcOrd="4" destOrd="0" presId="urn:microsoft.com/office/officeart/2008/layout/HexagonCluster"/>
    <dgm:cxn modelId="{9F3B6A3C-15DA-4278-9E90-1FAA2EF5D947}" type="presParOf" srcId="{DB21898D-F4DC-4A04-BF02-176FC02DE7EB}" destId="{15C68D8A-C81B-4400-8EF3-92D7D1BA1472}" srcOrd="0" destOrd="0" presId="urn:microsoft.com/office/officeart/2008/layout/HexagonCluster"/>
    <dgm:cxn modelId="{163B631F-C9EF-4EBD-ACC9-FD261CCF331C}" type="presParOf" srcId="{B4139C6D-E3CA-47A3-84D8-3CD67557DB74}" destId="{283E3860-98F1-44CF-8991-8E9A5E7A8195}" srcOrd="5" destOrd="0" presId="urn:microsoft.com/office/officeart/2008/layout/HexagonCluster"/>
    <dgm:cxn modelId="{92807B76-E846-447D-BF16-1F35F427C3C7}" type="presParOf" srcId="{283E3860-98F1-44CF-8991-8E9A5E7A8195}" destId="{F15E9DA4-E536-414F-8B50-851635F458B6}" srcOrd="0" destOrd="0" presId="urn:microsoft.com/office/officeart/2008/layout/HexagonCluster"/>
    <dgm:cxn modelId="{2CDC2C2F-BB36-40BD-B38D-4772B124D6BE}" type="presParOf" srcId="{B4139C6D-E3CA-47A3-84D8-3CD67557DB74}" destId="{BA5A6592-C1F5-4FFC-958D-DD3BD5E66A43}" srcOrd="6" destOrd="0" presId="urn:microsoft.com/office/officeart/2008/layout/HexagonCluster"/>
    <dgm:cxn modelId="{2E721DC2-06E0-4B77-AA32-F140031C24E2}" type="presParOf" srcId="{BA5A6592-C1F5-4FFC-958D-DD3BD5E66A43}" destId="{8E2ABFEB-F059-41B5-8C4B-F07C9B32BB60}" srcOrd="0" destOrd="0" presId="urn:microsoft.com/office/officeart/2008/layout/HexagonCluster"/>
    <dgm:cxn modelId="{44E194B1-9937-4AA3-9EDF-D5E2437BFDA6}" type="presParOf" srcId="{B4139C6D-E3CA-47A3-84D8-3CD67557DB74}" destId="{629DF99F-BF01-4816-96B6-B227720886ED}" srcOrd="7" destOrd="0" presId="urn:microsoft.com/office/officeart/2008/layout/HexagonCluster"/>
    <dgm:cxn modelId="{A1D60EF2-D020-4BF2-BB89-A5F5803AFDDF}" type="presParOf" srcId="{629DF99F-BF01-4816-96B6-B227720886ED}" destId="{3C12BA9A-A0A7-4032-B8EE-4E60AACBA985}" srcOrd="0" destOrd="0" presId="urn:microsoft.com/office/officeart/2008/layout/HexagonCluster"/>
    <dgm:cxn modelId="{925F3D5C-E4DA-47F5-AFBD-98F8B25B0D7F}" type="presParOf" srcId="{B4139C6D-E3CA-47A3-84D8-3CD67557DB74}" destId="{3AEC3043-F5D6-4016-A12F-EC25DD2C8DFC}" srcOrd="8" destOrd="0" presId="urn:microsoft.com/office/officeart/2008/layout/HexagonCluster"/>
    <dgm:cxn modelId="{4729340A-BB5C-4748-B1F0-F152484EE7A0}" type="presParOf" srcId="{3AEC3043-F5D6-4016-A12F-EC25DD2C8DFC}" destId="{DB9FE19E-9E89-494E-8D77-5F78A96AD47B}" srcOrd="0" destOrd="0" presId="urn:microsoft.com/office/officeart/2008/layout/HexagonCluster"/>
    <dgm:cxn modelId="{5953DB90-EEA7-4FBB-A9E7-B4813830A32C}" type="presParOf" srcId="{B4139C6D-E3CA-47A3-84D8-3CD67557DB74}" destId="{B8281D6B-CC96-41AB-B16A-2CB68319DF45}" srcOrd="9" destOrd="0" presId="urn:microsoft.com/office/officeart/2008/layout/HexagonCluster"/>
    <dgm:cxn modelId="{D05853D6-EB7E-45BF-AF10-B774F95AC6A3}" type="presParOf" srcId="{B8281D6B-CC96-41AB-B16A-2CB68319DF45}" destId="{B09A71EB-604B-4C8B-A992-528AE7EAB8DB}" srcOrd="0" destOrd="0" presId="urn:microsoft.com/office/officeart/2008/layout/HexagonCluster"/>
    <dgm:cxn modelId="{F949AC73-D2F4-49E2-A350-4F3E6687FE92}" type="presParOf" srcId="{B4139C6D-E3CA-47A3-84D8-3CD67557DB74}" destId="{A19706D4-0A9F-4791-A2F4-76FB7F55ACF2}" srcOrd="10" destOrd="0" presId="urn:microsoft.com/office/officeart/2008/layout/HexagonCluster"/>
    <dgm:cxn modelId="{1FF52FAF-B82E-4B45-9B45-3D716EF84F4E}" type="presParOf" srcId="{A19706D4-0A9F-4791-A2F4-76FB7F55ACF2}" destId="{FAABC33F-8E71-47B1-97E7-8D1E35599F4A}" srcOrd="0" destOrd="0" presId="urn:microsoft.com/office/officeart/2008/layout/HexagonCluster"/>
    <dgm:cxn modelId="{2B35B7FD-741E-43BC-A030-4DB12CF5CDF7}" type="presParOf" srcId="{B4139C6D-E3CA-47A3-84D8-3CD67557DB74}" destId="{F941C55C-208F-4399-B54D-5E9801621B7A}" srcOrd="11" destOrd="0" presId="urn:microsoft.com/office/officeart/2008/layout/HexagonCluster"/>
    <dgm:cxn modelId="{63282340-5E8D-4719-B6B2-FAFAEF71DE56}" type="presParOf" srcId="{F941C55C-208F-4399-B54D-5E9801621B7A}" destId="{1A2A9F19-E862-4EBD-9C68-6678EE811B70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9A12D9-EF58-4505-B8C2-FBEB578E773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l-GR"/>
        </a:p>
      </dgm:t>
    </dgm:pt>
    <dgm:pt modelId="{EC395B7E-A620-467E-AD7B-703C76C69CC3}">
      <dgm:prSet phldrT="[Κείμενο]"/>
      <dgm:spPr/>
      <dgm:t>
        <a:bodyPr/>
        <a:lstStyle/>
        <a:p>
          <a:r>
            <a:rPr lang="el-GR" dirty="0" smtClean="0"/>
            <a:t>Η επίδραση των Μ.Μ.Ε. εξαρτάται από</a:t>
          </a:r>
          <a:endParaRPr lang="el-GR" dirty="0"/>
        </a:p>
      </dgm:t>
    </dgm:pt>
    <dgm:pt modelId="{AFE61A93-DE3C-45A1-A795-23639E8D4279}" type="parTrans" cxnId="{7DE75085-FA86-439C-86C5-E516F7662894}">
      <dgm:prSet/>
      <dgm:spPr/>
      <dgm:t>
        <a:bodyPr/>
        <a:lstStyle/>
        <a:p>
          <a:endParaRPr lang="el-GR"/>
        </a:p>
      </dgm:t>
    </dgm:pt>
    <dgm:pt modelId="{712CDC1E-7E87-4A2D-9877-83CC52088002}" type="sibTrans" cxnId="{7DE75085-FA86-439C-86C5-E516F7662894}">
      <dgm:prSet/>
      <dgm:spPr/>
      <dgm:t>
        <a:bodyPr/>
        <a:lstStyle/>
        <a:p>
          <a:endParaRPr lang="el-GR"/>
        </a:p>
      </dgm:t>
    </dgm:pt>
    <dgm:pt modelId="{2C1DEC5A-B45A-4055-88B6-9A2399E77F03}">
      <dgm:prSet phldrT="[Κείμενο]"/>
      <dgm:spPr/>
      <dgm:t>
        <a:bodyPr/>
        <a:lstStyle/>
        <a:p>
          <a:r>
            <a:rPr lang="el-GR" dirty="0" smtClean="0"/>
            <a:t>Το είδος του μέσου</a:t>
          </a:r>
          <a:endParaRPr lang="el-GR" dirty="0"/>
        </a:p>
      </dgm:t>
    </dgm:pt>
    <dgm:pt modelId="{A943AC84-C4D9-4DEE-A136-3CA0873E00D5}" type="parTrans" cxnId="{90989A7F-9043-46D7-A3E5-AC69C1953670}">
      <dgm:prSet/>
      <dgm:spPr/>
      <dgm:t>
        <a:bodyPr/>
        <a:lstStyle/>
        <a:p>
          <a:endParaRPr lang="el-GR"/>
        </a:p>
      </dgm:t>
    </dgm:pt>
    <dgm:pt modelId="{08ED10E2-8884-49CC-89B7-1D32E70A8F34}" type="sibTrans" cxnId="{90989A7F-9043-46D7-A3E5-AC69C1953670}">
      <dgm:prSet/>
      <dgm:spPr/>
      <dgm:t>
        <a:bodyPr/>
        <a:lstStyle/>
        <a:p>
          <a:endParaRPr lang="el-GR"/>
        </a:p>
      </dgm:t>
    </dgm:pt>
    <dgm:pt modelId="{69A46E57-9BDA-4EC9-AB58-D2A891E4B887}">
      <dgm:prSet phldrT="[Κείμενο]"/>
      <dgm:spPr/>
      <dgm:t>
        <a:bodyPr/>
        <a:lstStyle/>
        <a:p>
          <a:r>
            <a:rPr lang="el-GR" dirty="0" smtClean="0"/>
            <a:t>Το περιεχόμενο του προγράμματος</a:t>
          </a:r>
          <a:endParaRPr lang="el-GR" dirty="0"/>
        </a:p>
      </dgm:t>
    </dgm:pt>
    <dgm:pt modelId="{D0CAB510-9D9E-4116-B4CC-B05171154B9E}" type="parTrans" cxnId="{7ADE16E6-2E58-4A3B-B2E7-3B431232C880}">
      <dgm:prSet/>
      <dgm:spPr/>
      <dgm:t>
        <a:bodyPr/>
        <a:lstStyle/>
        <a:p>
          <a:endParaRPr lang="el-GR"/>
        </a:p>
      </dgm:t>
    </dgm:pt>
    <dgm:pt modelId="{D40F8381-625D-4D80-8E86-729481E811E2}" type="sibTrans" cxnId="{7ADE16E6-2E58-4A3B-B2E7-3B431232C880}">
      <dgm:prSet/>
      <dgm:spPr/>
      <dgm:t>
        <a:bodyPr/>
        <a:lstStyle/>
        <a:p>
          <a:endParaRPr lang="el-GR"/>
        </a:p>
      </dgm:t>
    </dgm:pt>
    <dgm:pt modelId="{D504CF27-979D-40C2-8594-BF125195BDF1}">
      <dgm:prSet phldrT="[Κείμενο]"/>
      <dgm:spPr/>
      <dgm:t>
        <a:bodyPr/>
        <a:lstStyle/>
        <a:p>
          <a:r>
            <a:rPr lang="el-GR" dirty="0" smtClean="0"/>
            <a:t>Τον χρόνο παρακολούθησης</a:t>
          </a:r>
          <a:endParaRPr lang="el-GR" dirty="0"/>
        </a:p>
      </dgm:t>
    </dgm:pt>
    <dgm:pt modelId="{783D843F-34F0-4293-974C-8D0B24095E26}" type="parTrans" cxnId="{D1706476-22BB-476E-A1F4-2641E62E80B6}">
      <dgm:prSet/>
      <dgm:spPr/>
      <dgm:t>
        <a:bodyPr/>
        <a:lstStyle/>
        <a:p>
          <a:endParaRPr lang="el-GR"/>
        </a:p>
      </dgm:t>
    </dgm:pt>
    <dgm:pt modelId="{63DC174E-EB75-46DB-B8A9-1587399E0132}" type="sibTrans" cxnId="{D1706476-22BB-476E-A1F4-2641E62E80B6}">
      <dgm:prSet/>
      <dgm:spPr/>
      <dgm:t>
        <a:bodyPr/>
        <a:lstStyle/>
        <a:p>
          <a:endParaRPr lang="el-GR"/>
        </a:p>
      </dgm:t>
    </dgm:pt>
    <dgm:pt modelId="{E29A6B15-5F59-4049-AAD8-F21B5289A7DF}">
      <dgm:prSet phldrT="[Κείμενο]"/>
      <dgm:spPr/>
      <dgm:t>
        <a:bodyPr/>
        <a:lstStyle/>
        <a:p>
          <a:r>
            <a:rPr lang="el-GR" dirty="0" smtClean="0"/>
            <a:t>Την ηλικία, την μόρφωση και την προσωπικότητα του δέκτη</a:t>
          </a:r>
          <a:endParaRPr lang="el-GR" dirty="0"/>
        </a:p>
      </dgm:t>
    </dgm:pt>
    <dgm:pt modelId="{A1E6FA1D-2B44-4164-9637-A0BB9E798CAF}" type="parTrans" cxnId="{293D0573-3994-4A17-8E0F-CD202561454F}">
      <dgm:prSet/>
      <dgm:spPr/>
      <dgm:t>
        <a:bodyPr/>
        <a:lstStyle/>
        <a:p>
          <a:endParaRPr lang="el-GR"/>
        </a:p>
      </dgm:t>
    </dgm:pt>
    <dgm:pt modelId="{816E65AB-2DF1-4EEE-8F04-DEF060AC9E05}" type="sibTrans" cxnId="{293D0573-3994-4A17-8E0F-CD202561454F}">
      <dgm:prSet/>
      <dgm:spPr/>
      <dgm:t>
        <a:bodyPr/>
        <a:lstStyle/>
        <a:p>
          <a:endParaRPr lang="el-GR"/>
        </a:p>
      </dgm:t>
    </dgm:pt>
    <dgm:pt modelId="{850F4242-478A-4B26-9414-B98F3F7EB145}" type="pres">
      <dgm:prSet presAssocID="{969A12D9-EF58-4505-B8C2-FBEB578E773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13E5980-2306-4DA1-9ED6-C0DC208BE596}" type="pres">
      <dgm:prSet presAssocID="{EC395B7E-A620-467E-AD7B-703C76C69CC3}" presName="root1" presStyleCnt="0"/>
      <dgm:spPr/>
    </dgm:pt>
    <dgm:pt modelId="{C5C12262-3E11-4B99-ABAC-E15D4B6A76A8}" type="pres">
      <dgm:prSet presAssocID="{EC395B7E-A620-467E-AD7B-703C76C69CC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6324EF-93BC-45FC-8E2F-9940C7F6143C}" type="pres">
      <dgm:prSet presAssocID="{EC395B7E-A620-467E-AD7B-703C76C69CC3}" presName="level2hierChild" presStyleCnt="0"/>
      <dgm:spPr/>
    </dgm:pt>
    <dgm:pt modelId="{B5A9C1F5-8379-4C5C-A74A-74EC30B8D386}" type="pres">
      <dgm:prSet presAssocID="{A943AC84-C4D9-4DEE-A136-3CA0873E00D5}" presName="conn2-1" presStyleLbl="parChTrans1D2" presStyleIdx="0" presStyleCnt="4"/>
      <dgm:spPr/>
      <dgm:t>
        <a:bodyPr/>
        <a:lstStyle/>
        <a:p>
          <a:endParaRPr lang="el-GR"/>
        </a:p>
      </dgm:t>
    </dgm:pt>
    <dgm:pt modelId="{7BCEDAAE-4F32-41D4-A010-154746C33AA5}" type="pres">
      <dgm:prSet presAssocID="{A943AC84-C4D9-4DEE-A136-3CA0873E00D5}" presName="connTx" presStyleLbl="parChTrans1D2" presStyleIdx="0" presStyleCnt="4"/>
      <dgm:spPr/>
      <dgm:t>
        <a:bodyPr/>
        <a:lstStyle/>
        <a:p>
          <a:endParaRPr lang="el-GR"/>
        </a:p>
      </dgm:t>
    </dgm:pt>
    <dgm:pt modelId="{192056A7-1335-44BE-A7ED-632DE6279EC6}" type="pres">
      <dgm:prSet presAssocID="{2C1DEC5A-B45A-4055-88B6-9A2399E77F03}" presName="root2" presStyleCnt="0"/>
      <dgm:spPr/>
    </dgm:pt>
    <dgm:pt modelId="{B54DA015-2ACB-4E83-BAAE-122A6E5D149C}" type="pres">
      <dgm:prSet presAssocID="{2C1DEC5A-B45A-4055-88B6-9A2399E77F03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97AD65C-6219-4AE0-A36F-0DE1BE32ACB4}" type="pres">
      <dgm:prSet presAssocID="{2C1DEC5A-B45A-4055-88B6-9A2399E77F03}" presName="level3hierChild" presStyleCnt="0"/>
      <dgm:spPr/>
    </dgm:pt>
    <dgm:pt modelId="{BE1281DE-26EB-4DA3-A31F-3F271CB9A44F}" type="pres">
      <dgm:prSet presAssocID="{D0CAB510-9D9E-4116-B4CC-B05171154B9E}" presName="conn2-1" presStyleLbl="parChTrans1D2" presStyleIdx="1" presStyleCnt="4"/>
      <dgm:spPr/>
      <dgm:t>
        <a:bodyPr/>
        <a:lstStyle/>
        <a:p>
          <a:endParaRPr lang="el-GR"/>
        </a:p>
      </dgm:t>
    </dgm:pt>
    <dgm:pt modelId="{65AD5C31-7751-4618-A7B7-50D1F6EFAFE3}" type="pres">
      <dgm:prSet presAssocID="{D0CAB510-9D9E-4116-B4CC-B05171154B9E}" presName="connTx" presStyleLbl="parChTrans1D2" presStyleIdx="1" presStyleCnt="4"/>
      <dgm:spPr/>
      <dgm:t>
        <a:bodyPr/>
        <a:lstStyle/>
        <a:p>
          <a:endParaRPr lang="el-GR"/>
        </a:p>
      </dgm:t>
    </dgm:pt>
    <dgm:pt modelId="{C34CCBAE-9116-4D9C-A3E6-0B08CADA0C20}" type="pres">
      <dgm:prSet presAssocID="{69A46E57-9BDA-4EC9-AB58-D2A891E4B887}" presName="root2" presStyleCnt="0"/>
      <dgm:spPr/>
    </dgm:pt>
    <dgm:pt modelId="{9C8A4FD5-9304-4978-B650-8C851F2C2CF9}" type="pres">
      <dgm:prSet presAssocID="{69A46E57-9BDA-4EC9-AB58-D2A891E4B887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D143B76-E80A-4696-860F-5587029B2BEC}" type="pres">
      <dgm:prSet presAssocID="{69A46E57-9BDA-4EC9-AB58-D2A891E4B887}" presName="level3hierChild" presStyleCnt="0"/>
      <dgm:spPr/>
    </dgm:pt>
    <dgm:pt modelId="{47EDDC69-E0BC-496F-AA99-28CE6597AE26}" type="pres">
      <dgm:prSet presAssocID="{783D843F-34F0-4293-974C-8D0B24095E26}" presName="conn2-1" presStyleLbl="parChTrans1D2" presStyleIdx="2" presStyleCnt="4"/>
      <dgm:spPr/>
      <dgm:t>
        <a:bodyPr/>
        <a:lstStyle/>
        <a:p>
          <a:endParaRPr lang="el-GR"/>
        </a:p>
      </dgm:t>
    </dgm:pt>
    <dgm:pt modelId="{9B3003EA-A7B0-4EDE-B995-3D7010BBC6E9}" type="pres">
      <dgm:prSet presAssocID="{783D843F-34F0-4293-974C-8D0B24095E26}" presName="connTx" presStyleLbl="parChTrans1D2" presStyleIdx="2" presStyleCnt="4"/>
      <dgm:spPr/>
      <dgm:t>
        <a:bodyPr/>
        <a:lstStyle/>
        <a:p>
          <a:endParaRPr lang="el-GR"/>
        </a:p>
      </dgm:t>
    </dgm:pt>
    <dgm:pt modelId="{2F770901-7491-44D8-B2BC-5AB981C58854}" type="pres">
      <dgm:prSet presAssocID="{D504CF27-979D-40C2-8594-BF125195BDF1}" presName="root2" presStyleCnt="0"/>
      <dgm:spPr/>
    </dgm:pt>
    <dgm:pt modelId="{4FDC87EC-520B-4E09-8995-0299648BAB50}" type="pres">
      <dgm:prSet presAssocID="{D504CF27-979D-40C2-8594-BF125195BDF1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18A7F2B-7939-4B79-A550-C887506F2E1A}" type="pres">
      <dgm:prSet presAssocID="{D504CF27-979D-40C2-8594-BF125195BDF1}" presName="level3hierChild" presStyleCnt="0"/>
      <dgm:spPr/>
    </dgm:pt>
    <dgm:pt modelId="{0559E893-8AD6-4494-9FE4-BDA0ED05274B}" type="pres">
      <dgm:prSet presAssocID="{A1E6FA1D-2B44-4164-9637-A0BB9E798CAF}" presName="conn2-1" presStyleLbl="parChTrans1D2" presStyleIdx="3" presStyleCnt="4"/>
      <dgm:spPr/>
      <dgm:t>
        <a:bodyPr/>
        <a:lstStyle/>
        <a:p>
          <a:endParaRPr lang="el-GR"/>
        </a:p>
      </dgm:t>
    </dgm:pt>
    <dgm:pt modelId="{6748D86C-D71E-42D7-B145-557B57AD6A06}" type="pres">
      <dgm:prSet presAssocID="{A1E6FA1D-2B44-4164-9637-A0BB9E798CAF}" presName="connTx" presStyleLbl="parChTrans1D2" presStyleIdx="3" presStyleCnt="4"/>
      <dgm:spPr/>
      <dgm:t>
        <a:bodyPr/>
        <a:lstStyle/>
        <a:p>
          <a:endParaRPr lang="el-GR"/>
        </a:p>
      </dgm:t>
    </dgm:pt>
    <dgm:pt modelId="{6B34AC4F-4587-4520-BDB1-FBB850BB8782}" type="pres">
      <dgm:prSet presAssocID="{E29A6B15-5F59-4049-AAD8-F21B5289A7DF}" presName="root2" presStyleCnt="0"/>
      <dgm:spPr/>
    </dgm:pt>
    <dgm:pt modelId="{6F07DC3B-C337-4D94-A69C-A3140FD9D14D}" type="pres">
      <dgm:prSet presAssocID="{E29A6B15-5F59-4049-AAD8-F21B5289A7DF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DA17483-FE3C-4C31-9C07-DF184E87731A}" type="pres">
      <dgm:prSet presAssocID="{E29A6B15-5F59-4049-AAD8-F21B5289A7DF}" presName="level3hierChild" presStyleCnt="0"/>
      <dgm:spPr/>
    </dgm:pt>
  </dgm:ptLst>
  <dgm:cxnLst>
    <dgm:cxn modelId="{F8E5A592-0DBB-44A6-96B9-7A745A8C281C}" type="presOf" srcId="{783D843F-34F0-4293-974C-8D0B24095E26}" destId="{47EDDC69-E0BC-496F-AA99-28CE6597AE26}" srcOrd="0" destOrd="0" presId="urn:microsoft.com/office/officeart/2008/layout/HorizontalMultiLevelHierarchy"/>
    <dgm:cxn modelId="{7ADE16E6-2E58-4A3B-B2E7-3B431232C880}" srcId="{EC395B7E-A620-467E-AD7B-703C76C69CC3}" destId="{69A46E57-9BDA-4EC9-AB58-D2A891E4B887}" srcOrd="1" destOrd="0" parTransId="{D0CAB510-9D9E-4116-B4CC-B05171154B9E}" sibTransId="{D40F8381-625D-4D80-8E86-729481E811E2}"/>
    <dgm:cxn modelId="{D24F6C1B-89E8-4DBA-9813-F70EF740F245}" type="presOf" srcId="{A1E6FA1D-2B44-4164-9637-A0BB9E798CAF}" destId="{0559E893-8AD6-4494-9FE4-BDA0ED05274B}" srcOrd="0" destOrd="0" presId="urn:microsoft.com/office/officeart/2008/layout/HorizontalMultiLevelHierarchy"/>
    <dgm:cxn modelId="{EEA503CC-9722-47DE-BD02-4DA018F1CEEC}" type="presOf" srcId="{69A46E57-9BDA-4EC9-AB58-D2A891E4B887}" destId="{9C8A4FD5-9304-4978-B650-8C851F2C2CF9}" srcOrd="0" destOrd="0" presId="urn:microsoft.com/office/officeart/2008/layout/HorizontalMultiLevelHierarchy"/>
    <dgm:cxn modelId="{293D0573-3994-4A17-8E0F-CD202561454F}" srcId="{EC395B7E-A620-467E-AD7B-703C76C69CC3}" destId="{E29A6B15-5F59-4049-AAD8-F21B5289A7DF}" srcOrd="3" destOrd="0" parTransId="{A1E6FA1D-2B44-4164-9637-A0BB9E798CAF}" sibTransId="{816E65AB-2DF1-4EEE-8F04-DEF060AC9E05}"/>
    <dgm:cxn modelId="{D5FB5B52-3BB7-4FC0-B447-97A278C822C9}" type="presOf" srcId="{969A12D9-EF58-4505-B8C2-FBEB578E7738}" destId="{850F4242-478A-4B26-9414-B98F3F7EB145}" srcOrd="0" destOrd="0" presId="urn:microsoft.com/office/officeart/2008/layout/HorizontalMultiLevelHierarchy"/>
    <dgm:cxn modelId="{F2F4A6AB-2EC1-4664-A762-7CDC68A92D20}" type="presOf" srcId="{A943AC84-C4D9-4DEE-A136-3CA0873E00D5}" destId="{B5A9C1F5-8379-4C5C-A74A-74EC30B8D386}" srcOrd="0" destOrd="0" presId="urn:microsoft.com/office/officeart/2008/layout/HorizontalMultiLevelHierarchy"/>
    <dgm:cxn modelId="{D1706476-22BB-476E-A1F4-2641E62E80B6}" srcId="{EC395B7E-A620-467E-AD7B-703C76C69CC3}" destId="{D504CF27-979D-40C2-8594-BF125195BDF1}" srcOrd="2" destOrd="0" parTransId="{783D843F-34F0-4293-974C-8D0B24095E26}" sibTransId="{63DC174E-EB75-46DB-B8A9-1587399E0132}"/>
    <dgm:cxn modelId="{1792553F-3426-4CCD-AC08-0B34A37054D9}" type="presOf" srcId="{A1E6FA1D-2B44-4164-9637-A0BB9E798CAF}" destId="{6748D86C-D71E-42D7-B145-557B57AD6A06}" srcOrd="1" destOrd="0" presId="urn:microsoft.com/office/officeart/2008/layout/HorizontalMultiLevelHierarchy"/>
    <dgm:cxn modelId="{7DE75085-FA86-439C-86C5-E516F7662894}" srcId="{969A12D9-EF58-4505-B8C2-FBEB578E7738}" destId="{EC395B7E-A620-467E-AD7B-703C76C69CC3}" srcOrd="0" destOrd="0" parTransId="{AFE61A93-DE3C-45A1-A795-23639E8D4279}" sibTransId="{712CDC1E-7E87-4A2D-9877-83CC52088002}"/>
    <dgm:cxn modelId="{31C1A7EF-5761-4524-8BE2-C9317AFAC238}" type="presOf" srcId="{EC395B7E-A620-467E-AD7B-703C76C69CC3}" destId="{C5C12262-3E11-4B99-ABAC-E15D4B6A76A8}" srcOrd="0" destOrd="0" presId="urn:microsoft.com/office/officeart/2008/layout/HorizontalMultiLevelHierarchy"/>
    <dgm:cxn modelId="{A2902388-1D26-4A05-8F38-009FF737681D}" type="presOf" srcId="{D504CF27-979D-40C2-8594-BF125195BDF1}" destId="{4FDC87EC-520B-4E09-8995-0299648BAB50}" srcOrd="0" destOrd="0" presId="urn:microsoft.com/office/officeart/2008/layout/HorizontalMultiLevelHierarchy"/>
    <dgm:cxn modelId="{54AD1362-F37D-4E0A-BCF1-A7BF85FD8312}" type="presOf" srcId="{D0CAB510-9D9E-4116-B4CC-B05171154B9E}" destId="{BE1281DE-26EB-4DA3-A31F-3F271CB9A44F}" srcOrd="0" destOrd="0" presId="urn:microsoft.com/office/officeart/2008/layout/HorizontalMultiLevelHierarchy"/>
    <dgm:cxn modelId="{08FDE762-EC65-44E1-95AE-B2B14658ED40}" type="presOf" srcId="{D0CAB510-9D9E-4116-B4CC-B05171154B9E}" destId="{65AD5C31-7751-4618-A7B7-50D1F6EFAFE3}" srcOrd="1" destOrd="0" presId="urn:microsoft.com/office/officeart/2008/layout/HorizontalMultiLevelHierarchy"/>
    <dgm:cxn modelId="{DB137CD4-592B-484E-809C-38DFF5F28B31}" type="presOf" srcId="{E29A6B15-5F59-4049-AAD8-F21B5289A7DF}" destId="{6F07DC3B-C337-4D94-A69C-A3140FD9D14D}" srcOrd="0" destOrd="0" presId="urn:microsoft.com/office/officeart/2008/layout/HorizontalMultiLevelHierarchy"/>
    <dgm:cxn modelId="{7DF1CDFD-5E4D-499F-836A-8B407D95A38B}" type="presOf" srcId="{A943AC84-C4D9-4DEE-A136-3CA0873E00D5}" destId="{7BCEDAAE-4F32-41D4-A010-154746C33AA5}" srcOrd="1" destOrd="0" presId="urn:microsoft.com/office/officeart/2008/layout/HorizontalMultiLevelHierarchy"/>
    <dgm:cxn modelId="{CB11B25D-9619-4330-8FF8-DECEAAF8F916}" type="presOf" srcId="{783D843F-34F0-4293-974C-8D0B24095E26}" destId="{9B3003EA-A7B0-4EDE-B995-3D7010BBC6E9}" srcOrd="1" destOrd="0" presId="urn:microsoft.com/office/officeart/2008/layout/HorizontalMultiLevelHierarchy"/>
    <dgm:cxn modelId="{90989A7F-9043-46D7-A3E5-AC69C1953670}" srcId="{EC395B7E-A620-467E-AD7B-703C76C69CC3}" destId="{2C1DEC5A-B45A-4055-88B6-9A2399E77F03}" srcOrd="0" destOrd="0" parTransId="{A943AC84-C4D9-4DEE-A136-3CA0873E00D5}" sibTransId="{08ED10E2-8884-49CC-89B7-1D32E70A8F34}"/>
    <dgm:cxn modelId="{DE2F2FA3-8DCD-48E3-B117-1955441CB431}" type="presOf" srcId="{2C1DEC5A-B45A-4055-88B6-9A2399E77F03}" destId="{B54DA015-2ACB-4E83-BAAE-122A6E5D149C}" srcOrd="0" destOrd="0" presId="urn:microsoft.com/office/officeart/2008/layout/HorizontalMultiLevelHierarchy"/>
    <dgm:cxn modelId="{1381F6F4-7329-4588-8C84-1D1472EC24CA}" type="presParOf" srcId="{850F4242-478A-4B26-9414-B98F3F7EB145}" destId="{B13E5980-2306-4DA1-9ED6-C0DC208BE596}" srcOrd="0" destOrd="0" presId="urn:microsoft.com/office/officeart/2008/layout/HorizontalMultiLevelHierarchy"/>
    <dgm:cxn modelId="{40EC14E0-EC2F-41E5-A20C-BD2DB431BEE3}" type="presParOf" srcId="{B13E5980-2306-4DA1-9ED6-C0DC208BE596}" destId="{C5C12262-3E11-4B99-ABAC-E15D4B6A76A8}" srcOrd="0" destOrd="0" presId="urn:microsoft.com/office/officeart/2008/layout/HorizontalMultiLevelHierarchy"/>
    <dgm:cxn modelId="{3B78D4DF-251F-49FE-A86D-12CA92B2C8A4}" type="presParOf" srcId="{B13E5980-2306-4DA1-9ED6-C0DC208BE596}" destId="{246324EF-93BC-45FC-8E2F-9940C7F6143C}" srcOrd="1" destOrd="0" presId="urn:microsoft.com/office/officeart/2008/layout/HorizontalMultiLevelHierarchy"/>
    <dgm:cxn modelId="{8C8E4731-9DBE-4F2B-8682-BB2ED7922197}" type="presParOf" srcId="{246324EF-93BC-45FC-8E2F-9940C7F6143C}" destId="{B5A9C1F5-8379-4C5C-A74A-74EC30B8D386}" srcOrd="0" destOrd="0" presId="urn:microsoft.com/office/officeart/2008/layout/HorizontalMultiLevelHierarchy"/>
    <dgm:cxn modelId="{50763572-7D54-4753-9741-C0706C33C4D3}" type="presParOf" srcId="{B5A9C1F5-8379-4C5C-A74A-74EC30B8D386}" destId="{7BCEDAAE-4F32-41D4-A010-154746C33AA5}" srcOrd="0" destOrd="0" presId="urn:microsoft.com/office/officeart/2008/layout/HorizontalMultiLevelHierarchy"/>
    <dgm:cxn modelId="{63D287F2-752D-4840-8BB1-C10582CC98EB}" type="presParOf" srcId="{246324EF-93BC-45FC-8E2F-9940C7F6143C}" destId="{192056A7-1335-44BE-A7ED-632DE6279EC6}" srcOrd="1" destOrd="0" presId="urn:microsoft.com/office/officeart/2008/layout/HorizontalMultiLevelHierarchy"/>
    <dgm:cxn modelId="{5665DAF8-B525-49A9-896E-A0A7D4716F7A}" type="presParOf" srcId="{192056A7-1335-44BE-A7ED-632DE6279EC6}" destId="{B54DA015-2ACB-4E83-BAAE-122A6E5D149C}" srcOrd="0" destOrd="0" presId="urn:microsoft.com/office/officeart/2008/layout/HorizontalMultiLevelHierarchy"/>
    <dgm:cxn modelId="{F325EA58-A6D3-4D2C-9087-DC3FF28C2B68}" type="presParOf" srcId="{192056A7-1335-44BE-A7ED-632DE6279EC6}" destId="{D97AD65C-6219-4AE0-A36F-0DE1BE32ACB4}" srcOrd="1" destOrd="0" presId="urn:microsoft.com/office/officeart/2008/layout/HorizontalMultiLevelHierarchy"/>
    <dgm:cxn modelId="{2C9CB6D7-B3C2-495D-B2D6-F821B959F44B}" type="presParOf" srcId="{246324EF-93BC-45FC-8E2F-9940C7F6143C}" destId="{BE1281DE-26EB-4DA3-A31F-3F271CB9A44F}" srcOrd="2" destOrd="0" presId="urn:microsoft.com/office/officeart/2008/layout/HorizontalMultiLevelHierarchy"/>
    <dgm:cxn modelId="{C9CC2E6B-3BEA-4905-8941-8BC1C2273717}" type="presParOf" srcId="{BE1281DE-26EB-4DA3-A31F-3F271CB9A44F}" destId="{65AD5C31-7751-4618-A7B7-50D1F6EFAFE3}" srcOrd="0" destOrd="0" presId="urn:microsoft.com/office/officeart/2008/layout/HorizontalMultiLevelHierarchy"/>
    <dgm:cxn modelId="{D8D7341D-7FCE-48E7-B8AC-9C5F41ADCFFC}" type="presParOf" srcId="{246324EF-93BC-45FC-8E2F-9940C7F6143C}" destId="{C34CCBAE-9116-4D9C-A3E6-0B08CADA0C20}" srcOrd="3" destOrd="0" presId="urn:microsoft.com/office/officeart/2008/layout/HorizontalMultiLevelHierarchy"/>
    <dgm:cxn modelId="{6AF3373E-7959-4E0B-BAE6-EBC943A68A9C}" type="presParOf" srcId="{C34CCBAE-9116-4D9C-A3E6-0B08CADA0C20}" destId="{9C8A4FD5-9304-4978-B650-8C851F2C2CF9}" srcOrd="0" destOrd="0" presId="urn:microsoft.com/office/officeart/2008/layout/HorizontalMultiLevelHierarchy"/>
    <dgm:cxn modelId="{FF8DA792-588E-4B86-8267-5D0CD7B50ED5}" type="presParOf" srcId="{C34CCBAE-9116-4D9C-A3E6-0B08CADA0C20}" destId="{2D143B76-E80A-4696-860F-5587029B2BEC}" srcOrd="1" destOrd="0" presId="urn:microsoft.com/office/officeart/2008/layout/HorizontalMultiLevelHierarchy"/>
    <dgm:cxn modelId="{B00EA1AB-7A62-4E40-921F-E0B71E7348C5}" type="presParOf" srcId="{246324EF-93BC-45FC-8E2F-9940C7F6143C}" destId="{47EDDC69-E0BC-496F-AA99-28CE6597AE26}" srcOrd="4" destOrd="0" presId="urn:microsoft.com/office/officeart/2008/layout/HorizontalMultiLevelHierarchy"/>
    <dgm:cxn modelId="{03E5AFC5-4A91-4540-AB20-FE10603BF235}" type="presParOf" srcId="{47EDDC69-E0BC-496F-AA99-28CE6597AE26}" destId="{9B3003EA-A7B0-4EDE-B995-3D7010BBC6E9}" srcOrd="0" destOrd="0" presId="urn:microsoft.com/office/officeart/2008/layout/HorizontalMultiLevelHierarchy"/>
    <dgm:cxn modelId="{3CE41386-254A-48B5-8BDA-DB7B5A7553A1}" type="presParOf" srcId="{246324EF-93BC-45FC-8E2F-9940C7F6143C}" destId="{2F770901-7491-44D8-B2BC-5AB981C58854}" srcOrd="5" destOrd="0" presId="urn:microsoft.com/office/officeart/2008/layout/HorizontalMultiLevelHierarchy"/>
    <dgm:cxn modelId="{D0AC13E7-8A3C-456A-8AE4-EF215D29F178}" type="presParOf" srcId="{2F770901-7491-44D8-B2BC-5AB981C58854}" destId="{4FDC87EC-520B-4E09-8995-0299648BAB50}" srcOrd="0" destOrd="0" presId="urn:microsoft.com/office/officeart/2008/layout/HorizontalMultiLevelHierarchy"/>
    <dgm:cxn modelId="{DFF2ECE6-4E3D-41A0-977E-DB8DE518FC98}" type="presParOf" srcId="{2F770901-7491-44D8-B2BC-5AB981C58854}" destId="{C18A7F2B-7939-4B79-A550-C887506F2E1A}" srcOrd="1" destOrd="0" presId="urn:microsoft.com/office/officeart/2008/layout/HorizontalMultiLevelHierarchy"/>
    <dgm:cxn modelId="{9E9AC13E-70FA-4F0A-9720-5D3D9A0FADC3}" type="presParOf" srcId="{246324EF-93BC-45FC-8E2F-9940C7F6143C}" destId="{0559E893-8AD6-4494-9FE4-BDA0ED05274B}" srcOrd="6" destOrd="0" presId="urn:microsoft.com/office/officeart/2008/layout/HorizontalMultiLevelHierarchy"/>
    <dgm:cxn modelId="{9E3C6C9E-9253-4560-BDA5-DB8D1F3FC621}" type="presParOf" srcId="{0559E893-8AD6-4494-9FE4-BDA0ED05274B}" destId="{6748D86C-D71E-42D7-B145-557B57AD6A06}" srcOrd="0" destOrd="0" presId="urn:microsoft.com/office/officeart/2008/layout/HorizontalMultiLevelHierarchy"/>
    <dgm:cxn modelId="{53C699E1-011D-4F08-987A-00EC8B3C7D72}" type="presParOf" srcId="{246324EF-93BC-45FC-8E2F-9940C7F6143C}" destId="{6B34AC4F-4587-4520-BDB1-FBB850BB8782}" srcOrd="7" destOrd="0" presId="urn:microsoft.com/office/officeart/2008/layout/HorizontalMultiLevelHierarchy"/>
    <dgm:cxn modelId="{8237D789-4102-4CE1-9FC3-C7B2733EAD76}" type="presParOf" srcId="{6B34AC4F-4587-4520-BDB1-FBB850BB8782}" destId="{6F07DC3B-C337-4D94-A69C-A3140FD9D14D}" srcOrd="0" destOrd="0" presId="urn:microsoft.com/office/officeart/2008/layout/HorizontalMultiLevelHierarchy"/>
    <dgm:cxn modelId="{82E5DC5E-962F-4E07-AE4D-4E8F8772BC2F}" type="presParOf" srcId="{6B34AC4F-4587-4520-BDB1-FBB850BB8782}" destId="{5DA17483-FE3C-4C31-9C07-DF184E87731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17D54A7-201F-4AA4-BAA6-385C607265F9}" type="doc">
      <dgm:prSet loTypeId="urn:microsoft.com/office/officeart/2005/8/layout/arrow3" loCatId="relationship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9C61DD5B-5C75-41A8-AEBF-0C9D6C4114F8}">
      <dgm:prSet phldrT="[Κείμενο]"/>
      <dgm:spPr/>
      <dgm:t>
        <a:bodyPr/>
        <a:lstStyle/>
        <a:p>
          <a:r>
            <a:rPr lang="el-GR" dirty="0" smtClean="0"/>
            <a:t>Ο βαθμός επίδρασης των Μ.Μ.Ε. εξαρτάται από </a:t>
          </a:r>
          <a:endParaRPr lang="el-GR" dirty="0"/>
        </a:p>
      </dgm:t>
    </dgm:pt>
    <dgm:pt modelId="{58CA699B-8475-4A46-8971-6A0587D947B9}" type="parTrans" cxnId="{A958B4B5-51D0-4AC8-BA06-5EC8CF02CCDE}">
      <dgm:prSet/>
      <dgm:spPr/>
      <dgm:t>
        <a:bodyPr/>
        <a:lstStyle/>
        <a:p>
          <a:endParaRPr lang="el-GR"/>
        </a:p>
      </dgm:t>
    </dgm:pt>
    <dgm:pt modelId="{4D92B7DB-EE4F-4377-801E-A8FF4CF3B318}" type="sibTrans" cxnId="{A958B4B5-51D0-4AC8-BA06-5EC8CF02CCDE}">
      <dgm:prSet/>
      <dgm:spPr/>
      <dgm:t>
        <a:bodyPr/>
        <a:lstStyle/>
        <a:p>
          <a:endParaRPr lang="el-GR"/>
        </a:p>
      </dgm:t>
    </dgm:pt>
    <dgm:pt modelId="{9084CE43-E36B-4960-85AF-4D163556ED57}">
      <dgm:prSet phldrT="[Κείμενο]"/>
      <dgm:spPr/>
      <dgm:t>
        <a:bodyPr/>
        <a:lstStyle/>
        <a:p>
          <a:r>
            <a:rPr lang="el-GR" dirty="0" smtClean="0"/>
            <a:t>Τη χρήση τους κι αυτή διαφέρει από άτομο σε άτομο</a:t>
          </a:r>
          <a:endParaRPr lang="el-GR" dirty="0"/>
        </a:p>
      </dgm:t>
    </dgm:pt>
    <dgm:pt modelId="{C94BEC9B-A0A0-47E9-BDB6-E33F891B300B}" type="parTrans" cxnId="{075D3FB5-3D13-4D1B-A884-58F85CAD2C82}">
      <dgm:prSet/>
      <dgm:spPr/>
      <dgm:t>
        <a:bodyPr/>
        <a:lstStyle/>
        <a:p>
          <a:endParaRPr lang="el-GR"/>
        </a:p>
      </dgm:t>
    </dgm:pt>
    <dgm:pt modelId="{B1858DB0-595B-471D-B07C-1906769F5170}" type="sibTrans" cxnId="{075D3FB5-3D13-4D1B-A884-58F85CAD2C82}">
      <dgm:prSet/>
      <dgm:spPr/>
      <dgm:t>
        <a:bodyPr/>
        <a:lstStyle/>
        <a:p>
          <a:endParaRPr lang="el-GR"/>
        </a:p>
      </dgm:t>
    </dgm:pt>
    <dgm:pt modelId="{C2051021-153F-4022-8906-D920717B64E9}" type="pres">
      <dgm:prSet presAssocID="{917D54A7-201F-4AA4-BAA6-385C607265F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78662B6-C3C0-4C46-9124-5EF444F62674}" type="pres">
      <dgm:prSet presAssocID="{917D54A7-201F-4AA4-BAA6-385C607265F9}" presName="divider" presStyleLbl="fgShp" presStyleIdx="0" presStyleCnt="1"/>
      <dgm:spPr/>
    </dgm:pt>
    <dgm:pt modelId="{AE7904C6-6605-4585-8636-3772835B9C71}" type="pres">
      <dgm:prSet presAssocID="{9C61DD5B-5C75-41A8-AEBF-0C9D6C4114F8}" presName="downArrow" presStyleLbl="node1" presStyleIdx="0" presStyleCnt="2"/>
      <dgm:spPr/>
    </dgm:pt>
    <dgm:pt modelId="{4402D5CE-8680-47EC-8845-7374A9EF9591}" type="pres">
      <dgm:prSet presAssocID="{9C61DD5B-5C75-41A8-AEBF-0C9D6C4114F8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63BDEE3-3630-44D9-A0C9-05B5EE5BD60A}" type="pres">
      <dgm:prSet presAssocID="{9084CE43-E36B-4960-85AF-4D163556ED57}" presName="upArrow" presStyleLbl="node1" presStyleIdx="1" presStyleCnt="2"/>
      <dgm:spPr/>
    </dgm:pt>
    <dgm:pt modelId="{A250EAED-8302-4029-8DA6-9267462E1CE8}" type="pres">
      <dgm:prSet presAssocID="{9084CE43-E36B-4960-85AF-4D163556ED57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958B4B5-51D0-4AC8-BA06-5EC8CF02CCDE}" srcId="{917D54A7-201F-4AA4-BAA6-385C607265F9}" destId="{9C61DD5B-5C75-41A8-AEBF-0C9D6C4114F8}" srcOrd="0" destOrd="0" parTransId="{58CA699B-8475-4A46-8971-6A0587D947B9}" sibTransId="{4D92B7DB-EE4F-4377-801E-A8FF4CF3B318}"/>
    <dgm:cxn modelId="{FDD010C8-14AA-47A8-9773-9DDBF9A520D4}" type="presOf" srcId="{917D54A7-201F-4AA4-BAA6-385C607265F9}" destId="{C2051021-153F-4022-8906-D920717B64E9}" srcOrd="0" destOrd="0" presId="urn:microsoft.com/office/officeart/2005/8/layout/arrow3"/>
    <dgm:cxn modelId="{075D3FB5-3D13-4D1B-A884-58F85CAD2C82}" srcId="{917D54A7-201F-4AA4-BAA6-385C607265F9}" destId="{9084CE43-E36B-4960-85AF-4D163556ED57}" srcOrd="1" destOrd="0" parTransId="{C94BEC9B-A0A0-47E9-BDB6-E33F891B300B}" sibTransId="{B1858DB0-595B-471D-B07C-1906769F5170}"/>
    <dgm:cxn modelId="{AF31EB11-5FF1-4A3E-B066-2737F4518610}" type="presOf" srcId="{9C61DD5B-5C75-41A8-AEBF-0C9D6C4114F8}" destId="{4402D5CE-8680-47EC-8845-7374A9EF9591}" srcOrd="0" destOrd="0" presId="urn:microsoft.com/office/officeart/2005/8/layout/arrow3"/>
    <dgm:cxn modelId="{7DDBC6FD-C170-494B-A16E-08CF796F78D5}" type="presOf" srcId="{9084CE43-E36B-4960-85AF-4D163556ED57}" destId="{A250EAED-8302-4029-8DA6-9267462E1CE8}" srcOrd="0" destOrd="0" presId="urn:microsoft.com/office/officeart/2005/8/layout/arrow3"/>
    <dgm:cxn modelId="{1BCC56BC-16E7-4BBA-B42E-85FAFCCA4BC1}" type="presParOf" srcId="{C2051021-153F-4022-8906-D920717B64E9}" destId="{F78662B6-C3C0-4C46-9124-5EF444F62674}" srcOrd="0" destOrd="0" presId="urn:microsoft.com/office/officeart/2005/8/layout/arrow3"/>
    <dgm:cxn modelId="{3D46088E-916B-4BF7-AB72-D9785E8F9169}" type="presParOf" srcId="{C2051021-153F-4022-8906-D920717B64E9}" destId="{AE7904C6-6605-4585-8636-3772835B9C71}" srcOrd="1" destOrd="0" presId="urn:microsoft.com/office/officeart/2005/8/layout/arrow3"/>
    <dgm:cxn modelId="{87028546-8462-48A2-B584-B9C787C652D9}" type="presParOf" srcId="{C2051021-153F-4022-8906-D920717B64E9}" destId="{4402D5CE-8680-47EC-8845-7374A9EF9591}" srcOrd="2" destOrd="0" presId="urn:microsoft.com/office/officeart/2005/8/layout/arrow3"/>
    <dgm:cxn modelId="{F622F6E8-4781-4A3F-9DA8-A2AC2B1FC569}" type="presParOf" srcId="{C2051021-153F-4022-8906-D920717B64E9}" destId="{863BDEE3-3630-44D9-A0C9-05B5EE5BD60A}" srcOrd="3" destOrd="0" presId="urn:microsoft.com/office/officeart/2005/8/layout/arrow3"/>
    <dgm:cxn modelId="{A7533435-701F-4AFF-8986-3D985B19E286}" type="presParOf" srcId="{C2051021-153F-4022-8906-D920717B64E9}" destId="{A250EAED-8302-4029-8DA6-9267462E1CE8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D4334-CF25-48DE-9358-3ACE9894926B}">
      <dsp:nvSpPr>
        <dsp:cNvPr id="0" name=""/>
        <dsp:cNvSpPr/>
      </dsp:nvSpPr>
      <dsp:spPr>
        <a:xfrm>
          <a:off x="1776385" y="205805"/>
          <a:ext cx="4517271" cy="451717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400" kern="1200" dirty="0" smtClean="0"/>
            <a:t>Οικογένεια</a:t>
          </a:r>
          <a:endParaRPr lang="el-GR" sz="4400" kern="1200" dirty="0"/>
        </a:p>
      </dsp:txBody>
      <dsp:txXfrm>
        <a:off x="2437924" y="867330"/>
        <a:ext cx="3194193" cy="3194124"/>
      </dsp:txXfrm>
    </dsp:sp>
    <dsp:sp modelId="{142143D9-8776-4345-8242-6BDBCA5BE032}">
      <dsp:nvSpPr>
        <dsp:cNvPr id="0" name=""/>
        <dsp:cNvSpPr/>
      </dsp:nvSpPr>
      <dsp:spPr>
        <a:xfrm>
          <a:off x="4353842" y="0"/>
          <a:ext cx="502385" cy="50237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672027-ABDF-4A19-BC9D-C86A8F26D2E8}">
      <dsp:nvSpPr>
        <dsp:cNvPr id="0" name=""/>
        <dsp:cNvSpPr/>
      </dsp:nvSpPr>
      <dsp:spPr>
        <a:xfrm>
          <a:off x="3164247" y="4387358"/>
          <a:ext cx="363767" cy="364118"/>
        </a:xfrm>
        <a:prstGeom prst="ellipse">
          <a:avLst/>
        </a:prstGeom>
        <a:gradFill rotWithShape="0">
          <a:gsLst>
            <a:gs pos="0">
              <a:schemeClr val="accent4">
                <a:hueOff val="-372064"/>
                <a:satOff val="2242"/>
                <a:lumOff val="180"/>
                <a:alphaOff val="0"/>
                <a:shade val="63000"/>
                <a:satMod val="165000"/>
              </a:schemeClr>
            </a:gs>
            <a:gs pos="30000">
              <a:schemeClr val="accent4">
                <a:hueOff val="-372064"/>
                <a:satOff val="2242"/>
                <a:lumOff val="180"/>
                <a:alphaOff val="0"/>
                <a:shade val="58000"/>
                <a:satMod val="165000"/>
              </a:schemeClr>
            </a:gs>
            <a:gs pos="75000">
              <a:schemeClr val="accent4">
                <a:hueOff val="-372064"/>
                <a:satOff val="2242"/>
                <a:lumOff val="180"/>
                <a:alphaOff val="0"/>
                <a:shade val="30000"/>
                <a:satMod val="175000"/>
              </a:schemeClr>
            </a:gs>
            <a:gs pos="100000">
              <a:schemeClr val="accent4">
                <a:hueOff val="-372064"/>
                <a:satOff val="2242"/>
                <a:lumOff val="18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B2445F-B50A-48C4-8977-6CE0FD84EE63}">
      <dsp:nvSpPr>
        <dsp:cNvPr id="0" name=""/>
        <dsp:cNvSpPr/>
      </dsp:nvSpPr>
      <dsp:spPr>
        <a:xfrm>
          <a:off x="6584335" y="2039061"/>
          <a:ext cx="363767" cy="364118"/>
        </a:xfrm>
        <a:prstGeom prst="ellipse">
          <a:avLst/>
        </a:prstGeom>
        <a:gradFill rotWithShape="0">
          <a:gsLst>
            <a:gs pos="0">
              <a:schemeClr val="accent4">
                <a:hueOff val="-744128"/>
                <a:satOff val="4483"/>
                <a:lumOff val="359"/>
                <a:alphaOff val="0"/>
                <a:shade val="63000"/>
                <a:satMod val="165000"/>
              </a:schemeClr>
            </a:gs>
            <a:gs pos="30000">
              <a:schemeClr val="accent4">
                <a:hueOff val="-744128"/>
                <a:satOff val="4483"/>
                <a:lumOff val="359"/>
                <a:alphaOff val="0"/>
                <a:shade val="58000"/>
                <a:satMod val="165000"/>
              </a:schemeClr>
            </a:gs>
            <a:gs pos="75000">
              <a:schemeClr val="accent4">
                <a:hueOff val="-744128"/>
                <a:satOff val="4483"/>
                <a:lumOff val="359"/>
                <a:alphaOff val="0"/>
                <a:shade val="30000"/>
                <a:satMod val="175000"/>
              </a:schemeClr>
            </a:gs>
            <a:gs pos="100000">
              <a:schemeClr val="accent4">
                <a:hueOff val="-744128"/>
                <a:satOff val="4483"/>
                <a:lumOff val="35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D7AE83-5BBF-40A3-9FFF-4C02467A15BC}">
      <dsp:nvSpPr>
        <dsp:cNvPr id="0" name=""/>
        <dsp:cNvSpPr/>
      </dsp:nvSpPr>
      <dsp:spPr>
        <a:xfrm>
          <a:off x="4843627" y="4774695"/>
          <a:ext cx="502385" cy="502377"/>
        </a:xfrm>
        <a:prstGeom prst="ellipse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shade val="63000"/>
                <a:satMod val="165000"/>
              </a:schemeClr>
            </a:gs>
            <a:gs pos="30000">
              <a:schemeClr val="accent4">
                <a:hueOff val="-1116192"/>
                <a:satOff val="6725"/>
                <a:lumOff val="539"/>
                <a:alphaOff val="0"/>
                <a:shade val="58000"/>
                <a:satMod val="165000"/>
              </a:schemeClr>
            </a:gs>
            <a:gs pos="75000">
              <a:schemeClr val="accent4">
                <a:hueOff val="-1116192"/>
                <a:satOff val="6725"/>
                <a:lumOff val="539"/>
                <a:alphaOff val="0"/>
                <a:shade val="30000"/>
                <a:satMod val="175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70FF07-9881-4521-BEF0-73EB9041A5AA}">
      <dsp:nvSpPr>
        <dsp:cNvPr id="0" name=""/>
        <dsp:cNvSpPr/>
      </dsp:nvSpPr>
      <dsp:spPr>
        <a:xfrm>
          <a:off x="3267580" y="713987"/>
          <a:ext cx="363767" cy="364118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63000"/>
                <a:satMod val="165000"/>
              </a:schemeClr>
            </a:gs>
            <a:gs pos="30000">
              <a:schemeClr val="accent4">
                <a:hueOff val="-1488257"/>
                <a:satOff val="8966"/>
                <a:lumOff val="719"/>
                <a:alphaOff val="0"/>
                <a:shade val="58000"/>
                <a:satMod val="165000"/>
              </a:schemeClr>
            </a:gs>
            <a:gs pos="75000">
              <a:schemeClr val="accent4">
                <a:hueOff val="-1488257"/>
                <a:satOff val="8966"/>
                <a:lumOff val="719"/>
                <a:alphaOff val="0"/>
                <a:shade val="30000"/>
                <a:satMod val="175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1AE231-A655-4F5B-8EBF-3628D68AFDD6}">
      <dsp:nvSpPr>
        <dsp:cNvPr id="0" name=""/>
        <dsp:cNvSpPr/>
      </dsp:nvSpPr>
      <dsp:spPr>
        <a:xfrm>
          <a:off x="2120830" y="2796848"/>
          <a:ext cx="363767" cy="364118"/>
        </a:xfrm>
        <a:prstGeom prst="ellipse">
          <a:avLst/>
        </a:prstGeom>
        <a:gradFill rotWithShape="0">
          <a:gsLst>
            <a:gs pos="0">
              <a:schemeClr val="accent4">
                <a:hueOff val="-1860321"/>
                <a:satOff val="11208"/>
                <a:lumOff val="898"/>
                <a:alphaOff val="0"/>
                <a:shade val="63000"/>
                <a:satMod val="165000"/>
              </a:schemeClr>
            </a:gs>
            <a:gs pos="30000">
              <a:schemeClr val="accent4">
                <a:hueOff val="-1860321"/>
                <a:satOff val="11208"/>
                <a:lumOff val="898"/>
                <a:alphaOff val="0"/>
                <a:shade val="58000"/>
                <a:satMod val="165000"/>
              </a:schemeClr>
            </a:gs>
            <a:gs pos="75000">
              <a:schemeClr val="accent4">
                <a:hueOff val="-1860321"/>
                <a:satOff val="11208"/>
                <a:lumOff val="898"/>
                <a:alphaOff val="0"/>
                <a:shade val="30000"/>
                <a:satMod val="175000"/>
              </a:schemeClr>
            </a:gs>
            <a:gs pos="100000">
              <a:schemeClr val="accent4">
                <a:hueOff val="-1860321"/>
                <a:satOff val="11208"/>
                <a:lumOff val="898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D91C3B-AA1A-4039-A7AD-F001ADCABB69}">
      <dsp:nvSpPr>
        <dsp:cNvPr id="0" name=""/>
        <dsp:cNvSpPr/>
      </dsp:nvSpPr>
      <dsp:spPr>
        <a:xfrm>
          <a:off x="365000" y="1021113"/>
          <a:ext cx="1836480" cy="1835893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63000"/>
                <a:satMod val="165000"/>
              </a:schemeClr>
            </a:gs>
            <a:gs pos="30000">
              <a:schemeClr val="accent4">
                <a:hueOff val="-2232385"/>
                <a:satOff val="13449"/>
                <a:lumOff val="1078"/>
                <a:alphaOff val="0"/>
                <a:shade val="58000"/>
                <a:satMod val="165000"/>
              </a:schemeClr>
            </a:gs>
            <a:gs pos="75000">
              <a:schemeClr val="accent4">
                <a:hueOff val="-2232385"/>
                <a:satOff val="13449"/>
                <a:lumOff val="1078"/>
                <a:alphaOff val="0"/>
                <a:shade val="30000"/>
                <a:satMod val="175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Πρώτος και κυριότερος φορέας</a:t>
          </a:r>
          <a:endParaRPr lang="el-GR" sz="1600" kern="1200" dirty="0"/>
        </a:p>
      </dsp:txBody>
      <dsp:txXfrm>
        <a:off x="633946" y="1289973"/>
        <a:ext cx="1298588" cy="1298173"/>
      </dsp:txXfrm>
    </dsp:sp>
    <dsp:sp modelId="{81B19D65-2F89-4A1C-807B-DC1215D25947}">
      <dsp:nvSpPr>
        <dsp:cNvPr id="0" name=""/>
        <dsp:cNvSpPr/>
      </dsp:nvSpPr>
      <dsp:spPr>
        <a:xfrm>
          <a:off x="3845576" y="729819"/>
          <a:ext cx="502385" cy="502377"/>
        </a:xfrm>
        <a:prstGeom prst="ellipse">
          <a:avLst/>
        </a:prstGeom>
        <a:gradFill rotWithShape="0">
          <a:gsLst>
            <a:gs pos="0">
              <a:schemeClr val="accent4">
                <a:hueOff val="-2604449"/>
                <a:satOff val="15691"/>
                <a:lumOff val="1258"/>
                <a:alphaOff val="0"/>
                <a:shade val="63000"/>
                <a:satMod val="165000"/>
              </a:schemeClr>
            </a:gs>
            <a:gs pos="30000">
              <a:schemeClr val="accent4">
                <a:hueOff val="-2604449"/>
                <a:satOff val="15691"/>
                <a:lumOff val="1258"/>
                <a:alphaOff val="0"/>
                <a:shade val="58000"/>
                <a:satMod val="165000"/>
              </a:schemeClr>
            </a:gs>
            <a:gs pos="75000">
              <a:schemeClr val="accent4">
                <a:hueOff val="-2604449"/>
                <a:satOff val="15691"/>
                <a:lumOff val="1258"/>
                <a:alphaOff val="0"/>
                <a:shade val="30000"/>
                <a:satMod val="175000"/>
              </a:schemeClr>
            </a:gs>
            <a:gs pos="100000">
              <a:schemeClr val="accent4">
                <a:hueOff val="-2604449"/>
                <a:satOff val="15691"/>
                <a:lumOff val="1258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5B4333-6AE0-4052-B63B-07C6CCF24E9E}">
      <dsp:nvSpPr>
        <dsp:cNvPr id="0" name=""/>
        <dsp:cNvSpPr/>
      </dsp:nvSpPr>
      <dsp:spPr>
        <a:xfrm>
          <a:off x="537223" y="3395268"/>
          <a:ext cx="908158" cy="908184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63000"/>
                <a:satMod val="165000"/>
              </a:schemeClr>
            </a:gs>
            <a:gs pos="30000">
              <a:schemeClr val="accent4">
                <a:hueOff val="-2976513"/>
                <a:satOff val="17933"/>
                <a:lumOff val="1437"/>
                <a:alphaOff val="0"/>
                <a:shade val="58000"/>
                <a:satMod val="165000"/>
              </a:schemeClr>
            </a:gs>
            <a:gs pos="75000">
              <a:schemeClr val="accent4">
                <a:hueOff val="-2976513"/>
                <a:satOff val="17933"/>
                <a:lumOff val="1437"/>
                <a:alphaOff val="0"/>
                <a:shade val="30000"/>
                <a:satMod val="175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4692DF-6297-4547-AD4F-D13166A02626}">
      <dsp:nvSpPr>
        <dsp:cNvPr id="0" name=""/>
        <dsp:cNvSpPr/>
      </dsp:nvSpPr>
      <dsp:spPr>
        <a:xfrm>
          <a:off x="6756557" y="157256"/>
          <a:ext cx="1836480" cy="1835893"/>
        </a:xfrm>
        <a:prstGeom prst="ellipse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shade val="63000"/>
                <a:satMod val="165000"/>
              </a:schemeClr>
            </a:gs>
            <a:gs pos="30000">
              <a:schemeClr val="accent4">
                <a:hueOff val="-3348577"/>
                <a:satOff val="20174"/>
                <a:lumOff val="1617"/>
                <a:alphaOff val="0"/>
                <a:shade val="58000"/>
                <a:satMod val="165000"/>
              </a:schemeClr>
            </a:gs>
            <a:gs pos="75000">
              <a:schemeClr val="accent4">
                <a:hueOff val="-3348577"/>
                <a:satOff val="20174"/>
                <a:lumOff val="1617"/>
                <a:alphaOff val="0"/>
                <a:shade val="30000"/>
                <a:satMod val="175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Τρόπος επικοινωνίας, αξίες, κανόνες, πρότυπα συμπεριφοράς, ρόλους</a:t>
          </a:r>
          <a:endParaRPr lang="el-GR" sz="1600" kern="1200" dirty="0"/>
        </a:p>
      </dsp:txBody>
      <dsp:txXfrm>
        <a:off x="7025503" y="426116"/>
        <a:ext cx="1298588" cy="1298173"/>
      </dsp:txXfrm>
    </dsp:sp>
    <dsp:sp modelId="{6FC3EB6E-268A-4FA7-89E7-2FED89CA130E}">
      <dsp:nvSpPr>
        <dsp:cNvPr id="0" name=""/>
        <dsp:cNvSpPr/>
      </dsp:nvSpPr>
      <dsp:spPr>
        <a:xfrm>
          <a:off x="5937450" y="1424809"/>
          <a:ext cx="502385" cy="502377"/>
        </a:xfrm>
        <a:prstGeom prst="ellipse">
          <a:avLst/>
        </a:prstGeom>
        <a:gradFill rotWithShape="0">
          <a:gsLst>
            <a:gs pos="0">
              <a:schemeClr val="accent4">
                <a:hueOff val="-3720641"/>
                <a:satOff val="22416"/>
                <a:lumOff val="1797"/>
                <a:alphaOff val="0"/>
                <a:shade val="63000"/>
                <a:satMod val="165000"/>
              </a:schemeClr>
            </a:gs>
            <a:gs pos="30000">
              <a:schemeClr val="accent4">
                <a:hueOff val="-3720641"/>
                <a:satOff val="22416"/>
                <a:lumOff val="1797"/>
                <a:alphaOff val="0"/>
                <a:shade val="58000"/>
                <a:satMod val="165000"/>
              </a:schemeClr>
            </a:gs>
            <a:gs pos="75000">
              <a:schemeClr val="accent4">
                <a:hueOff val="-3720641"/>
                <a:satOff val="22416"/>
                <a:lumOff val="1797"/>
                <a:alphaOff val="0"/>
                <a:shade val="30000"/>
                <a:satMod val="175000"/>
              </a:schemeClr>
            </a:gs>
            <a:gs pos="100000">
              <a:schemeClr val="accent4">
                <a:hueOff val="-3720641"/>
                <a:satOff val="22416"/>
                <a:lumOff val="1797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BF4B0C-D456-4934-A4AA-0B635FF60FF6}">
      <dsp:nvSpPr>
        <dsp:cNvPr id="0" name=""/>
        <dsp:cNvSpPr/>
      </dsp:nvSpPr>
      <dsp:spPr>
        <a:xfrm>
          <a:off x="191937" y="4476013"/>
          <a:ext cx="363767" cy="364118"/>
        </a:xfrm>
        <a:prstGeom prst="ellipse">
          <a:avLst/>
        </a:prstGeom>
        <a:gradFill rotWithShape="0">
          <a:gsLst>
            <a:gs pos="0">
              <a:schemeClr val="accent4">
                <a:hueOff val="-4092706"/>
                <a:satOff val="24657"/>
                <a:lumOff val="1976"/>
                <a:alphaOff val="0"/>
                <a:shade val="63000"/>
                <a:satMod val="165000"/>
              </a:schemeClr>
            </a:gs>
            <a:gs pos="30000">
              <a:schemeClr val="accent4">
                <a:hueOff val="-4092706"/>
                <a:satOff val="24657"/>
                <a:lumOff val="1976"/>
                <a:alphaOff val="0"/>
                <a:shade val="58000"/>
                <a:satMod val="165000"/>
              </a:schemeClr>
            </a:gs>
            <a:gs pos="75000">
              <a:schemeClr val="accent4">
                <a:hueOff val="-4092706"/>
                <a:satOff val="24657"/>
                <a:lumOff val="1976"/>
                <a:alphaOff val="0"/>
                <a:shade val="30000"/>
                <a:satMod val="175000"/>
              </a:schemeClr>
            </a:gs>
            <a:gs pos="100000">
              <a:schemeClr val="accent4">
                <a:hueOff val="-4092706"/>
                <a:satOff val="24657"/>
                <a:lumOff val="197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51720E-7116-43BF-A7B5-4B643C1AF15D}">
      <dsp:nvSpPr>
        <dsp:cNvPr id="0" name=""/>
        <dsp:cNvSpPr/>
      </dsp:nvSpPr>
      <dsp:spPr>
        <a:xfrm>
          <a:off x="3819532" y="3957804"/>
          <a:ext cx="363767" cy="36411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63000"/>
                <a:satMod val="165000"/>
              </a:schemeClr>
            </a:gs>
            <a:gs pos="30000">
              <a:schemeClr val="accent4">
                <a:hueOff val="-4464770"/>
                <a:satOff val="26899"/>
                <a:lumOff val="2156"/>
                <a:alphaOff val="0"/>
                <a:shade val="58000"/>
                <a:satMod val="165000"/>
              </a:schemeClr>
            </a:gs>
            <a:gs pos="75000">
              <a:schemeClr val="accent4">
                <a:hueOff val="-4464770"/>
                <a:satOff val="26899"/>
                <a:lumOff val="2156"/>
                <a:alphaOff val="0"/>
                <a:shade val="30000"/>
                <a:satMod val="175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94698-E816-4D12-B3AB-3BBC8F893A44}">
      <dsp:nvSpPr>
        <dsp:cNvPr id="0" name=""/>
        <dsp:cNvSpPr/>
      </dsp:nvSpPr>
      <dsp:spPr>
        <a:xfrm>
          <a:off x="0" y="0"/>
          <a:ext cx="8856984" cy="5661248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4393757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000" kern="1200" dirty="0" smtClean="0"/>
            <a:t>Πολιτικά κόμματα</a:t>
          </a:r>
          <a:endParaRPr lang="el-GR" sz="4000" kern="1200" dirty="0"/>
        </a:p>
      </dsp:txBody>
      <dsp:txXfrm>
        <a:off x="140940" y="140940"/>
        <a:ext cx="8575104" cy="5379368"/>
      </dsp:txXfrm>
    </dsp:sp>
    <dsp:sp modelId="{755A236A-217E-46D1-8281-80AFAAC6C0DA}">
      <dsp:nvSpPr>
        <dsp:cNvPr id="0" name=""/>
        <dsp:cNvSpPr/>
      </dsp:nvSpPr>
      <dsp:spPr>
        <a:xfrm>
          <a:off x="221424" y="1415312"/>
          <a:ext cx="1328547" cy="194854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Βασικοί θεσμοί του πολιτικού συστήματος</a:t>
          </a:r>
          <a:endParaRPr lang="el-GR" sz="1200" kern="1200" dirty="0"/>
        </a:p>
      </dsp:txBody>
      <dsp:txXfrm>
        <a:off x="262281" y="1456169"/>
        <a:ext cx="1246833" cy="1866827"/>
      </dsp:txXfrm>
    </dsp:sp>
    <dsp:sp modelId="{BE8396A0-343E-4591-A893-1853FEBC03E9}">
      <dsp:nvSpPr>
        <dsp:cNvPr id="0" name=""/>
        <dsp:cNvSpPr/>
      </dsp:nvSpPr>
      <dsp:spPr>
        <a:xfrm>
          <a:off x="221424" y="3429178"/>
          <a:ext cx="1328547" cy="194854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Απαραίτητοι για τη λειτουργία της δημοκρατίας</a:t>
          </a:r>
          <a:endParaRPr lang="el-GR" sz="1200" kern="1200" dirty="0"/>
        </a:p>
      </dsp:txBody>
      <dsp:txXfrm>
        <a:off x="262281" y="3470035"/>
        <a:ext cx="1246833" cy="1866827"/>
      </dsp:txXfrm>
    </dsp:sp>
    <dsp:sp modelId="{6B984805-E31E-40E3-841D-E18CE8231E67}">
      <dsp:nvSpPr>
        <dsp:cNvPr id="0" name=""/>
        <dsp:cNvSpPr/>
      </dsp:nvSpPr>
      <dsp:spPr>
        <a:xfrm>
          <a:off x="1771396" y="1415312"/>
          <a:ext cx="6864162" cy="3962873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35000"/>
                <a:satMod val="260000"/>
              </a:schemeClr>
            </a:gs>
            <a:gs pos="30000">
              <a:schemeClr val="accent2">
                <a:hueOff val="2340759"/>
                <a:satOff val="-2919"/>
                <a:lumOff val="686"/>
                <a:alphaOff val="0"/>
                <a:tint val="38000"/>
                <a:satMod val="260000"/>
              </a:schemeClr>
            </a:gs>
            <a:gs pos="75000">
              <a:schemeClr val="accent2">
                <a:hueOff val="2340759"/>
                <a:satOff val="-2919"/>
                <a:lumOff val="686"/>
                <a:alphaOff val="0"/>
                <a:tint val="55000"/>
                <a:satMod val="255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2516425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Έχουν στόχο την κατάκτηση της εξουσίας</a:t>
          </a:r>
          <a:endParaRPr lang="el-GR" sz="2800" kern="1200" dirty="0"/>
        </a:p>
      </dsp:txBody>
      <dsp:txXfrm>
        <a:off x="1893268" y="1537184"/>
        <a:ext cx="6620418" cy="3719129"/>
      </dsp:txXfrm>
    </dsp:sp>
    <dsp:sp modelId="{235F0858-7E62-4A45-B514-0C14671BFC85}">
      <dsp:nvSpPr>
        <dsp:cNvPr id="0" name=""/>
        <dsp:cNvSpPr/>
      </dsp:nvSpPr>
      <dsp:spPr>
        <a:xfrm>
          <a:off x="1943000" y="2802317"/>
          <a:ext cx="1372832" cy="110594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Για να εφαρμόσουν το πρόγραμμά τους</a:t>
          </a:r>
          <a:endParaRPr lang="el-GR" sz="1200" kern="1200" dirty="0"/>
        </a:p>
      </dsp:txBody>
      <dsp:txXfrm>
        <a:off x="1977012" y="2836329"/>
        <a:ext cx="1304808" cy="1037923"/>
      </dsp:txXfrm>
    </dsp:sp>
    <dsp:sp modelId="{6B67E8ED-C250-4A84-9F73-3EF605681D46}">
      <dsp:nvSpPr>
        <dsp:cNvPr id="0" name=""/>
        <dsp:cNvSpPr/>
      </dsp:nvSpPr>
      <dsp:spPr>
        <a:xfrm>
          <a:off x="1943000" y="3972746"/>
          <a:ext cx="1372832" cy="110594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Έχουν διαφορετικές ιδεολογίες και απόψεις.</a:t>
          </a:r>
          <a:endParaRPr lang="el-GR" sz="1200" kern="1200" dirty="0"/>
        </a:p>
      </dsp:txBody>
      <dsp:txXfrm>
        <a:off x="1977012" y="4006758"/>
        <a:ext cx="1304808" cy="1037923"/>
      </dsp:txXfrm>
    </dsp:sp>
    <dsp:sp modelId="{B8FCBC13-4E4D-4AA5-B6ED-AF474F8CB544}">
      <dsp:nvSpPr>
        <dsp:cNvPr id="0" name=""/>
        <dsp:cNvSpPr/>
      </dsp:nvSpPr>
      <dsp:spPr>
        <a:xfrm>
          <a:off x="3498508" y="2830624"/>
          <a:ext cx="4915626" cy="2264499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35000"/>
                <a:satMod val="260000"/>
              </a:schemeClr>
            </a:gs>
            <a:gs pos="30000">
              <a:schemeClr val="accent2">
                <a:hueOff val="4681519"/>
                <a:satOff val="-5839"/>
                <a:lumOff val="1373"/>
                <a:alphaOff val="0"/>
                <a:tint val="38000"/>
                <a:satMod val="260000"/>
              </a:schemeClr>
            </a:gs>
            <a:gs pos="75000">
              <a:schemeClr val="accent2">
                <a:hueOff val="4681519"/>
                <a:satOff val="-5839"/>
                <a:lumOff val="1373"/>
                <a:alphaOff val="0"/>
                <a:tint val="55000"/>
                <a:satMod val="255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1278184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Η λειτουργία τους προβλέπεται από το Σύνταγμα</a:t>
          </a:r>
          <a:endParaRPr lang="el-GR" sz="2600" kern="1200" dirty="0"/>
        </a:p>
      </dsp:txBody>
      <dsp:txXfrm>
        <a:off x="3568149" y="2900265"/>
        <a:ext cx="4776344" cy="2125217"/>
      </dsp:txXfrm>
    </dsp:sp>
    <dsp:sp modelId="{0B60BBA2-E11E-4353-B16B-A2EBDA7FC7D4}">
      <dsp:nvSpPr>
        <dsp:cNvPr id="0" name=""/>
        <dsp:cNvSpPr/>
      </dsp:nvSpPr>
      <dsp:spPr>
        <a:xfrm>
          <a:off x="3621399" y="3849648"/>
          <a:ext cx="2300719" cy="1019024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«Οι Έλληνες πολίτες που έχουν το εκλογικό δικαίωμα μπορούν ελεύθερα να ιδρύουν και να συμμετέχουν σε πολιτικά κόμματα</a:t>
          </a:r>
          <a:endParaRPr lang="el-GR" sz="1200" kern="1200" dirty="0"/>
        </a:p>
      </dsp:txBody>
      <dsp:txXfrm>
        <a:off x="3652738" y="3880987"/>
        <a:ext cx="2238041" cy="956346"/>
      </dsp:txXfrm>
    </dsp:sp>
    <dsp:sp modelId="{1E8711A6-5235-4EB7-B118-5F2AD3E45727}">
      <dsp:nvSpPr>
        <dsp:cNvPr id="0" name=""/>
        <dsp:cNvSpPr/>
      </dsp:nvSpPr>
      <dsp:spPr>
        <a:xfrm>
          <a:off x="5987573" y="3849648"/>
          <a:ext cx="2300719" cy="1019024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που η οργάνωση και η δράση τους οφείλει να εξυπηρετεί την ελεύθερη λειτουργία του δημοκρατικού πολιτεύματος».</a:t>
          </a:r>
          <a:endParaRPr lang="el-GR" sz="1200" kern="1200" dirty="0"/>
        </a:p>
      </dsp:txBody>
      <dsp:txXfrm>
        <a:off x="6018912" y="3880987"/>
        <a:ext cx="2238041" cy="95634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E443A-D607-4BF4-82DF-4064FC0BC6B1}">
      <dsp:nvSpPr>
        <dsp:cNvPr id="0" name=""/>
        <dsp:cNvSpPr/>
      </dsp:nvSpPr>
      <dsp:spPr>
        <a:xfrm>
          <a:off x="3971241" y="2537313"/>
          <a:ext cx="3049538" cy="3049538"/>
        </a:xfrm>
        <a:prstGeom prst="gear9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Μαθητικές κοινότητες</a:t>
          </a:r>
          <a:endParaRPr lang="el-GR" sz="2800" kern="1200" dirty="0"/>
        </a:p>
      </dsp:txBody>
      <dsp:txXfrm>
        <a:off x="4584334" y="3251653"/>
        <a:ext cx="1823352" cy="1567525"/>
      </dsp:txXfrm>
    </dsp:sp>
    <dsp:sp modelId="{33CC6895-E1D4-4ADC-9142-14B101264560}">
      <dsp:nvSpPr>
        <dsp:cNvPr id="0" name=""/>
        <dsp:cNvSpPr/>
      </dsp:nvSpPr>
      <dsp:spPr>
        <a:xfrm>
          <a:off x="2196964" y="1816513"/>
          <a:ext cx="2217846" cy="2217846"/>
        </a:xfrm>
        <a:prstGeom prst="gear6">
          <a:avLst/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Παιδαγωγικός θεσμός</a:t>
          </a:r>
          <a:endParaRPr lang="el-GR" sz="2000" kern="1200" dirty="0"/>
        </a:p>
      </dsp:txBody>
      <dsp:txXfrm>
        <a:off x="2755313" y="2378237"/>
        <a:ext cx="1101148" cy="1094398"/>
      </dsp:txXfrm>
    </dsp:sp>
    <dsp:sp modelId="{3DFAC268-F3E9-4C7D-AC00-6087FABAEB43}">
      <dsp:nvSpPr>
        <dsp:cNvPr id="0" name=""/>
        <dsp:cNvSpPr/>
      </dsp:nvSpPr>
      <dsp:spPr>
        <a:xfrm rot="20700000">
          <a:off x="3420794" y="203900"/>
          <a:ext cx="2209817" cy="2338087"/>
        </a:xfrm>
        <a:prstGeom prst="gear6">
          <a:avLst/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Μαθητική έκφραση για τα σχολικά θέματα</a:t>
          </a:r>
          <a:endParaRPr lang="el-GR" sz="2000" kern="1200" dirty="0"/>
        </a:p>
      </dsp:txBody>
      <dsp:txXfrm rot="-20700000">
        <a:off x="3897863" y="724319"/>
        <a:ext cx="1255678" cy="1297249"/>
      </dsp:txXfrm>
    </dsp:sp>
    <dsp:sp modelId="{4CC591D7-D3B5-4140-939B-8457217014FB}">
      <dsp:nvSpPr>
        <dsp:cNvPr id="0" name=""/>
        <dsp:cNvSpPr/>
      </dsp:nvSpPr>
      <dsp:spPr>
        <a:xfrm>
          <a:off x="3751855" y="2068503"/>
          <a:ext cx="3903409" cy="3903409"/>
        </a:xfrm>
        <a:prstGeom prst="circularArrow">
          <a:avLst>
            <a:gd name="adj1" fmla="val 4687"/>
            <a:gd name="adj2" fmla="val 299029"/>
            <a:gd name="adj3" fmla="val 2541147"/>
            <a:gd name="adj4" fmla="val 15808474"/>
            <a:gd name="adj5" fmla="val 5469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68752F-7854-4D57-8C8E-1F50D7FEF7A1}">
      <dsp:nvSpPr>
        <dsp:cNvPr id="0" name=""/>
        <dsp:cNvSpPr/>
      </dsp:nvSpPr>
      <dsp:spPr>
        <a:xfrm>
          <a:off x="1804187" y="1319993"/>
          <a:ext cx="2836071" cy="283607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shade val="90000"/>
            <a:hueOff val="177219"/>
            <a:satOff val="-4428"/>
            <a:lumOff val="211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83FC7-5EEC-4935-A64D-1018252B4329}">
      <dsp:nvSpPr>
        <dsp:cNvPr id="0" name=""/>
        <dsp:cNvSpPr/>
      </dsp:nvSpPr>
      <dsp:spPr>
        <a:xfrm>
          <a:off x="2936538" y="-195345"/>
          <a:ext cx="3057855" cy="305785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shade val="90000"/>
            <a:hueOff val="177219"/>
            <a:satOff val="-4428"/>
            <a:lumOff val="211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E7E49-AFD4-4199-9576-4F0BF91CA5E0}">
      <dsp:nvSpPr>
        <dsp:cNvPr id="0" name=""/>
        <dsp:cNvSpPr/>
      </dsp:nvSpPr>
      <dsp:spPr>
        <a:xfrm>
          <a:off x="0" y="1008112"/>
          <a:ext cx="8280919" cy="3312367"/>
        </a:xfrm>
        <a:prstGeom prst="leftRightRibbon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089FF-FFF9-424A-B149-B11436D007D5}">
      <dsp:nvSpPr>
        <dsp:cNvPr id="0" name=""/>
        <dsp:cNvSpPr/>
      </dsp:nvSpPr>
      <dsp:spPr>
        <a:xfrm>
          <a:off x="993710" y="1587776"/>
          <a:ext cx="2732703" cy="16230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/>
            <a:t>Σκοπός των μαθητικών κοινοτήτων </a:t>
          </a:r>
          <a:endParaRPr lang="el-GR" sz="3300" kern="1200" dirty="0"/>
        </a:p>
      </dsp:txBody>
      <dsp:txXfrm>
        <a:off x="993710" y="1587776"/>
        <a:ext cx="2732703" cy="1623060"/>
      </dsp:txXfrm>
    </dsp:sp>
    <dsp:sp modelId="{00007FD3-B972-4CFB-B709-23CCFE353DFB}">
      <dsp:nvSpPr>
        <dsp:cNvPr id="0" name=""/>
        <dsp:cNvSpPr/>
      </dsp:nvSpPr>
      <dsp:spPr>
        <a:xfrm>
          <a:off x="4140460" y="2117755"/>
          <a:ext cx="3229558" cy="16230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/>
            <a:t>Είναι η μαθητεία στη δημοκρατία</a:t>
          </a:r>
          <a:endParaRPr lang="el-GR" sz="3300" kern="1200" dirty="0"/>
        </a:p>
      </dsp:txBody>
      <dsp:txXfrm>
        <a:off x="4140460" y="2117755"/>
        <a:ext cx="3229558" cy="162306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AC1573-387A-49AA-B8A9-CF6E4BDAE81F}">
      <dsp:nvSpPr>
        <dsp:cNvPr id="0" name=""/>
        <dsp:cNvSpPr/>
      </dsp:nvSpPr>
      <dsp:spPr>
        <a:xfrm>
          <a:off x="675010" y="1162165"/>
          <a:ext cx="3996444" cy="399644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4C6822-51A1-4954-8ECA-7215141A20E6}">
      <dsp:nvSpPr>
        <dsp:cNvPr id="0" name=""/>
        <dsp:cNvSpPr/>
      </dsp:nvSpPr>
      <dsp:spPr>
        <a:xfrm>
          <a:off x="1118948" y="1606104"/>
          <a:ext cx="3108567" cy="310856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83E7FC-9E50-4A4F-B10D-778ABEF265C8}">
      <dsp:nvSpPr>
        <dsp:cNvPr id="0" name=""/>
        <dsp:cNvSpPr/>
      </dsp:nvSpPr>
      <dsp:spPr>
        <a:xfrm>
          <a:off x="1562886" y="2050042"/>
          <a:ext cx="2220690" cy="222069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5408DA-56C0-46C5-98EC-336C4601BF56}">
      <dsp:nvSpPr>
        <dsp:cNvPr id="0" name=""/>
        <dsp:cNvSpPr/>
      </dsp:nvSpPr>
      <dsp:spPr>
        <a:xfrm>
          <a:off x="2007158" y="2494313"/>
          <a:ext cx="1332147" cy="133214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956601-80EE-47C7-B91B-202CDBB21246}">
      <dsp:nvSpPr>
        <dsp:cNvPr id="0" name=""/>
        <dsp:cNvSpPr/>
      </dsp:nvSpPr>
      <dsp:spPr>
        <a:xfrm>
          <a:off x="2451096" y="2938252"/>
          <a:ext cx="444271" cy="44427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E08B2E-6F8E-4850-A2AA-2BBC68859B3F}">
      <dsp:nvSpPr>
        <dsp:cNvPr id="0" name=""/>
        <dsp:cNvSpPr/>
      </dsp:nvSpPr>
      <dsp:spPr>
        <a:xfrm>
          <a:off x="5274834" y="72008"/>
          <a:ext cx="3473629" cy="705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Ανάπτυξη δημοκρατικής συνείδησης</a:t>
          </a:r>
          <a:endParaRPr lang="el-GR" sz="1600" kern="1200" dirty="0"/>
        </a:p>
      </dsp:txBody>
      <dsp:txXfrm>
        <a:off x="5274834" y="72008"/>
        <a:ext cx="3473629" cy="705505"/>
      </dsp:txXfrm>
    </dsp:sp>
    <dsp:sp modelId="{A7133682-130B-45AD-8AF4-38A6AF2D579C}">
      <dsp:nvSpPr>
        <dsp:cNvPr id="0" name=""/>
        <dsp:cNvSpPr/>
      </dsp:nvSpPr>
      <dsp:spPr>
        <a:xfrm>
          <a:off x="4837972" y="522734"/>
          <a:ext cx="49955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D55675D-2515-476C-A386-CDB4F19A7AB1}">
      <dsp:nvSpPr>
        <dsp:cNvPr id="0" name=""/>
        <dsp:cNvSpPr/>
      </dsp:nvSpPr>
      <dsp:spPr>
        <a:xfrm rot="5400000">
          <a:off x="2435110" y="760856"/>
          <a:ext cx="2637653" cy="216141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39F6EB-1E49-4EC4-85F3-DC22F3F412F1}">
      <dsp:nvSpPr>
        <dsp:cNvPr id="0" name=""/>
        <dsp:cNvSpPr/>
      </dsp:nvSpPr>
      <dsp:spPr>
        <a:xfrm>
          <a:off x="5274834" y="818011"/>
          <a:ext cx="3473629" cy="705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Σεβασμός της αξίας και της προσωπικότητας του καθενός</a:t>
          </a:r>
          <a:endParaRPr lang="el-GR" sz="1600" kern="1200" dirty="0"/>
        </a:p>
      </dsp:txBody>
      <dsp:txXfrm>
        <a:off x="5274834" y="818011"/>
        <a:ext cx="3473629" cy="705505"/>
      </dsp:txXfrm>
    </dsp:sp>
    <dsp:sp modelId="{A6AABAFD-6EED-483D-83A1-606A7D22F0FB}">
      <dsp:nvSpPr>
        <dsp:cNvPr id="0" name=""/>
        <dsp:cNvSpPr/>
      </dsp:nvSpPr>
      <dsp:spPr>
        <a:xfrm>
          <a:off x="4837972" y="1268737"/>
          <a:ext cx="49955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2752759-AEDF-4FCB-8072-82B57DB6B480}">
      <dsp:nvSpPr>
        <dsp:cNvPr id="0" name=""/>
        <dsp:cNvSpPr/>
      </dsp:nvSpPr>
      <dsp:spPr>
        <a:xfrm rot="5400000">
          <a:off x="2822699" y="1450176"/>
          <a:ext cx="2196179" cy="1831703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898BF2D-A7C5-4708-8BC9-9F1CF2BC3C3D}">
      <dsp:nvSpPr>
        <dsp:cNvPr id="0" name=""/>
        <dsp:cNvSpPr/>
      </dsp:nvSpPr>
      <dsp:spPr>
        <a:xfrm>
          <a:off x="5274834" y="1564014"/>
          <a:ext cx="3473629" cy="705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Ανάπτυξη της ατομικής και κοινωνικής ευθύνης</a:t>
          </a:r>
          <a:endParaRPr lang="el-GR" sz="1600" kern="1200" dirty="0"/>
        </a:p>
      </dsp:txBody>
      <dsp:txXfrm>
        <a:off x="5274834" y="1564014"/>
        <a:ext cx="3473629" cy="705505"/>
      </dsp:txXfrm>
    </dsp:sp>
    <dsp:sp modelId="{C68931DA-EF2D-425E-9C3B-28359BD513FB}">
      <dsp:nvSpPr>
        <dsp:cNvPr id="0" name=""/>
        <dsp:cNvSpPr/>
      </dsp:nvSpPr>
      <dsp:spPr>
        <a:xfrm>
          <a:off x="4837972" y="2014740"/>
          <a:ext cx="49955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200EDFC-049D-4119-A7B3-748D2C9A6ED2}">
      <dsp:nvSpPr>
        <dsp:cNvPr id="0" name=""/>
        <dsp:cNvSpPr/>
      </dsp:nvSpPr>
      <dsp:spPr>
        <a:xfrm rot="5400000">
          <a:off x="3202761" y="2111321"/>
          <a:ext cx="1731792" cy="153863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C0F83DC-C012-4B11-8DD2-AB566158D747}">
      <dsp:nvSpPr>
        <dsp:cNvPr id="0" name=""/>
        <dsp:cNvSpPr/>
      </dsp:nvSpPr>
      <dsp:spPr>
        <a:xfrm>
          <a:off x="5274834" y="2294031"/>
          <a:ext cx="3473629" cy="705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Ανάπτυξη των ικανοτήτων και δυνατοτήτων του μαθητή</a:t>
          </a:r>
          <a:endParaRPr lang="el-GR" sz="1600" kern="1200" dirty="0"/>
        </a:p>
      </dsp:txBody>
      <dsp:txXfrm>
        <a:off x="5274834" y="2294031"/>
        <a:ext cx="3473629" cy="705505"/>
      </dsp:txXfrm>
    </dsp:sp>
    <dsp:sp modelId="{838A4B1F-9870-4A6E-A3AC-9D17B3D66558}">
      <dsp:nvSpPr>
        <dsp:cNvPr id="0" name=""/>
        <dsp:cNvSpPr/>
      </dsp:nvSpPr>
      <dsp:spPr>
        <a:xfrm>
          <a:off x="4837972" y="2744757"/>
          <a:ext cx="49955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930D60-10FB-4908-9199-1DEF86260C44}">
      <dsp:nvSpPr>
        <dsp:cNvPr id="0" name=""/>
        <dsp:cNvSpPr/>
      </dsp:nvSpPr>
      <dsp:spPr>
        <a:xfrm rot="5400000">
          <a:off x="3581091" y="2809366"/>
          <a:ext cx="1321490" cy="1192272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4A243A1-5A0C-4786-8405-7886E041D330}">
      <dsp:nvSpPr>
        <dsp:cNvPr id="0" name=""/>
        <dsp:cNvSpPr/>
      </dsp:nvSpPr>
      <dsp:spPr>
        <a:xfrm>
          <a:off x="5274834" y="3002734"/>
          <a:ext cx="3473629" cy="705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Η άσκηση στους κοινωνικούς ρόλους</a:t>
          </a:r>
          <a:endParaRPr lang="el-GR" sz="1600" kern="1200" dirty="0"/>
        </a:p>
      </dsp:txBody>
      <dsp:txXfrm>
        <a:off x="5274834" y="3002734"/>
        <a:ext cx="3473629" cy="705505"/>
      </dsp:txXfrm>
    </dsp:sp>
    <dsp:sp modelId="{59AE3083-B72C-411D-BE6B-3C6201776B8F}">
      <dsp:nvSpPr>
        <dsp:cNvPr id="0" name=""/>
        <dsp:cNvSpPr/>
      </dsp:nvSpPr>
      <dsp:spPr>
        <a:xfrm>
          <a:off x="4837972" y="3453460"/>
          <a:ext cx="49955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92A833F-8B08-4F48-B58C-310BF451FB84}">
      <dsp:nvSpPr>
        <dsp:cNvPr id="0" name=""/>
        <dsp:cNvSpPr/>
      </dsp:nvSpPr>
      <dsp:spPr>
        <a:xfrm rot="5400000">
          <a:off x="3938772" y="3486764"/>
          <a:ext cx="932503" cy="865896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924E2-8EEA-48C2-B7E2-7D4AF1084762}">
      <dsp:nvSpPr>
        <dsp:cNvPr id="0" name=""/>
        <dsp:cNvSpPr/>
      </dsp:nvSpPr>
      <dsp:spPr>
        <a:xfrm>
          <a:off x="2408313" y="4355393"/>
          <a:ext cx="4373909" cy="0"/>
        </a:xfrm>
        <a:prstGeom prst="line">
          <a:avLst/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8F934-06CD-4F1E-BF85-2E5CC9B7183B}">
      <dsp:nvSpPr>
        <dsp:cNvPr id="0" name=""/>
        <dsp:cNvSpPr/>
      </dsp:nvSpPr>
      <dsp:spPr>
        <a:xfrm>
          <a:off x="2408313" y="2830623"/>
          <a:ext cx="3746576" cy="0"/>
        </a:xfrm>
        <a:prstGeom prst="line">
          <a:avLst/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EB2107-830F-4737-B7DC-20D4CA17AFC8}">
      <dsp:nvSpPr>
        <dsp:cNvPr id="0" name=""/>
        <dsp:cNvSpPr/>
      </dsp:nvSpPr>
      <dsp:spPr>
        <a:xfrm>
          <a:off x="2408313" y="1305854"/>
          <a:ext cx="4373909" cy="0"/>
        </a:xfrm>
        <a:prstGeom prst="line">
          <a:avLst/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8829D3-16B7-433D-8E85-F6E9B88D3D47}">
      <dsp:nvSpPr>
        <dsp:cNvPr id="0" name=""/>
        <dsp:cNvSpPr/>
      </dsp:nvSpPr>
      <dsp:spPr>
        <a:xfrm>
          <a:off x="230071" y="652381"/>
          <a:ext cx="4356484" cy="435648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9C11E93-0C26-4569-9C24-1AD9DCC58D21}">
      <dsp:nvSpPr>
        <dsp:cNvPr id="0" name=""/>
        <dsp:cNvSpPr/>
      </dsp:nvSpPr>
      <dsp:spPr>
        <a:xfrm>
          <a:off x="144014" y="4223608"/>
          <a:ext cx="5276768" cy="1437639"/>
        </a:xfrm>
        <a:prstGeom prst="rect">
          <a:avLst/>
        </a:prstGeom>
        <a:noFill/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Ο τρόπος κοινωνικοποίησης από την οικογένεια εξαρτάται από</a:t>
          </a:r>
          <a:endParaRPr lang="el-GR" sz="2800" kern="1200" dirty="0"/>
        </a:p>
      </dsp:txBody>
      <dsp:txXfrm>
        <a:off x="144014" y="4223608"/>
        <a:ext cx="5276768" cy="1437639"/>
      </dsp:txXfrm>
    </dsp:sp>
    <dsp:sp modelId="{5B8FC178-89FA-4145-AC60-7E755020BE5A}">
      <dsp:nvSpPr>
        <dsp:cNvPr id="0" name=""/>
        <dsp:cNvSpPr/>
      </dsp:nvSpPr>
      <dsp:spPr>
        <a:xfrm>
          <a:off x="6128750" y="652381"/>
          <a:ext cx="1306945" cy="13069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C1BB1B1-2DEB-4B25-9BF7-435C85981968}">
      <dsp:nvSpPr>
        <dsp:cNvPr id="0" name=""/>
        <dsp:cNvSpPr/>
      </dsp:nvSpPr>
      <dsp:spPr>
        <a:xfrm>
          <a:off x="7435695" y="652381"/>
          <a:ext cx="871432" cy="1306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0" rIns="8763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το φύλο</a:t>
          </a:r>
          <a:endParaRPr lang="el-GR" sz="2300" kern="1200" dirty="0"/>
        </a:p>
      </dsp:txBody>
      <dsp:txXfrm>
        <a:off x="7435695" y="652381"/>
        <a:ext cx="871432" cy="1306945"/>
      </dsp:txXfrm>
    </dsp:sp>
    <dsp:sp modelId="{1AEE9E06-FBE7-4EA6-98E5-B5AF52231EC7}">
      <dsp:nvSpPr>
        <dsp:cNvPr id="0" name=""/>
        <dsp:cNvSpPr/>
      </dsp:nvSpPr>
      <dsp:spPr>
        <a:xfrm>
          <a:off x="5501416" y="2177151"/>
          <a:ext cx="1306945" cy="13069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503580D-AE74-4C9D-8FD6-B37694CE79B7}">
      <dsp:nvSpPr>
        <dsp:cNvPr id="0" name=""/>
        <dsp:cNvSpPr/>
      </dsp:nvSpPr>
      <dsp:spPr>
        <a:xfrm>
          <a:off x="6808361" y="2177151"/>
          <a:ext cx="1294148" cy="1306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0" rIns="8763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Την περιοχή</a:t>
          </a:r>
          <a:endParaRPr lang="el-GR" sz="2300" kern="1200" dirty="0"/>
        </a:p>
      </dsp:txBody>
      <dsp:txXfrm>
        <a:off x="6808361" y="2177151"/>
        <a:ext cx="1294148" cy="1306945"/>
      </dsp:txXfrm>
    </dsp:sp>
    <dsp:sp modelId="{C8F51357-65E0-4C25-B0B4-DD158D09E946}">
      <dsp:nvSpPr>
        <dsp:cNvPr id="0" name=""/>
        <dsp:cNvSpPr/>
      </dsp:nvSpPr>
      <dsp:spPr>
        <a:xfrm>
          <a:off x="6128750" y="3701920"/>
          <a:ext cx="1306945" cy="13069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918ABEC-BD9C-4791-A663-A8A78C40B9C5}">
      <dsp:nvSpPr>
        <dsp:cNvPr id="0" name=""/>
        <dsp:cNvSpPr/>
      </dsp:nvSpPr>
      <dsp:spPr>
        <a:xfrm>
          <a:off x="7435695" y="3701920"/>
          <a:ext cx="1507343" cy="1306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0" rIns="8763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Τον πολιτισμό</a:t>
          </a:r>
          <a:endParaRPr lang="el-GR" sz="2300" kern="1200" dirty="0"/>
        </a:p>
      </dsp:txBody>
      <dsp:txXfrm>
        <a:off x="7435695" y="3701920"/>
        <a:ext cx="1507343" cy="13069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F972B3-3CA1-40C0-8DBB-AAB620A3CC76}">
      <dsp:nvSpPr>
        <dsp:cNvPr id="0" name=""/>
        <dsp:cNvSpPr/>
      </dsp:nvSpPr>
      <dsp:spPr>
        <a:xfrm>
          <a:off x="1540599" y="249268"/>
          <a:ext cx="4684962" cy="46848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000" kern="1200" dirty="0" smtClean="0"/>
            <a:t>Σχολείο</a:t>
          </a:r>
          <a:endParaRPr lang="el-GR" sz="4000" kern="1200" dirty="0"/>
        </a:p>
      </dsp:txBody>
      <dsp:txXfrm>
        <a:off x="2226696" y="935350"/>
        <a:ext cx="3312768" cy="3312698"/>
      </dsp:txXfrm>
    </dsp:sp>
    <dsp:sp modelId="{6553080C-160F-4285-9FF1-E7A75A2D6A03}">
      <dsp:nvSpPr>
        <dsp:cNvPr id="0" name=""/>
        <dsp:cNvSpPr/>
      </dsp:nvSpPr>
      <dsp:spPr>
        <a:xfrm>
          <a:off x="4213737" y="35823"/>
          <a:ext cx="521035" cy="52102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AB24F-3CA7-4992-A0A5-EEF7A2D93741}">
      <dsp:nvSpPr>
        <dsp:cNvPr id="0" name=""/>
        <dsp:cNvSpPr/>
      </dsp:nvSpPr>
      <dsp:spPr>
        <a:xfrm>
          <a:off x="2979981" y="4586050"/>
          <a:ext cx="377271" cy="377634"/>
        </a:xfrm>
        <a:prstGeom prst="ellipse">
          <a:avLst/>
        </a:prstGeom>
        <a:solidFill>
          <a:schemeClr val="accent5">
            <a:hueOff val="-827823"/>
            <a:satOff val="3318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9ED3B-8CB0-488B-9ABE-E8624251A280}">
      <dsp:nvSpPr>
        <dsp:cNvPr id="0" name=""/>
        <dsp:cNvSpPr/>
      </dsp:nvSpPr>
      <dsp:spPr>
        <a:xfrm>
          <a:off x="6527030" y="2150578"/>
          <a:ext cx="377271" cy="377634"/>
        </a:xfrm>
        <a:prstGeom prst="ellipse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67624-29DB-430B-8F47-8324469C8599}">
      <dsp:nvSpPr>
        <dsp:cNvPr id="0" name=""/>
        <dsp:cNvSpPr/>
      </dsp:nvSpPr>
      <dsp:spPr>
        <a:xfrm>
          <a:off x="4721703" y="4987766"/>
          <a:ext cx="521035" cy="521026"/>
        </a:xfrm>
        <a:prstGeom prst="ellipse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992D62-B18E-4437-98C5-5E586B02CE13}">
      <dsp:nvSpPr>
        <dsp:cNvPr id="0" name=""/>
        <dsp:cNvSpPr/>
      </dsp:nvSpPr>
      <dsp:spPr>
        <a:xfrm>
          <a:off x="3087150" y="776315"/>
          <a:ext cx="377271" cy="377634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636C4-360F-419F-9747-3BD03910098E}">
      <dsp:nvSpPr>
        <dsp:cNvPr id="0" name=""/>
        <dsp:cNvSpPr/>
      </dsp:nvSpPr>
      <dsp:spPr>
        <a:xfrm>
          <a:off x="1897830" y="2936497"/>
          <a:ext cx="377271" cy="377634"/>
        </a:xfrm>
        <a:prstGeom prst="ellipse">
          <a:avLst/>
        </a:prstGeom>
        <a:solidFill>
          <a:schemeClr val="accent5">
            <a:hueOff val="-4139115"/>
            <a:satOff val="16588"/>
            <a:lumOff val="35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4C4079-5AD3-4E80-9824-0EB8876E1D5B}">
      <dsp:nvSpPr>
        <dsp:cNvPr id="0" name=""/>
        <dsp:cNvSpPr/>
      </dsp:nvSpPr>
      <dsp:spPr>
        <a:xfrm>
          <a:off x="-143290" y="1008113"/>
          <a:ext cx="2344877" cy="2077504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>
              <a:solidFill>
                <a:schemeClr val="tx1"/>
              </a:solidFill>
            </a:rPr>
            <a:t>Οργανωμένη κοινωνικοποίηση</a:t>
          </a:r>
          <a:endParaRPr lang="el-GR" sz="2400" kern="1200" dirty="0">
            <a:solidFill>
              <a:schemeClr val="tx1"/>
            </a:solidFill>
          </a:endParaRPr>
        </a:p>
      </dsp:txBody>
      <dsp:txXfrm>
        <a:off x="200109" y="1312356"/>
        <a:ext cx="1658079" cy="1469018"/>
      </dsp:txXfrm>
    </dsp:sp>
    <dsp:sp modelId="{D2CA66E5-42F8-40C7-95E6-28C9E1A75808}">
      <dsp:nvSpPr>
        <dsp:cNvPr id="0" name=""/>
        <dsp:cNvSpPr/>
      </dsp:nvSpPr>
      <dsp:spPr>
        <a:xfrm>
          <a:off x="3686603" y="792734"/>
          <a:ext cx="521035" cy="521026"/>
        </a:xfrm>
        <a:prstGeom prst="ellipse">
          <a:avLst/>
        </a:prstGeom>
        <a:solidFill>
          <a:schemeClr val="accent5">
            <a:hueOff val="-5794761"/>
            <a:satOff val="23223"/>
            <a:lumOff val="50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5B3AC-EA3F-4EF4-92B9-2F705A1DAFB4}">
      <dsp:nvSpPr>
        <dsp:cNvPr id="0" name=""/>
        <dsp:cNvSpPr/>
      </dsp:nvSpPr>
      <dsp:spPr>
        <a:xfrm>
          <a:off x="255436" y="3557131"/>
          <a:ext cx="941871" cy="941898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010B3-63AA-4E23-BCC8-53743F3DB0BC}">
      <dsp:nvSpPr>
        <dsp:cNvPr id="0" name=""/>
        <dsp:cNvSpPr/>
      </dsp:nvSpPr>
      <dsp:spPr>
        <a:xfrm>
          <a:off x="6459688" y="69632"/>
          <a:ext cx="2396570" cy="2162615"/>
        </a:xfrm>
        <a:prstGeom prst="ellipse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err="1" smtClean="0">
              <a:solidFill>
                <a:schemeClr val="tx1"/>
              </a:solidFill>
            </a:rPr>
            <a:t>Διαμόρφω</a:t>
          </a:r>
          <a:r>
            <a:rPr lang="en-US" sz="2400" kern="1200" dirty="0" smtClean="0">
              <a:solidFill>
                <a:schemeClr val="tx1"/>
              </a:solidFill>
            </a:rPr>
            <a:t>-</a:t>
          </a:r>
          <a:r>
            <a:rPr lang="el-GR" sz="2400" kern="1200" dirty="0" smtClean="0">
              <a:solidFill>
                <a:schemeClr val="tx1"/>
              </a:solidFill>
            </a:rPr>
            <a:t>ση πολιτών</a:t>
          </a:r>
          <a:endParaRPr lang="el-GR" sz="2400" kern="1200" dirty="0">
            <a:solidFill>
              <a:schemeClr val="tx1"/>
            </a:solidFill>
          </a:endParaRPr>
        </a:p>
      </dsp:txBody>
      <dsp:txXfrm>
        <a:off x="6810658" y="386340"/>
        <a:ext cx="1694630" cy="1529199"/>
      </dsp:txXfrm>
    </dsp:sp>
    <dsp:sp modelId="{4F254F0F-C6AD-4B0D-BD55-E1B0B7E2A16D}">
      <dsp:nvSpPr>
        <dsp:cNvPr id="0" name=""/>
        <dsp:cNvSpPr/>
      </dsp:nvSpPr>
      <dsp:spPr>
        <a:xfrm>
          <a:off x="5856132" y="1513524"/>
          <a:ext cx="521035" cy="521026"/>
        </a:xfrm>
        <a:prstGeom prst="ellipse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98765F-7D9C-4E1A-850E-AF9943B8D790}">
      <dsp:nvSpPr>
        <dsp:cNvPr id="0" name=""/>
        <dsp:cNvSpPr/>
      </dsp:nvSpPr>
      <dsp:spPr>
        <a:xfrm>
          <a:off x="-102666" y="4677996"/>
          <a:ext cx="377271" cy="377634"/>
        </a:xfrm>
        <a:prstGeom prst="ellipse">
          <a:avLst/>
        </a:prstGeom>
        <a:solidFill>
          <a:schemeClr val="accent5">
            <a:hueOff val="-9106054"/>
            <a:satOff val="36493"/>
            <a:lumOff val="79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E46F8-8808-4A77-897F-DF1BA892B3FC}">
      <dsp:nvSpPr>
        <dsp:cNvPr id="0" name=""/>
        <dsp:cNvSpPr/>
      </dsp:nvSpPr>
      <dsp:spPr>
        <a:xfrm>
          <a:off x="3659592" y="4140550"/>
          <a:ext cx="377271" cy="377634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F972B3-3CA1-40C0-8DBB-AAB620A3CC76}">
      <dsp:nvSpPr>
        <dsp:cNvPr id="0" name=""/>
        <dsp:cNvSpPr/>
      </dsp:nvSpPr>
      <dsp:spPr>
        <a:xfrm>
          <a:off x="1710460" y="249268"/>
          <a:ext cx="4684962" cy="46848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000" kern="1200" dirty="0" smtClean="0"/>
            <a:t>Παρέες συνομηλίκων</a:t>
          </a:r>
          <a:endParaRPr lang="el-GR" sz="4000" kern="1200" dirty="0"/>
        </a:p>
      </dsp:txBody>
      <dsp:txXfrm>
        <a:off x="2396557" y="935350"/>
        <a:ext cx="3312768" cy="3312698"/>
      </dsp:txXfrm>
    </dsp:sp>
    <dsp:sp modelId="{6553080C-160F-4285-9FF1-E7A75A2D6A03}">
      <dsp:nvSpPr>
        <dsp:cNvPr id="0" name=""/>
        <dsp:cNvSpPr/>
      </dsp:nvSpPr>
      <dsp:spPr>
        <a:xfrm>
          <a:off x="4383599" y="35823"/>
          <a:ext cx="521035" cy="52102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AB24F-3CA7-4992-A0A5-EEF7A2D93741}">
      <dsp:nvSpPr>
        <dsp:cNvPr id="0" name=""/>
        <dsp:cNvSpPr/>
      </dsp:nvSpPr>
      <dsp:spPr>
        <a:xfrm>
          <a:off x="3149843" y="4586050"/>
          <a:ext cx="377271" cy="377634"/>
        </a:xfrm>
        <a:prstGeom prst="ellipse">
          <a:avLst/>
        </a:prstGeom>
        <a:solidFill>
          <a:schemeClr val="accent3">
            <a:hueOff val="937522"/>
            <a:satOff val="-1407"/>
            <a:lumOff val="-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9ED3B-8CB0-488B-9ABE-E8624251A280}">
      <dsp:nvSpPr>
        <dsp:cNvPr id="0" name=""/>
        <dsp:cNvSpPr/>
      </dsp:nvSpPr>
      <dsp:spPr>
        <a:xfrm>
          <a:off x="6696892" y="2150578"/>
          <a:ext cx="377271" cy="377634"/>
        </a:xfrm>
        <a:prstGeom prst="ellipse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67624-29DB-430B-8F47-8324469C8599}">
      <dsp:nvSpPr>
        <dsp:cNvPr id="0" name=""/>
        <dsp:cNvSpPr/>
      </dsp:nvSpPr>
      <dsp:spPr>
        <a:xfrm>
          <a:off x="4891565" y="4987766"/>
          <a:ext cx="521035" cy="521026"/>
        </a:xfrm>
        <a:prstGeom prst="ellips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992D62-B18E-4437-98C5-5E586B02CE13}">
      <dsp:nvSpPr>
        <dsp:cNvPr id="0" name=""/>
        <dsp:cNvSpPr/>
      </dsp:nvSpPr>
      <dsp:spPr>
        <a:xfrm>
          <a:off x="3257012" y="776315"/>
          <a:ext cx="377271" cy="377634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636C4-360F-419F-9747-3BD03910098E}">
      <dsp:nvSpPr>
        <dsp:cNvPr id="0" name=""/>
        <dsp:cNvSpPr/>
      </dsp:nvSpPr>
      <dsp:spPr>
        <a:xfrm>
          <a:off x="2067692" y="2936497"/>
          <a:ext cx="377271" cy="377634"/>
        </a:xfrm>
        <a:prstGeom prst="ellipse">
          <a:avLst/>
        </a:prstGeom>
        <a:solidFill>
          <a:schemeClr val="accent3">
            <a:hueOff val="4687610"/>
            <a:satOff val="-7033"/>
            <a:lumOff val="-1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4C4079-5AD3-4E80-9824-0EB8876E1D5B}">
      <dsp:nvSpPr>
        <dsp:cNvPr id="0" name=""/>
        <dsp:cNvSpPr/>
      </dsp:nvSpPr>
      <dsp:spPr>
        <a:xfrm>
          <a:off x="-127068" y="792089"/>
          <a:ext cx="2652155" cy="2509551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smtClean="0"/>
            <a:t>Ικανοποίηση κοινωνικών αναγκών</a:t>
          </a:r>
          <a:endParaRPr lang="el-GR" sz="2400" kern="1200" dirty="0"/>
        </a:p>
      </dsp:txBody>
      <dsp:txXfrm>
        <a:off x="261331" y="1159604"/>
        <a:ext cx="1875357" cy="1774521"/>
      </dsp:txXfrm>
    </dsp:sp>
    <dsp:sp modelId="{D2CA66E5-42F8-40C7-95E6-28C9E1A75808}">
      <dsp:nvSpPr>
        <dsp:cNvPr id="0" name=""/>
        <dsp:cNvSpPr/>
      </dsp:nvSpPr>
      <dsp:spPr>
        <a:xfrm>
          <a:off x="3856465" y="792734"/>
          <a:ext cx="521035" cy="521026"/>
        </a:xfrm>
        <a:prstGeom prst="ellipse">
          <a:avLst/>
        </a:prstGeom>
        <a:solidFill>
          <a:schemeClr val="accent3">
            <a:hueOff val="6562654"/>
            <a:satOff val="-9847"/>
            <a:lumOff val="-16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5B3AC-EA3F-4EF4-92B9-2F705A1DAFB4}">
      <dsp:nvSpPr>
        <dsp:cNvPr id="0" name=""/>
        <dsp:cNvSpPr/>
      </dsp:nvSpPr>
      <dsp:spPr>
        <a:xfrm>
          <a:off x="425298" y="3557131"/>
          <a:ext cx="941871" cy="941898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010B3-63AA-4E23-BCC8-53743F3DB0BC}">
      <dsp:nvSpPr>
        <dsp:cNvPr id="0" name=""/>
        <dsp:cNvSpPr/>
      </dsp:nvSpPr>
      <dsp:spPr>
        <a:xfrm>
          <a:off x="6815635" y="69632"/>
          <a:ext cx="2024400" cy="2162615"/>
        </a:xfrm>
        <a:prstGeom prst="ellips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Ανάγκη αποδοχής και ένταξης</a:t>
          </a:r>
          <a:endParaRPr lang="el-GR" sz="2400" kern="1200" dirty="0"/>
        </a:p>
      </dsp:txBody>
      <dsp:txXfrm>
        <a:off x="7112102" y="386340"/>
        <a:ext cx="1431466" cy="1529199"/>
      </dsp:txXfrm>
    </dsp:sp>
    <dsp:sp modelId="{4F254F0F-C6AD-4B0D-BD55-E1B0B7E2A16D}">
      <dsp:nvSpPr>
        <dsp:cNvPr id="0" name=""/>
        <dsp:cNvSpPr/>
      </dsp:nvSpPr>
      <dsp:spPr>
        <a:xfrm>
          <a:off x="6025994" y="1513524"/>
          <a:ext cx="521035" cy="521026"/>
        </a:xfrm>
        <a:prstGeom prst="ellipse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98765F-7D9C-4E1A-850E-AF9943B8D790}">
      <dsp:nvSpPr>
        <dsp:cNvPr id="0" name=""/>
        <dsp:cNvSpPr/>
      </dsp:nvSpPr>
      <dsp:spPr>
        <a:xfrm>
          <a:off x="67195" y="4677996"/>
          <a:ext cx="377271" cy="377634"/>
        </a:xfrm>
        <a:prstGeom prst="ellipse">
          <a:avLst/>
        </a:prstGeom>
        <a:solidFill>
          <a:schemeClr val="accent3">
            <a:hueOff val="10312742"/>
            <a:satOff val="-15473"/>
            <a:lumOff val="-25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E46F8-8808-4A77-897F-DF1BA892B3FC}">
      <dsp:nvSpPr>
        <dsp:cNvPr id="0" name=""/>
        <dsp:cNvSpPr/>
      </dsp:nvSpPr>
      <dsp:spPr>
        <a:xfrm>
          <a:off x="3829454" y="4140550"/>
          <a:ext cx="377271" cy="377634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F0E05E-4936-4D68-BCC2-9CE0C6C17042}">
      <dsp:nvSpPr>
        <dsp:cNvPr id="0" name=""/>
        <dsp:cNvSpPr/>
      </dsp:nvSpPr>
      <dsp:spPr>
        <a:xfrm>
          <a:off x="3181892" y="3155597"/>
          <a:ext cx="2205166" cy="22051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kern="1200" dirty="0" smtClean="0"/>
            <a:t>Η ένταξη στην παρέα γίνεται</a:t>
          </a:r>
          <a:endParaRPr lang="el-GR" sz="2700" kern="1200" dirty="0"/>
        </a:p>
      </dsp:txBody>
      <dsp:txXfrm>
        <a:off x="3504831" y="3478536"/>
        <a:ext cx="1559288" cy="1559288"/>
      </dsp:txXfrm>
    </dsp:sp>
    <dsp:sp modelId="{E623C209-E454-467C-A9C1-2E5E586EB2ED}">
      <dsp:nvSpPr>
        <dsp:cNvPr id="0" name=""/>
        <dsp:cNvSpPr/>
      </dsp:nvSpPr>
      <dsp:spPr>
        <a:xfrm rot="10800000">
          <a:off x="1048109" y="3943944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1A9C1-B2AF-46D2-91D8-5E02EDB9BD09}">
      <dsp:nvSpPr>
        <dsp:cNvPr id="0" name=""/>
        <dsp:cNvSpPr/>
      </dsp:nvSpPr>
      <dsp:spPr>
        <a:xfrm>
          <a:off x="656" y="3420217"/>
          <a:ext cx="2094907" cy="16759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Καλύτερη ικανοποίηση κάποιων αναγκών</a:t>
          </a:r>
          <a:endParaRPr lang="el-GR" sz="2000" kern="1200" dirty="0"/>
        </a:p>
      </dsp:txBody>
      <dsp:txXfrm>
        <a:off x="49742" y="3469303"/>
        <a:ext cx="1996735" cy="1577754"/>
      </dsp:txXfrm>
    </dsp:sp>
    <dsp:sp modelId="{5612DD7B-1A80-40C0-8BFE-A03603501FB1}">
      <dsp:nvSpPr>
        <dsp:cNvPr id="0" name=""/>
        <dsp:cNvSpPr/>
      </dsp:nvSpPr>
      <dsp:spPr>
        <a:xfrm rot="13500000">
          <a:off x="1700721" y="2368402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2EF9FE-F903-4B1F-A9C9-BE1A6E772861}">
      <dsp:nvSpPr>
        <dsp:cNvPr id="0" name=""/>
        <dsp:cNvSpPr/>
      </dsp:nvSpPr>
      <dsp:spPr>
        <a:xfrm>
          <a:off x="948565" y="1131761"/>
          <a:ext cx="2094907" cy="16759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Ανάγκη για επικοινωνία και συναισθηματική έκφραση</a:t>
          </a:r>
          <a:endParaRPr lang="el-GR" sz="2000" kern="1200" dirty="0"/>
        </a:p>
      </dsp:txBody>
      <dsp:txXfrm>
        <a:off x="997651" y="1180847"/>
        <a:ext cx="1996735" cy="1577754"/>
      </dsp:txXfrm>
    </dsp:sp>
    <dsp:sp modelId="{20C8EABC-1CE0-421E-971E-8268CBBDEB76}">
      <dsp:nvSpPr>
        <dsp:cNvPr id="0" name=""/>
        <dsp:cNvSpPr/>
      </dsp:nvSpPr>
      <dsp:spPr>
        <a:xfrm rot="16200000">
          <a:off x="3276263" y="1715791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C57598-501D-44E2-B168-F90AAC8475D8}">
      <dsp:nvSpPr>
        <dsp:cNvPr id="0" name=""/>
        <dsp:cNvSpPr/>
      </dsp:nvSpPr>
      <dsp:spPr>
        <a:xfrm>
          <a:off x="3237022" y="183851"/>
          <a:ext cx="2094907" cy="16759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Ανάγκη απόκτησης ταυτότητας</a:t>
          </a:r>
          <a:endParaRPr lang="el-GR" sz="2000" kern="1200" dirty="0"/>
        </a:p>
      </dsp:txBody>
      <dsp:txXfrm>
        <a:off x="3286108" y="232937"/>
        <a:ext cx="1996735" cy="1577754"/>
      </dsp:txXfrm>
    </dsp:sp>
    <dsp:sp modelId="{076199E7-1BB6-4AE1-A1B0-B0892F935AAB}">
      <dsp:nvSpPr>
        <dsp:cNvPr id="0" name=""/>
        <dsp:cNvSpPr/>
      </dsp:nvSpPr>
      <dsp:spPr>
        <a:xfrm rot="18900000">
          <a:off x="4851806" y="2368402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B43558-AC87-425B-BA5A-64442BFA2949}">
      <dsp:nvSpPr>
        <dsp:cNvPr id="0" name=""/>
        <dsp:cNvSpPr/>
      </dsp:nvSpPr>
      <dsp:spPr>
        <a:xfrm>
          <a:off x="5525478" y="1131761"/>
          <a:ext cx="2094907" cy="16759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Ψυχαγωγία, άθληση, εκδρομές</a:t>
          </a:r>
          <a:endParaRPr lang="el-GR" sz="2000" kern="1200" dirty="0"/>
        </a:p>
      </dsp:txBody>
      <dsp:txXfrm>
        <a:off x="5574564" y="1180847"/>
        <a:ext cx="1996735" cy="1577754"/>
      </dsp:txXfrm>
    </dsp:sp>
    <dsp:sp modelId="{F39C696F-346A-4A07-BDF4-F426B1840F73}">
      <dsp:nvSpPr>
        <dsp:cNvPr id="0" name=""/>
        <dsp:cNvSpPr/>
      </dsp:nvSpPr>
      <dsp:spPr>
        <a:xfrm>
          <a:off x="5504417" y="3943944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ECA8A-0946-4EF4-8AC6-FAB79525152C}">
      <dsp:nvSpPr>
        <dsp:cNvPr id="0" name=""/>
        <dsp:cNvSpPr/>
      </dsp:nvSpPr>
      <dsp:spPr>
        <a:xfrm>
          <a:off x="6473388" y="3420217"/>
          <a:ext cx="2094907" cy="16759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Περιέργεια, παρακίνηση, καθοδήγηση</a:t>
          </a:r>
          <a:endParaRPr lang="el-GR" sz="2000" kern="1200" dirty="0"/>
        </a:p>
      </dsp:txBody>
      <dsp:txXfrm>
        <a:off x="6522474" y="3469303"/>
        <a:ext cx="1996735" cy="15777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F972B3-3CA1-40C0-8DBB-AAB620A3CC76}">
      <dsp:nvSpPr>
        <dsp:cNvPr id="0" name=""/>
        <dsp:cNvSpPr/>
      </dsp:nvSpPr>
      <dsp:spPr>
        <a:xfrm>
          <a:off x="1317455" y="300830"/>
          <a:ext cx="4247571" cy="42480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000" kern="1200" dirty="0" smtClean="0"/>
            <a:t>Μ.Μ.Ε.</a:t>
          </a:r>
          <a:endParaRPr lang="el-GR" sz="4000" kern="1200" dirty="0"/>
        </a:p>
      </dsp:txBody>
      <dsp:txXfrm>
        <a:off x="1939497" y="922942"/>
        <a:ext cx="3003487" cy="3003825"/>
      </dsp:txXfrm>
    </dsp:sp>
    <dsp:sp modelId="{6553080C-160F-4285-9FF1-E7A75A2D6A03}">
      <dsp:nvSpPr>
        <dsp:cNvPr id="0" name=""/>
        <dsp:cNvSpPr/>
      </dsp:nvSpPr>
      <dsp:spPr>
        <a:xfrm>
          <a:off x="3741403" y="107286"/>
          <a:ext cx="472242" cy="4724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AB24F-3CA7-4992-A0A5-EEF7A2D93741}">
      <dsp:nvSpPr>
        <dsp:cNvPr id="0" name=""/>
        <dsp:cNvSpPr/>
      </dsp:nvSpPr>
      <dsp:spPr>
        <a:xfrm>
          <a:off x="2623529" y="4233254"/>
          <a:ext cx="342419" cy="3424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9ED3B-8CB0-488B-9ABE-E8624251A280}">
      <dsp:nvSpPr>
        <dsp:cNvPr id="0" name=""/>
        <dsp:cNvSpPr/>
      </dsp:nvSpPr>
      <dsp:spPr>
        <a:xfrm>
          <a:off x="5838614" y="2024864"/>
          <a:ext cx="342419" cy="3424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67624-29DB-430B-8F47-8324469C8599}">
      <dsp:nvSpPr>
        <dsp:cNvPr id="0" name=""/>
        <dsp:cNvSpPr/>
      </dsp:nvSpPr>
      <dsp:spPr>
        <a:xfrm>
          <a:off x="4202319" y="4597514"/>
          <a:ext cx="472242" cy="4724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992D62-B18E-4437-98C5-5E586B02CE13}">
      <dsp:nvSpPr>
        <dsp:cNvPr id="0" name=""/>
        <dsp:cNvSpPr/>
      </dsp:nvSpPr>
      <dsp:spPr>
        <a:xfrm>
          <a:off x="2719372" y="778736"/>
          <a:ext cx="342419" cy="34242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636C4-360F-419F-9747-3BD03910098E}">
      <dsp:nvSpPr>
        <dsp:cNvPr id="0" name=""/>
        <dsp:cNvSpPr/>
      </dsp:nvSpPr>
      <dsp:spPr>
        <a:xfrm>
          <a:off x="1641578" y="2737504"/>
          <a:ext cx="342419" cy="3424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4C4079-5AD3-4E80-9824-0EB8876E1D5B}">
      <dsp:nvSpPr>
        <dsp:cNvPr id="0" name=""/>
        <dsp:cNvSpPr/>
      </dsp:nvSpPr>
      <dsp:spPr>
        <a:xfrm>
          <a:off x="-72016" y="504055"/>
          <a:ext cx="2404653" cy="227556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Γραπτός Τύπος</a:t>
          </a:r>
          <a:endParaRPr lang="el-GR" sz="2400" kern="1200" dirty="0"/>
        </a:p>
      </dsp:txBody>
      <dsp:txXfrm>
        <a:off x="280137" y="837303"/>
        <a:ext cx="1700347" cy="1609067"/>
      </dsp:txXfrm>
    </dsp:sp>
    <dsp:sp modelId="{D2CA66E5-42F8-40C7-95E6-28C9E1A75808}">
      <dsp:nvSpPr>
        <dsp:cNvPr id="0" name=""/>
        <dsp:cNvSpPr/>
      </dsp:nvSpPr>
      <dsp:spPr>
        <a:xfrm>
          <a:off x="3263932" y="793624"/>
          <a:ext cx="472242" cy="4724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5B3AC-EA3F-4EF4-92B9-2F705A1DAFB4}">
      <dsp:nvSpPr>
        <dsp:cNvPr id="0" name=""/>
        <dsp:cNvSpPr/>
      </dsp:nvSpPr>
      <dsp:spPr>
        <a:xfrm>
          <a:off x="152531" y="3300271"/>
          <a:ext cx="853870" cy="8540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010B3-63AA-4E23-BCC8-53743F3DB0BC}">
      <dsp:nvSpPr>
        <dsp:cNvPr id="0" name=""/>
        <dsp:cNvSpPr/>
      </dsp:nvSpPr>
      <dsp:spPr>
        <a:xfrm>
          <a:off x="5947261" y="137943"/>
          <a:ext cx="1835481" cy="196097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Ηλεκτρονικός Τύπος</a:t>
          </a:r>
          <a:endParaRPr lang="el-GR" sz="2400" kern="1200" dirty="0"/>
        </a:p>
      </dsp:txBody>
      <dsp:txXfrm>
        <a:off x="6216061" y="425121"/>
        <a:ext cx="1297881" cy="1386619"/>
      </dsp:txXfrm>
    </dsp:sp>
    <dsp:sp modelId="{4F254F0F-C6AD-4B0D-BD55-E1B0B7E2A16D}">
      <dsp:nvSpPr>
        <dsp:cNvPr id="0" name=""/>
        <dsp:cNvSpPr/>
      </dsp:nvSpPr>
      <dsp:spPr>
        <a:xfrm>
          <a:off x="5230449" y="1447208"/>
          <a:ext cx="472242" cy="4724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98765F-7D9C-4E1A-850E-AF9943B8D790}">
      <dsp:nvSpPr>
        <dsp:cNvPr id="0" name=""/>
        <dsp:cNvSpPr/>
      </dsp:nvSpPr>
      <dsp:spPr>
        <a:xfrm>
          <a:off x="-172461" y="4316627"/>
          <a:ext cx="342419" cy="3424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E46F8-8808-4A77-897F-DF1BA892B3FC}">
      <dsp:nvSpPr>
        <dsp:cNvPr id="0" name=""/>
        <dsp:cNvSpPr/>
      </dsp:nvSpPr>
      <dsp:spPr>
        <a:xfrm>
          <a:off x="3239536" y="3829292"/>
          <a:ext cx="342419" cy="3424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B3DF84-9954-4E70-AECA-CB20C75FF2B7}">
      <dsp:nvSpPr>
        <dsp:cNvPr id="0" name=""/>
        <dsp:cNvSpPr/>
      </dsp:nvSpPr>
      <dsp:spPr>
        <a:xfrm>
          <a:off x="5832641" y="2875925"/>
          <a:ext cx="2770378" cy="266869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Εφημερίδα, ραδιόφωνο, τηλεόραση, διαδίκτυο</a:t>
          </a:r>
          <a:endParaRPr lang="el-GR" sz="2400" kern="1200" dirty="0"/>
        </a:p>
      </dsp:txBody>
      <dsp:txXfrm>
        <a:off x="6238353" y="3266746"/>
        <a:ext cx="1958954" cy="1887048"/>
      </dsp:txXfrm>
    </dsp:sp>
    <dsp:sp modelId="{6006E20F-8C76-485E-B24A-6543403C431C}">
      <dsp:nvSpPr>
        <dsp:cNvPr id="0" name=""/>
        <dsp:cNvSpPr/>
      </dsp:nvSpPr>
      <dsp:spPr>
        <a:xfrm>
          <a:off x="6326540" y="3179182"/>
          <a:ext cx="342419" cy="34242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FDBFC-12AD-46C3-92E1-8BC7DE348882}">
      <dsp:nvSpPr>
        <dsp:cNvPr id="0" name=""/>
        <dsp:cNvSpPr/>
      </dsp:nvSpPr>
      <dsp:spPr>
        <a:xfrm>
          <a:off x="2066788" y="3441475"/>
          <a:ext cx="2417849" cy="2084608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Δύναμη του γραπτού λόγου</a:t>
          </a:r>
          <a:endParaRPr lang="el-GR" sz="2200" kern="1200" dirty="0"/>
        </a:p>
      </dsp:txBody>
      <dsp:txXfrm>
        <a:off x="2441993" y="3764967"/>
        <a:ext cx="1667439" cy="1437624"/>
      </dsp:txXfrm>
    </dsp:sp>
    <dsp:sp modelId="{AD0F8E9D-307C-4951-8813-C0BDB4DFC89D}">
      <dsp:nvSpPr>
        <dsp:cNvPr id="0" name=""/>
        <dsp:cNvSpPr/>
      </dsp:nvSpPr>
      <dsp:spPr>
        <a:xfrm>
          <a:off x="2129600" y="4361787"/>
          <a:ext cx="283086" cy="2439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E14E55-CDCC-4935-BFE9-616CDBF8CAA4}">
      <dsp:nvSpPr>
        <dsp:cNvPr id="0" name=""/>
        <dsp:cNvSpPr/>
      </dsp:nvSpPr>
      <dsp:spPr>
        <a:xfrm>
          <a:off x="0" y="2321790"/>
          <a:ext cx="2417849" cy="2084608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C4BEE-5E4D-488A-A56D-628D05038772}">
      <dsp:nvSpPr>
        <dsp:cNvPr id="0" name=""/>
        <dsp:cNvSpPr/>
      </dsp:nvSpPr>
      <dsp:spPr>
        <a:xfrm>
          <a:off x="1646030" y="4131021"/>
          <a:ext cx="283086" cy="2439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986775"/>
              <a:satOff val="7962"/>
              <a:lumOff val="1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C68D8A-C81B-4400-8EF3-92D7D1BA1472}">
      <dsp:nvSpPr>
        <dsp:cNvPr id="0" name=""/>
        <dsp:cNvSpPr/>
      </dsp:nvSpPr>
      <dsp:spPr>
        <a:xfrm>
          <a:off x="4126693" y="2297006"/>
          <a:ext cx="2417849" cy="2084608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Ραδιοφωνική φαντασία</a:t>
          </a:r>
          <a:endParaRPr lang="el-GR" sz="2200" kern="1200" dirty="0"/>
        </a:p>
      </dsp:txBody>
      <dsp:txXfrm>
        <a:off x="4501898" y="2620498"/>
        <a:ext cx="1667439" cy="1437624"/>
      </dsp:txXfrm>
    </dsp:sp>
    <dsp:sp modelId="{F15E9DA4-E536-414F-8B50-851635F458B6}">
      <dsp:nvSpPr>
        <dsp:cNvPr id="0" name=""/>
        <dsp:cNvSpPr/>
      </dsp:nvSpPr>
      <dsp:spPr>
        <a:xfrm>
          <a:off x="5779607" y="4104033"/>
          <a:ext cx="283086" cy="2439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973551"/>
              <a:satOff val="15924"/>
              <a:lumOff val="34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2ABFEB-F059-41B5-8C4B-F07C9B32BB60}">
      <dsp:nvSpPr>
        <dsp:cNvPr id="0" name=""/>
        <dsp:cNvSpPr/>
      </dsp:nvSpPr>
      <dsp:spPr>
        <a:xfrm>
          <a:off x="6186598" y="3441475"/>
          <a:ext cx="2417849" cy="2084608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12BA9A-A0A7-4032-B8EE-4E60AACBA985}">
      <dsp:nvSpPr>
        <dsp:cNvPr id="0" name=""/>
        <dsp:cNvSpPr/>
      </dsp:nvSpPr>
      <dsp:spPr>
        <a:xfrm>
          <a:off x="6249410" y="4361787"/>
          <a:ext cx="283086" cy="2439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960326"/>
              <a:satOff val="23887"/>
              <a:lumOff val="5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9FE19E-9E89-494E-8D77-5F78A96AD47B}">
      <dsp:nvSpPr>
        <dsp:cNvPr id="0" name=""/>
        <dsp:cNvSpPr/>
      </dsp:nvSpPr>
      <dsp:spPr>
        <a:xfrm>
          <a:off x="2066788" y="1157493"/>
          <a:ext cx="2417849" cy="2084608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Δύναμη της εικόνας</a:t>
          </a:r>
          <a:endParaRPr lang="el-GR" sz="2200" kern="1200" dirty="0"/>
        </a:p>
      </dsp:txBody>
      <dsp:txXfrm>
        <a:off x="2441993" y="1480985"/>
        <a:ext cx="1667439" cy="1437624"/>
      </dsp:txXfrm>
    </dsp:sp>
    <dsp:sp modelId="{B09A71EB-604B-4C8B-A992-528AE7EAB8DB}">
      <dsp:nvSpPr>
        <dsp:cNvPr id="0" name=""/>
        <dsp:cNvSpPr/>
      </dsp:nvSpPr>
      <dsp:spPr>
        <a:xfrm>
          <a:off x="3705935" y="1202655"/>
          <a:ext cx="283086" cy="2439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947101"/>
              <a:satOff val="31849"/>
              <a:lumOff val="6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ABC33F-8E71-47B1-97E7-8D1E35599F4A}">
      <dsp:nvSpPr>
        <dsp:cNvPr id="0" name=""/>
        <dsp:cNvSpPr/>
      </dsp:nvSpPr>
      <dsp:spPr>
        <a:xfrm>
          <a:off x="3995948" y="0"/>
          <a:ext cx="4089382" cy="2084608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6000" r="-76000"/>
          </a:stretch>
        </a:blip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2A9F19-E862-4EBD-9C68-6678EE811B70}">
      <dsp:nvSpPr>
        <dsp:cNvPr id="0" name=""/>
        <dsp:cNvSpPr/>
      </dsp:nvSpPr>
      <dsp:spPr>
        <a:xfrm>
          <a:off x="4198110" y="933887"/>
          <a:ext cx="283086" cy="2439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9E893-8AD6-4494-9FE4-BDA0ED05274B}">
      <dsp:nvSpPr>
        <dsp:cNvPr id="0" name=""/>
        <dsp:cNvSpPr/>
      </dsp:nvSpPr>
      <dsp:spPr>
        <a:xfrm>
          <a:off x="2747661" y="2570584"/>
          <a:ext cx="640795" cy="1831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397" y="0"/>
              </a:lnTo>
              <a:lnTo>
                <a:pt x="320397" y="1831541"/>
              </a:lnTo>
              <a:lnTo>
                <a:pt x="640795" y="183154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700" kern="1200"/>
        </a:p>
      </dsp:txBody>
      <dsp:txXfrm>
        <a:off x="3019548" y="3437844"/>
        <a:ext cx="97020" cy="97020"/>
      </dsp:txXfrm>
    </dsp:sp>
    <dsp:sp modelId="{47EDDC69-E0BC-496F-AA99-28CE6597AE26}">
      <dsp:nvSpPr>
        <dsp:cNvPr id="0" name=""/>
        <dsp:cNvSpPr/>
      </dsp:nvSpPr>
      <dsp:spPr>
        <a:xfrm>
          <a:off x="2747661" y="2570584"/>
          <a:ext cx="640795" cy="61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397" y="0"/>
              </a:lnTo>
              <a:lnTo>
                <a:pt x="320397" y="610513"/>
              </a:lnTo>
              <a:lnTo>
                <a:pt x="640795" y="610513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045932" y="2853714"/>
        <a:ext cx="44253" cy="44253"/>
      </dsp:txXfrm>
    </dsp:sp>
    <dsp:sp modelId="{BE1281DE-26EB-4DA3-A31F-3F271CB9A44F}">
      <dsp:nvSpPr>
        <dsp:cNvPr id="0" name=""/>
        <dsp:cNvSpPr/>
      </dsp:nvSpPr>
      <dsp:spPr>
        <a:xfrm>
          <a:off x="2747661" y="1960070"/>
          <a:ext cx="640795" cy="610513"/>
        </a:xfrm>
        <a:custGeom>
          <a:avLst/>
          <a:gdLst/>
          <a:ahLst/>
          <a:cxnLst/>
          <a:rect l="0" t="0" r="0" b="0"/>
          <a:pathLst>
            <a:path>
              <a:moveTo>
                <a:pt x="0" y="610513"/>
              </a:moveTo>
              <a:lnTo>
                <a:pt x="320397" y="610513"/>
              </a:lnTo>
              <a:lnTo>
                <a:pt x="320397" y="0"/>
              </a:lnTo>
              <a:lnTo>
                <a:pt x="640795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045932" y="2243200"/>
        <a:ext cx="44253" cy="44253"/>
      </dsp:txXfrm>
    </dsp:sp>
    <dsp:sp modelId="{B5A9C1F5-8379-4C5C-A74A-74EC30B8D386}">
      <dsp:nvSpPr>
        <dsp:cNvPr id="0" name=""/>
        <dsp:cNvSpPr/>
      </dsp:nvSpPr>
      <dsp:spPr>
        <a:xfrm>
          <a:off x="2747661" y="739042"/>
          <a:ext cx="640795" cy="1831541"/>
        </a:xfrm>
        <a:custGeom>
          <a:avLst/>
          <a:gdLst/>
          <a:ahLst/>
          <a:cxnLst/>
          <a:rect l="0" t="0" r="0" b="0"/>
          <a:pathLst>
            <a:path>
              <a:moveTo>
                <a:pt x="0" y="1831541"/>
              </a:moveTo>
              <a:lnTo>
                <a:pt x="320397" y="1831541"/>
              </a:lnTo>
              <a:lnTo>
                <a:pt x="320397" y="0"/>
              </a:lnTo>
              <a:lnTo>
                <a:pt x="640795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700" kern="1200"/>
        </a:p>
      </dsp:txBody>
      <dsp:txXfrm>
        <a:off x="3019548" y="1606303"/>
        <a:ext cx="97020" cy="97020"/>
      </dsp:txXfrm>
    </dsp:sp>
    <dsp:sp modelId="{C5C12262-3E11-4B99-ABAC-E15D4B6A76A8}">
      <dsp:nvSpPr>
        <dsp:cNvPr id="0" name=""/>
        <dsp:cNvSpPr/>
      </dsp:nvSpPr>
      <dsp:spPr>
        <a:xfrm rot="16200000">
          <a:off x="-311333" y="2082173"/>
          <a:ext cx="5141168" cy="9768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/>
            <a:t>Η επίδραση των Μ.Μ.Ε. εξαρτάται από</a:t>
          </a:r>
          <a:endParaRPr lang="el-GR" sz="3300" kern="1200" dirty="0"/>
        </a:p>
      </dsp:txBody>
      <dsp:txXfrm>
        <a:off x="-311333" y="2082173"/>
        <a:ext cx="5141168" cy="976821"/>
      </dsp:txXfrm>
    </dsp:sp>
    <dsp:sp modelId="{B54DA015-2ACB-4E83-BAAE-122A6E5D149C}">
      <dsp:nvSpPr>
        <dsp:cNvPr id="0" name=""/>
        <dsp:cNvSpPr/>
      </dsp:nvSpPr>
      <dsp:spPr>
        <a:xfrm>
          <a:off x="3388456" y="250631"/>
          <a:ext cx="3203975" cy="9768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Το είδος του μέσου</a:t>
          </a:r>
          <a:endParaRPr lang="el-GR" sz="2100" kern="1200" dirty="0"/>
        </a:p>
      </dsp:txBody>
      <dsp:txXfrm>
        <a:off x="3388456" y="250631"/>
        <a:ext cx="3203975" cy="976821"/>
      </dsp:txXfrm>
    </dsp:sp>
    <dsp:sp modelId="{9C8A4FD5-9304-4978-B650-8C851F2C2CF9}">
      <dsp:nvSpPr>
        <dsp:cNvPr id="0" name=""/>
        <dsp:cNvSpPr/>
      </dsp:nvSpPr>
      <dsp:spPr>
        <a:xfrm>
          <a:off x="3388456" y="1471659"/>
          <a:ext cx="3203975" cy="9768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Το περιεχόμενο του προγράμματος</a:t>
          </a:r>
          <a:endParaRPr lang="el-GR" sz="2100" kern="1200" dirty="0"/>
        </a:p>
      </dsp:txBody>
      <dsp:txXfrm>
        <a:off x="3388456" y="1471659"/>
        <a:ext cx="3203975" cy="976821"/>
      </dsp:txXfrm>
    </dsp:sp>
    <dsp:sp modelId="{4FDC87EC-520B-4E09-8995-0299648BAB50}">
      <dsp:nvSpPr>
        <dsp:cNvPr id="0" name=""/>
        <dsp:cNvSpPr/>
      </dsp:nvSpPr>
      <dsp:spPr>
        <a:xfrm>
          <a:off x="3388456" y="2692686"/>
          <a:ext cx="3203975" cy="9768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Τον χρόνο παρακολούθησης</a:t>
          </a:r>
          <a:endParaRPr lang="el-GR" sz="2100" kern="1200" dirty="0"/>
        </a:p>
      </dsp:txBody>
      <dsp:txXfrm>
        <a:off x="3388456" y="2692686"/>
        <a:ext cx="3203975" cy="976821"/>
      </dsp:txXfrm>
    </dsp:sp>
    <dsp:sp modelId="{6F07DC3B-C337-4D94-A69C-A3140FD9D14D}">
      <dsp:nvSpPr>
        <dsp:cNvPr id="0" name=""/>
        <dsp:cNvSpPr/>
      </dsp:nvSpPr>
      <dsp:spPr>
        <a:xfrm>
          <a:off x="3388456" y="3913714"/>
          <a:ext cx="3203975" cy="9768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Την ηλικία, την μόρφωση και την προσωπικότητα του δέκτη</a:t>
          </a:r>
          <a:endParaRPr lang="el-GR" sz="2100" kern="1200" dirty="0"/>
        </a:p>
      </dsp:txBody>
      <dsp:txXfrm>
        <a:off x="3388456" y="3913714"/>
        <a:ext cx="3203975" cy="9768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8662B6-C3C0-4C46-9124-5EF444F62674}">
      <dsp:nvSpPr>
        <dsp:cNvPr id="0" name=""/>
        <dsp:cNvSpPr/>
      </dsp:nvSpPr>
      <dsp:spPr>
        <a:xfrm rot="21300000">
          <a:off x="23675" y="1997770"/>
          <a:ext cx="7667848" cy="878084"/>
        </a:xfrm>
        <a:prstGeom prst="mathMinus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7904C6-6605-4585-8636-3772835B9C71}">
      <dsp:nvSpPr>
        <dsp:cNvPr id="0" name=""/>
        <dsp:cNvSpPr/>
      </dsp:nvSpPr>
      <dsp:spPr>
        <a:xfrm>
          <a:off x="925824" y="243681"/>
          <a:ext cx="2314560" cy="1949450"/>
        </a:xfrm>
        <a:prstGeom prst="downArrow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402D5CE-8680-47EC-8845-7374A9EF9591}">
      <dsp:nvSpPr>
        <dsp:cNvPr id="0" name=""/>
        <dsp:cNvSpPr/>
      </dsp:nvSpPr>
      <dsp:spPr>
        <a:xfrm>
          <a:off x="4089056" y="0"/>
          <a:ext cx="2468864" cy="2046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Ο βαθμός επίδρασης των Μ.Μ.Ε. εξαρτάται από </a:t>
          </a:r>
          <a:endParaRPr lang="el-GR" sz="2400" kern="1200" dirty="0"/>
        </a:p>
      </dsp:txBody>
      <dsp:txXfrm>
        <a:off x="4089056" y="0"/>
        <a:ext cx="2468864" cy="2046922"/>
      </dsp:txXfrm>
    </dsp:sp>
    <dsp:sp modelId="{863BDEE3-3630-44D9-A0C9-05B5EE5BD60A}">
      <dsp:nvSpPr>
        <dsp:cNvPr id="0" name=""/>
        <dsp:cNvSpPr/>
      </dsp:nvSpPr>
      <dsp:spPr>
        <a:xfrm>
          <a:off x="4474816" y="2680493"/>
          <a:ext cx="2314560" cy="1949450"/>
        </a:xfrm>
        <a:prstGeom prst="upArrow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250EAED-8302-4029-8DA6-9267462E1CE8}">
      <dsp:nvSpPr>
        <dsp:cNvPr id="0" name=""/>
        <dsp:cNvSpPr/>
      </dsp:nvSpPr>
      <dsp:spPr>
        <a:xfrm>
          <a:off x="1157280" y="2826702"/>
          <a:ext cx="2468864" cy="2046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Τη χρήση τους κι αυτή διαφέρει από άτομο σε άτομο</a:t>
          </a:r>
          <a:endParaRPr lang="el-GR" sz="2400" kern="1200" dirty="0"/>
        </a:p>
      </dsp:txBody>
      <dsp:txXfrm>
        <a:off x="1157280" y="2826702"/>
        <a:ext cx="2468864" cy="2046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02694044-D13B-4D39-BEB2-27FEAFE3481D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B32CDA59-D86A-4935-B4CB-DA3804E702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9221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F0056615-6A10-4415-980F-F35B1D204D34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A7F4BAB0-04E1-4607-B9C3-E41E5466C2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619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0C4AFF-B74A-4690-A85A-08BD0A76F149}" type="datetime1">
              <a:rPr lang="el-GR" smtClean="0"/>
              <a:t>11/1/2017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10" name="Ορθογώνιο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Ορθογώνιο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Ευθεία γραμμή σύνδεσης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Ευθεία γραμμή σύνδεσης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Ορθογώνιο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Έλλειψη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Έλλειψη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Έλλειψη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28D0-C239-4E40-BBA4-2BDB824DB18D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2346-9F56-4A63-ACE1-D005BD4E8C5A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A97F26-87CE-4F59-900A-DC489F6CDFB1}" type="datetime1">
              <a:rPr lang="el-GR" smtClean="0"/>
              <a:t>11/1/2017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93E650-11A3-45E8-8379-57EF1565DF0B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Ορθογώνιο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Ευθεία γραμμή σύνδεσης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Ευθεία γραμμή σύνδεσης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Ορθογώνιο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Έλλειψη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Έλλειψη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Έλλειψη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Ευθεία γραμμή σύνδεσης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77E4C-5BCF-4CDC-BA80-0B633C589514}" type="datetime1">
              <a:rPr lang="el-GR" smtClean="0"/>
              <a:t>11/1/2017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5D52-CEE1-4A7C-92CA-DD9929BC8A99}" type="datetime1">
              <a:rPr lang="el-GR" smtClean="0"/>
              <a:t>11/1/2017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κειμένου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8CA0A0-602B-443E-B555-645A30E7F693}" type="datetime1">
              <a:rPr lang="el-GR" smtClean="0"/>
              <a:t>11/1/2017</a:t>
            </a:fld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81E7-6C4F-4089-9F76-A18CC2490D3B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Θέση περιεχομένου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761015-5720-482E-A27D-02034CEB82E7}" type="datetime1">
              <a:rPr lang="el-GR" smtClean="0"/>
              <a:t>11/1/2017</a:t>
            </a:fld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Θέση υποσέλιδου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Ευθεία γραμμή σύνδεσης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Θέση ημερομηνίας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6D96B2-6AC0-4CC7-B0D4-6438181DC956}" type="datetime1">
              <a:rPr lang="el-GR" smtClean="0"/>
              <a:t>11/1/2017</a:t>
            </a:fld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AC86A1-2D46-41B7-9973-1B61AB948342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ΚΕΦΑΛΑΙΟ 6</a:t>
            </a:r>
            <a:r>
              <a:rPr lang="el-GR" baseline="30000" dirty="0" smtClean="0"/>
              <a:t>ο</a:t>
            </a:r>
            <a:r>
              <a:rPr lang="el-GR" dirty="0" smtClean="0"/>
              <a:t> – ΚΟΙΝΩΝΙΚΟΠΟΙΗΣΗ ΚΑΙ ΠΟΛΙΤΙΚΟΠΟΙΗΣΗ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6.2 Φορείς κοινωνικοποίησης/πολιτικοποίησης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30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84233357"/>
              </p:ext>
            </p:extLst>
          </p:nvPr>
        </p:nvGraphicFramePr>
        <p:xfrm>
          <a:off x="457200" y="1600200"/>
          <a:ext cx="7715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10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9/14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386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78662B6-C3C0-4C46-9124-5EF444F62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F78662B6-C3C0-4C46-9124-5EF444F626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F78662B6-C3C0-4C46-9124-5EF444F62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F78662B6-C3C0-4C46-9124-5EF444F62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E7904C6-6605-4585-8636-3772835B9C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AE7904C6-6605-4585-8636-3772835B9C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AE7904C6-6605-4585-8636-3772835B9C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AE7904C6-6605-4585-8636-3772835B9C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02D5CE-8680-47EC-8845-7374A9EF95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4402D5CE-8680-47EC-8845-7374A9EF95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4402D5CE-8680-47EC-8845-7374A9EF95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4402D5CE-8680-47EC-8845-7374A9EF95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63BDEE3-3630-44D9-A0C9-05B5EE5BD6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863BDEE3-3630-44D9-A0C9-05B5EE5BD6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863BDEE3-3630-44D9-A0C9-05B5EE5BD6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863BDEE3-3630-44D9-A0C9-05B5EE5BD6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250EAED-8302-4029-8DA6-9267462E1C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A250EAED-8302-4029-8DA6-9267462E1C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A250EAED-8302-4029-8DA6-9267462E1C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A250EAED-8302-4029-8DA6-9267462E1C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31021208"/>
              </p:ext>
            </p:extLst>
          </p:nvPr>
        </p:nvGraphicFramePr>
        <p:xfrm>
          <a:off x="107504" y="1196752"/>
          <a:ext cx="8856984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11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992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10/14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61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9B94698-E816-4D12-B3AB-3BBC8F893A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19B94698-E816-4D12-B3AB-3BBC8F893A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55A236A-217E-46D1-8281-80AFAAC6C0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755A236A-217E-46D1-8281-80AFAAC6C0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E8396A0-343E-4591-A893-1853FEBC0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BE8396A0-343E-4591-A893-1853FEBC03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B984805-E31E-40E3-841D-E18CE8231E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6B984805-E31E-40E3-841D-E18CE8231E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35F0858-7E62-4A45-B514-0C14671BF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235F0858-7E62-4A45-B514-0C14671BFC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B67E8ED-C250-4A84-9F73-3EF605681D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6B67E8ED-C250-4A84-9F73-3EF605681D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CBC13-4E4D-4AA5-B6ED-AF474F8CB5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dgm id="{B8FCBC13-4E4D-4AA5-B6ED-AF474F8CB5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B60BBA2-E11E-4353-B16B-A2EBDA7FC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graphicEl>
                                              <a:dgm id="{0B60BBA2-E11E-4353-B16B-A2EBDA7FC7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8711A6-5235-4EB7-B118-5F2AD3E457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graphicEl>
                                              <a:dgm id="{1E8711A6-5235-4EB7-B118-5F2AD3E457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53270823"/>
              </p:ext>
            </p:extLst>
          </p:nvPr>
        </p:nvGraphicFramePr>
        <p:xfrm>
          <a:off x="179512" y="1196752"/>
          <a:ext cx="849694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12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11/14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19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27E443A-D607-4BF4-82DF-4064FC0BC6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127E443A-D607-4BF4-82DF-4064FC0BC6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CC591D7-D3B5-4140-939B-845721701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CC591D7-D3B5-4140-939B-8457217014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3CC6895-E1D4-4ADC-9142-14B1012645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33CC6895-E1D4-4ADC-9142-14B1012645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768752F-7854-4D57-8C8E-1F50D7FEF7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4768752F-7854-4D57-8C8E-1F50D7FEF7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DFAC268-F3E9-4C7D-AC00-6087FABAEB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3DFAC268-F3E9-4C7D-AC00-6087FABAEB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7683FC7-5EEC-4935-A64D-1018252B4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27683FC7-5EEC-4935-A64D-1018252B43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2485218"/>
              </p:ext>
            </p:extLst>
          </p:nvPr>
        </p:nvGraphicFramePr>
        <p:xfrm>
          <a:off x="251520" y="1412776"/>
          <a:ext cx="828092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13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12/14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249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20E7E49-AFD4-4199-9576-4F0BF91CA5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620E7E49-AFD4-4199-9576-4F0BF91CA5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2F089FF-FFF9-424A-B149-B11436D00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72F089FF-FFF9-424A-B149-B11436D007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007FD3-B972-4CFB-B709-23CCFE353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00007FD3-B972-4CFB-B709-23CCFE353D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22005472"/>
              </p:ext>
            </p:extLst>
          </p:nvPr>
        </p:nvGraphicFramePr>
        <p:xfrm>
          <a:off x="0" y="1412776"/>
          <a:ext cx="874846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14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endParaRPr lang="el-GR" dirty="0"/>
          </a:p>
        </p:txBody>
      </p:sp>
      <p:sp>
        <p:nvSpPr>
          <p:cNvPr id="8" name="Επεξήγηση με στρογγυλεμένο παραλληλόγραμμο 7"/>
          <p:cNvSpPr/>
          <p:nvPr/>
        </p:nvSpPr>
        <p:spPr>
          <a:xfrm>
            <a:off x="467544" y="1484784"/>
            <a:ext cx="1656184" cy="1224136"/>
          </a:xfrm>
          <a:prstGeom prst="wedgeRoundRectCallout">
            <a:avLst>
              <a:gd name="adj1" fmla="val -15539"/>
              <a:gd name="adj2" fmla="val 74779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Μαθητεία στη δημοκρατία σημαίνει: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280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9956601-80EE-47C7-B91B-202CDBB21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59956601-80EE-47C7-B91B-202CDBB212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59956601-80EE-47C7-B91B-202CDBB21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59956601-80EE-47C7-B91B-202CDBB21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7133682-130B-45AD-8AF4-38A6AF2D5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dgm id="{A7133682-130B-45AD-8AF4-38A6AF2D57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graphicEl>
                                              <a:dgm id="{A7133682-130B-45AD-8AF4-38A6AF2D5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graphicEl>
                                              <a:dgm id="{A7133682-130B-45AD-8AF4-38A6AF2D5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D55675D-2515-476C-A386-CDB4F19A7A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graphicEl>
                                              <a:dgm id="{AD55675D-2515-476C-A386-CDB4F19A7A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AD55675D-2515-476C-A386-CDB4F19A7A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graphicEl>
                                              <a:dgm id="{AD55675D-2515-476C-A386-CDB4F19A7A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0E08B2E-6F8E-4850-A2AA-2BBC68859B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graphicEl>
                                              <a:dgm id="{90E08B2E-6F8E-4850-A2AA-2BBC68859B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90E08B2E-6F8E-4850-A2AA-2BBC68859B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90E08B2E-6F8E-4850-A2AA-2BBC68859B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2752759-AEDF-4FCB-8072-82B57DB6B4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graphicEl>
                                              <a:dgm id="{42752759-AEDF-4FCB-8072-82B57DB6B4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graphicEl>
                                              <a:dgm id="{42752759-AEDF-4FCB-8072-82B57DB6B4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42752759-AEDF-4FCB-8072-82B57DB6B4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55408DA-56C0-46C5-98EC-336C4601B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graphicEl>
                                              <a:dgm id="{355408DA-56C0-46C5-98EC-336C4601B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graphicEl>
                                              <a:dgm id="{355408DA-56C0-46C5-98EC-336C4601B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graphicEl>
                                              <a:dgm id="{355408DA-56C0-46C5-98EC-336C4601B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6AABAFD-6EED-483D-83A1-606A7D22F0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>
                                            <p:graphicEl>
                                              <a:dgm id="{A6AABAFD-6EED-483D-83A1-606A7D22F0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graphicEl>
                                              <a:dgm id="{A6AABAFD-6EED-483D-83A1-606A7D22F0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graphicEl>
                                              <a:dgm id="{A6AABAFD-6EED-483D-83A1-606A7D22F0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439F6EB-1E49-4EC4-85F3-DC22F3F41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graphicEl>
                                              <a:dgm id="{A439F6EB-1E49-4EC4-85F3-DC22F3F412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graphicEl>
                                              <a:dgm id="{A439F6EB-1E49-4EC4-85F3-DC22F3F41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graphicEl>
                                              <a:dgm id="{A439F6EB-1E49-4EC4-85F3-DC22F3F41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200EDFC-049D-4119-A7B3-748D2C9A6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graphicEl>
                                              <a:dgm id="{A200EDFC-049D-4119-A7B3-748D2C9A6E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graphicEl>
                                              <a:dgm id="{A200EDFC-049D-4119-A7B3-748D2C9A6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graphicEl>
                                              <a:dgm id="{A200EDFC-049D-4119-A7B3-748D2C9A6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783E7FC-9E50-4A4F-B10D-778ABEF265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>
                                            <p:graphicEl>
                                              <a:dgm id="{2783E7FC-9E50-4A4F-B10D-778ABEF265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graphicEl>
                                              <a:dgm id="{2783E7FC-9E50-4A4F-B10D-778ABEF265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graphicEl>
                                              <a:dgm id="{2783E7FC-9E50-4A4F-B10D-778ABEF265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8931DA-EF2D-425E-9C3B-28359BD513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>
                                            <p:graphicEl>
                                              <a:dgm id="{C68931DA-EF2D-425E-9C3B-28359BD513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graphicEl>
                                              <a:dgm id="{C68931DA-EF2D-425E-9C3B-28359BD513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graphicEl>
                                              <a:dgm id="{C68931DA-EF2D-425E-9C3B-28359BD513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898BF2D-A7C5-4708-8BC9-9F1CF2BC3C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graphicEl>
                                              <a:dgm id="{0898BF2D-A7C5-4708-8BC9-9F1CF2BC3C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graphicEl>
                                              <a:dgm id="{0898BF2D-A7C5-4708-8BC9-9F1CF2BC3C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graphicEl>
                                              <a:dgm id="{0898BF2D-A7C5-4708-8BC9-9F1CF2BC3C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A4C6822-51A1-4954-8ECA-7215141A2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">
                                            <p:graphicEl>
                                              <a:dgm id="{AA4C6822-51A1-4954-8ECA-7215141A20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graphicEl>
                                              <a:dgm id="{AA4C6822-51A1-4954-8ECA-7215141A2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graphicEl>
                                              <a:dgm id="{AA4C6822-51A1-4954-8ECA-7215141A2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8A4B1F-9870-4A6E-A3AC-9D17B3D66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>
                                            <p:graphicEl>
                                              <a:dgm id="{838A4B1F-9870-4A6E-A3AC-9D17B3D66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>
                                            <p:graphicEl>
                                              <a:dgm id="{838A4B1F-9870-4A6E-A3AC-9D17B3D66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>
                                            <p:graphicEl>
                                              <a:dgm id="{838A4B1F-9870-4A6E-A3AC-9D17B3D66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C930D60-10FB-4908-9199-1DEF86260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">
                                            <p:graphicEl>
                                              <a:dgm id="{7C930D60-10FB-4908-9199-1DEF86260C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>
                                            <p:graphicEl>
                                              <a:dgm id="{7C930D60-10FB-4908-9199-1DEF86260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>
                                            <p:graphicEl>
                                              <a:dgm id="{7C930D60-10FB-4908-9199-1DEF86260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0F83DC-C012-4B11-8DD2-AB566158D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">
                                            <p:graphicEl>
                                              <a:dgm id="{BC0F83DC-C012-4B11-8DD2-AB566158D7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">
                                            <p:graphicEl>
                                              <a:dgm id="{BC0F83DC-C012-4B11-8DD2-AB566158D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">
                                            <p:graphicEl>
                                              <a:dgm id="{BC0F83DC-C012-4B11-8DD2-AB566158D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AAC1573-387A-49AA-B8A9-CF6E4BDA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7">
                                            <p:graphicEl>
                                              <a:dgm id="{2AAC1573-387A-49AA-B8A9-CF6E4BDAE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">
                                            <p:graphicEl>
                                              <a:dgm id="{2AAC1573-387A-49AA-B8A9-CF6E4BDA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">
                                            <p:graphicEl>
                                              <a:dgm id="{2AAC1573-387A-49AA-B8A9-CF6E4BDA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9AE3083-B72C-411D-BE6B-3C6201776B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">
                                            <p:graphicEl>
                                              <a:dgm id="{59AE3083-B72C-411D-BE6B-3C6201776B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">
                                            <p:graphicEl>
                                              <a:dgm id="{59AE3083-B72C-411D-BE6B-3C6201776B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">
                                            <p:graphicEl>
                                              <a:dgm id="{59AE3083-B72C-411D-BE6B-3C6201776B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92A833F-8B08-4F48-B58C-310BF451FB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">
                                            <p:graphicEl>
                                              <a:dgm id="{692A833F-8B08-4F48-B58C-310BF451FB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">
                                            <p:graphicEl>
                                              <a:dgm id="{692A833F-8B08-4F48-B58C-310BF451FB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">
                                            <p:graphicEl>
                                              <a:dgm id="{692A833F-8B08-4F48-B58C-310BF451FB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4A243A1-5A0C-4786-8405-7886E041D3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">
                                            <p:graphicEl>
                                              <a:dgm id="{54A243A1-5A0C-4786-8405-7886E041D3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">
                                            <p:graphicEl>
                                              <a:dgm id="{54A243A1-5A0C-4786-8405-7886E041D3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">
                                            <p:graphicEl>
                                              <a:dgm id="{54A243A1-5A0C-4786-8405-7886E041D3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Θέση περιεχομένου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17" y="1600200"/>
            <a:ext cx="6498166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15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13/14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733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22387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1/14</a:t>
            </a:r>
            <a:endParaRPr lang="el-GR" dirty="0"/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25959467"/>
              </p:ext>
            </p:extLst>
          </p:nvPr>
        </p:nvGraphicFramePr>
        <p:xfrm>
          <a:off x="179512" y="1196752"/>
          <a:ext cx="8784976" cy="5277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677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0D7AE83-5BBF-40A3-9FFF-4C02467A1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40D7AE83-5BBF-40A3-9FFF-4C02467A15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1AE231-A655-4F5B-8EBF-3628D68A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dgm id="{E51AE231-A655-4F5B-8EBF-3628D68AFD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970FF07-9881-4521-BEF0-73EB9041A5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graphicEl>
                                              <a:dgm id="{1970FF07-9881-4521-BEF0-73EB9041A5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C672027-ABDF-4A19-BC9D-C86A8F26D2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>
                                            <p:graphicEl>
                                              <a:dgm id="{8C672027-ABDF-4A19-BC9D-C86A8F26D2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143D9-8776-4345-8242-6BDBCA5BE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graphicEl>
                                              <a:dgm id="{142143D9-8776-4345-8242-6BDBCA5BE0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8B2445F-B50A-48C4-8977-6CE0FD84EE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58B2445F-B50A-48C4-8977-6CE0FD84EE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96D4334-CF25-48DE-9358-3ACE989492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graphicEl>
                                              <a:dgm id="{A96D4334-CF25-48DE-9358-3ACE989492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B5B4333-6AE0-4052-B63B-07C6CCF24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graphicEl>
                                              <a:dgm id="{1B5B4333-6AE0-4052-B63B-07C6CCF24E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1B19D65-2F89-4A1C-807B-DC1215D259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graphicEl>
                                              <a:dgm id="{81B19D65-2F89-4A1C-807B-DC1215D259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BD91C3B-AA1A-4039-A7AD-F001ADCAB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CBD91C3B-AA1A-4039-A7AD-F001ADCABB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0BF4B0C-D456-4934-A4AA-0B635FF60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>
                                            <p:graphicEl>
                                              <a:dgm id="{60BF4B0C-D456-4934-A4AA-0B635FF60F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751720E-7116-43BF-A7B5-4B643C1AF1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>
                                            <p:graphicEl>
                                              <a:dgm id="{2751720E-7116-43BF-A7B5-4B643C1AF1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FC3EB6E-268A-4FA7-89E7-2FED89CA13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dgm id="{6FC3EB6E-268A-4FA7-89E7-2FED89CA13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4692DF-6297-4547-AD4F-D13166A026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">
                                            <p:graphicEl>
                                              <a:dgm id="{134692DF-6297-4547-AD4F-D13166A026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19249010"/>
              </p:ext>
            </p:extLst>
          </p:nvPr>
        </p:nvGraphicFramePr>
        <p:xfrm>
          <a:off x="107504" y="908720"/>
          <a:ext cx="8712968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3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el-GR" dirty="0" smtClean="0"/>
              <a:t>6.2 Φορεισ κοινωνικοποιησησ/</a:t>
            </a:r>
            <a:r>
              <a:rPr lang="en-US" dirty="0" smtClean="0"/>
              <a:t> 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2/14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230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9C11E93-0C26-4569-9C24-1AD9DCC58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19C11E93-0C26-4569-9C24-1AD9DCC58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19C11E93-0C26-4569-9C24-1AD9DCC58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19C11E93-0C26-4569-9C24-1AD9DCC58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8829D3-16B7-433D-8E85-F6E9B88D3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8B8829D3-16B7-433D-8E85-F6E9B88D3D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8B8829D3-16B7-433D-8E85-F6E9B88D3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8B8829D3-16B7-433D-8E85-F6E9B88D3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FEB2107-830F-4737-B7DC-20D4CA17A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7FEB2107-830F-4737-B7DC-20D4CA17AF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7FEB2107-830F-4737-B7DC-20D4CA17A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7FEB2107-830F-4737-B7DC-20D4CA17A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1BB1B1-2DEB-4B25-9BF7-435C85981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BC1BB1B1-2DEB-4B25-9BF7-435C859819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BC1BB1B1-2DEB-4B25-9BF7-435C85981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BC1BB1B1-2DEB-4B25-9BF7-435C85981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8FC178-89FA-4145-AC60-7E755020B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5B8FC178-89FA-4145-AC60-7E755020BE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5B8FC178-89FA-4145-AC60-7E755020B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5B8FC178-89FA-4145-AC60-7E755020B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A8F934-06CD-4F1E-BF85-2E5CC9B718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E7A8F934-06CD-4F1E-BF85-2E5CC9B718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E7A8F934-06CD-4F1E-BF85-2E5CC9B718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E7A8F934-06CD-4F1E-BF85-2E5CC9B718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503580D-AE74-4C9D-8FD6-B37694CE7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dgm id="{B503580D-AE74-4C9D-8FD6-B37694CE79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graphicEl>
                                              <a:dgm id="{B503580D-AE74-4C9D-8FD6-B37694CE7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B503580D-AE74-4C9D-8FD6-B37694CE7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AEE9E06-FBE7-4EA6-98E5-B5AF52231E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graphicEl>
                                              <a:dgm id="{1AEE9E06-FBE7-4EA6-98E5-B5AF52231E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graphicEl>
                                              <a:dgm id="{1AEE9E06-FBE7-4EA6-98E5-B5AF52231E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graphicEl>
                                              <a:dgm id="{1AEE9E06-FBE7-4EA6-98E5-B5AF52231E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8D924E2-8EEA-48C2-B7E2-7D4AF1084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>
                                            <p:graphicEl>
                                              <a:dgm id="{68D924E2-8EEA-48C2-B7E2-7D4AF1084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graphicEl>
                                              <a:dgm id="{68D924E2-8EEA-48C2-B7E2-7D4AF1084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graphicEl>
                                              <a:dgm id="{68D924E2-8EEA-48C2-B7E2-7D4AF1084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918ABEC-BD9C-4791-A663-A8A78C40B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graphicEl>
                                              <a:dgm id="{8918ABEC-BD9C-4791-A663-A8A78C40B9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graphicEl>
                                              <a:dgm id="{8918ABEC-BD9C-4791-A663-A8A78C40B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graphicEl>
                                              <a:dgm id="{8918ABEC-BD9C-4791-A663-A8A78C40B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8F51357-65E0-4C25-B0B4-DD158D09E9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graphicEl>
                                              <a:dgm id="{C8F51357-65E0-4C25-B0B4-DD158D09E9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graphicEl>
                                              <a:dgm id="{C8F51357-65E0-4C25-B0B4-DD158D09E9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graphicEl>
                                              <a:dgm id="{C8F51357-65E0-4C25-B0B4-DD158D09E9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6172060"/>
              </p:ext>
            </p:extLst>
          </p:nvPr>
        </p:nvGraphicFramePr>
        <p:xfrm>
          <a:off x="179512" y="1124744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4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19239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3/14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43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27151582"/>
              </p:ext>
            </p:extLst>
          </p:nvPr>
        </p:nvGraphicFramePr>
        <p:xfrm>
          <a:off x="179512" y="1124744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5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19239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4/14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808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97666985"/>
              </p:ext>
            </p:extLst>
          </p:nvPr>
        </p:nvGraphicFramePr>
        <p:xfrm>
          <a:off x="179512" y="1196752"/>
          <a:ext cx="856895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6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34913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5/14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407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5F0E05E-4936-4D68-BCC2-9CE0C6C170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15F0E05E-4936-4D68-BCC2-9CE0C6C170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15F0E05E-4936-4D68-BCC2-9CE0C6C170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15F0E05E-4936-4D68-BCC2-9CE0C6C170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23C209-E454-467C-A9C1-2E5E586EB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E623C209-E454-467C-A9C1-2E5E586EB2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E623C209-E454-467C-A9C1-2E5E586EB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E623C209-E454-467C-A9C1-2E5E586EB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0D1A9C1-B2AF-46D2-91D8-5E02EDB9B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40D1A9C1-B2AF-46D2-91D8-5E02EDB9BD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40D1A9C1-B2AF-46D2-91D8-5E02EDB9B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40D1A9C1-B2AF-46D2-91D8-5E02EDB9B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612DD7B-1A80-40C0-8BFE-A03603501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5612DD7B-1A80-40C0-8BFE-A03603501F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5612DD7B-1A80-40C0-8BFE-A03603501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5612DD7B-1A80-40C0-8BFE-A03603501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42EF9FE-F903-4B1F-A9C9-BE1A6E772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542EF9FE-F903-4B1F-A9C9-BE1A6E7728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542EF9FE-F903-4B1F-A9C9-BE1A6E772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542EF9FE-F903-4B1F-A9C9-BE1A6E772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0C8EABC-1CE0-421E-971E-8268CBBDEB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graphicEl>
                                              <a:dgm id="{20C8EABC-1CE0-421E-971E-8268CBBDEB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graphicEl>
                                              <a:dgm id="{20C8EABC-1CE0-421E-971E-8268CBBDEB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graphicEl>
                                              <a:dgm id="{20C8EABC-1CE0-421E-971E-8268CBBDEB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2C57598-501D-44E2-B168-F90AAC8475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graphicEl>
                                              <a:dgm id="{A2C57598-501D-44E2-B168-F90AAC8475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graphicEl>
                                              <a:dgm id="{A2C57598-501D-44E2-B168-F90AAC8475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graphicEl>
                                              <a:dgm id="{A2C57598-501D-44E2-B168-F90AAC8475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6199E7-1BB6-4AE1-A1B0-B0892F935A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graphicEl>
                                              <a:dgm id="{076199E7-1BB6-4AE1-A1B0-B0892F935A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graphicEl>
                                              <a:dgm id="{076199E7-1BB6-4AE1-A1B0-B0892F935A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graphicEl>
                                              <a:dgm id="{076199E7-1BB6-4AE1-A1B0-B0892F935A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B43558-AC87-425B-BA5A-64442BFA2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graphicEl>
                                              <a:dgm id="{A1B43558-AC87-425B-BA5A-64442BFA29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graphicEl>
                                              <a:dgm id="{A1B43558-AC87-425B-BA5A-64442BFA2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graphicEl>
                                              <a:dgm id="{A1B43558-AC87-425B-BA5A-64442BFA2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39C696F-346A-4A07-BDF4-F426B1840F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graphicEl>
                                              <a:dgm id="{F39C696F-346A-4A07-BDF4-F426B1840F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graphicEl>
                                              <a:dgm id="{F39C696F-346A-4A07-BDF4-F426B1840F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graphicEl>
                                              <a:dgm id="{F39C696F-346A-4A07-BDF4-F426B1840F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10ECA8A-0946-4EF4-8AC6-FAB795251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>
                                            <p:graphicEl>
                                              <a:dgm id="{610ECA8A-0946-4EF4-8AC6-FAB7952515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graphicEl>
                                              <a:dgm id="{610ECA8A-0946-4EF4-8AC6-FAB795251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graphicEl>
                                              <a:dgm id="{610ECA8A-0946-4EF4-8AC6-FAB795251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46354325"/>
              </p:ext>
            </p:extLst>
          </p:nvPr>
        </p:nvGraphicFramePr>
        <p:xfrm>
          <a:off x="179512" y="1124744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7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19239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6/14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356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0077556"/>
              </p:ext>
            </p:extLst>
          </p:nvPr>
        </p:nvGraphicFramePr>
        <p:xfrm>
          <a:off x="0" y="1124744"/>
          <a:ext cx="860444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8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7/14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32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D0F8E9D-307C-4951-8813-C0BDB4DFC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AD0F8E9D-307C-4951-8813-C0BDB4DFC8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EEFDBFC-12AD-46C3-92E1-8BC7DE3488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0EEFDBFC-12AD-46C3-92E1-8BC7DE3488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EC4BEE-5E4D-488A-A56D-628D050387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13EC4BEE-5E4D-488A-A56D-628D050387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3E14E55-CDCC-4935-BFE9-616CDBF8CA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>
                                            <p:graphicEl>
                                              <a:dgm id="{63E14E55-CDCC-4935-BFE9-616CDBF8CA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15E9DA4-E536-414F-8B50-851635F458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>
                                            <p:graphicEl>
                                              <a:dgm id="{F15E9DA4-E536-414F-8B50-851635F458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5C68D8A-C81B-4400-8EF3-92D7D1BA1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graphicEl>
                                              <a:dgm id="{15C68D8A-C81B-4400-8EF3-92D7D1BA14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C12BA9A-A0A7-4032-B8EE-4E60AACBA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>
                                            <p:graphicEl>
                                              <a:dgm id="{3C12BA9A-A0A7-4032-B8EE-4E60AACBA9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2ABFEB-F059-41B5-8C4B-F07C9B32B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8E2ABFEB-F059-41B5-8C4B-F07C9B32BB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09A71EB-604B-4C8B-A992-528AE7EAB8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>
                                            <p:graphicEl>
                                              <a:dgm id="{B09A71EB-604B-4C8B-A992-528AE7EAB8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9FE19E-9E89-494E-8D77-5F78A96AD4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>
                                            <p:graphicEl>
                                              <a:dgm id="{DB9FE19E-9E89-494E-8D77-5F78A96AD4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A2A9F19-E862-4EBD-9C68-6678EE811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graphicEl>
                                              <a:dgm id="{1A2A9F19-E862-4EBD-9C68-6678EE811B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AABC33F-8E71-47B1-97E7-8D1E35599F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graphicEl>
                                              <a:dgm id="{FAABC33F-8E71-47B1-97E7-8D1E35599F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28017005"/>
              </p:ext>
            </p:extLst>
          </p:nvPr>
        </p:nvGraphicFramePr>
        <p:xfrm>
          <a:off x="457200" y="1600200"/>
          <a:ext cx="8363272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9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6.2 Φορεισ κοινωνικοποιησησ/</a:t>
            </a:r>
            <a:r>
              <a:rPr lang="el-GR" dirty="0" err="1" smtClean="0"/>
              <a:t>πολιτικοποιησησ</a:t>
            </a:r>
            <a:r>
              <a:rPr lang="el-GR" dirty="0" smtClean="0"/>
              <a:t> 8/14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693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5C12262-3E11-4B99-ABAC-E15D4B6A76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C5C12262-3E11-4B99-ABAC-E15D4B6A76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C5C12262-3E11-4B99-ABAC-E15D4B6A76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C5C12262-3E11-4B99-ABAC-E15D4B6A76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5A9C1F5-8379-4C5C-A74A-74EC30B8D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B5A9C1F5-8379-4C5C-A74A-74EC30B8D3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B5A9C1F5-8379-4C5C-A74A-74EC30B8D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B5A9C1F5-8379-4C5C-A74A-74EC30B8D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54DA015-2ACB-4E83-BAAE-122A6E5D1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B54DA015-2ACB-4E83-BAAE-122A6E5D14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B54DA015-2ACB-4E83-BAAE-122A6E5D1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B54DA015-2ACB-4E83-BAAE-122A6E5D1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E1281DE-26EB-4DA3-A31F-3F271CB9A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BE1281DE-26EB-4DA3-A31F-3F271CB9A4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BE1281DE-26EB-4DA3-A31F-3F271CB9A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BE1281DE-26EB-4DA3-A31F-3F271CB9A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C8A4FD5-9304-4978-B650-8C851F2C2C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9C8A4FD5-9304-4978-B650-8C851F2C2C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9C8A4FD5-9304-4978-B650-8C851F2C2C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9C8A4FD5-9304-4978-B650-8C851F2C2C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7EDDC69-E0BC-496F-AA99-28CE6597AE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graphicEl>
                                              <a:dgm id="{47EDDC69-E0BC-496F-AA99-28CE6597AE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graphicEl>
                                              <a:dgm id="{47EDDC69-E0BC-496F-AA99-28CE6597AE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graphicEl>
                                              <a:dgm id="{47EDDC69-E0BC-496F-AA99-28CE6597AE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DC87EC-520B-4E09-8995-0299648BAB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graphicEl>
                                              <a:dgm id="{4FDC87EC-520B-4E09-8995-0299648BAB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graphicEl>
                                              <a:dgm id="{4FDC87EC-520B-4E09-8995-0299648BAB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graphicEl>
                                              <a:dgm id="{4FDC87EC-520B-4E09-8995-0299648BAB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559E893-8AD6-4494-9FE4-BDA0ED052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graphicEl>
                                              <a:dgm id="{0559E893-8AD6-4494-9FE4-BDA0ED0527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graphicEl>
                                              <a:dgm id="{0559E893-8AD6-4494-9FE4-BDA0ED052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graphicEl>
                                              <a:dgm id="{0559E893-8AD6-4494-9FE4-BDA0ED052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F07DC3B-C337-4D94-A69C-A3140FD9D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graphicEl>
                                              <a:dgm id="{6F07DC3B-C337-4D94-A69C-A3140FD9D1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graphicEl>
                                              <a:dgm id="{6F07DC3B-C337-4D94-A69C-A3140FD9D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graphicEl>
                                              <a:dgm id="{6F07DC3B-C337-4D94-A69C-A3140FD9D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inonikoiis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koinonikoiisi</Template>
  <TotalTime>64</TotalTime>
  <Words>350</Words>
  <Application>Microsoft Office PowerPoint</Application>
  <PresentationFormat>Προβολή στην οθόνη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koinonikoiisi</vt:lpstr>
      <vt:lpstr>ΚΕΦΑΛΑΙΟ 6ο – ΚΟΙΝΩΝΙΚΟΠΟΙΗΣΗ ΚΑΙ ΠΟΛΙΤΙΚΟΠΟΙΗΣΗ</vt:lpstr>
      <vt:lpstr>6.2 Φορεισ κοινωνικοποιησησ/πολιτικοποιησησ 1/14</vt:lpstr>
      <vt:lpstr>6.2 Φορεισ κοινωνικοποιησησ/ πολιτικοποιησησ 2/14</vt:lpstr>
      <vt:lpstr>6.2 Φορεισ κοινωνικοποιησησ/πολιτικοποιησησ 3/14</vt:lpstr>
      <vt:lpstr>6.2 Φορεισ κοινωνικοποιησησ/πολιτικοποιησησ 4/14</vt:lpstr>
      <vt:lpstr>6.2 Φορεισ κοινωνικοποιησησ/πολιτικοποιησησ 5/14</vt:lpstr>
      <vt:lpstr>6.2 Φορεισ κοινωνικοποιησησ/πολιτικοποιησησ 6/14</vt:lpstr>
      <vt:lpstr>6.2 Φορεισ κοινωνικοποιησησ/πολιτικοποιησησ 7/14</vt:lpstr>
      <vt:lpstr>6.2 Φορεισ κοινωνικοποιησησ/πολιτικοποιησησ 8/14</vt:lpstr>
      <vt:lpstr>6.2 Φορεισ κοινωνικοποιησησ/πολιτικοποιησησ 9/14</vt:lpstr>
      <vt:lpstr>6.2 Φορεισ κοινωνικοποιησησ/πολιτικοποιησησ 10/14</vt:lpstr>
      <vt:lpstr>6.2 Φορεισ κοινωνικοποιησησ/πολιτικοποιησησ 11/14</vt:lpstr>
      <vt:lpstr>6.2 Φορεισ κοινωνικοποιησησ/πολιτικοποιησησ 12/14</vt:lpstr>
      <vt:lpstr>6.2 Φορεισ κοινωνικοποιησησ/πολιτικοποιησησ</vt:lpstr>
      <vt:lpstr>6.2 Φορεισ κοινωνικοποιησησ/πολιτικοποιησησ 13/14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ΚΕΦΑΛΑΙΟ 6ο – ΚΟΙΝΩΝΙΚΟΠΟΙΗΣΗ ΚΑΙ ΠΟΛΙΤΙΚΟΠΟΙΗΣΗ</dc:title>
  <dc:creator>user</dc:creator>
  <cp:lastModifiedBy>user</cp:lastModifiedBy>
  <cp:revision>3</cp:revision>
  <cp:lastPrinted>2014-11-22T11:09:04Z</cp:lastPrinted>
  <dcterms:created xsi:type="dcterms:W3CDTF">2017-01-11T18:56:52Z</dcterms:created>
  <dcterms:modified xsi:type="dcterms:W3CDTF">2017-01-11T20:02:33Z</dcterms:modified>
</cp:coreProperties>
</file>