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453" r:id="rId2"/>
    <p:sldId id="474" r:id="rId3"/>
    <p:sldId id="475" r:id="rId4"/>
    <p:sldId id="476" r:id="rId5"/>
    <p:sldId id="480" r:id="rId6"/>
    <p:sldId id="477" r:id="rId7"/>
    <p:sldId id="478" r:id="rId8"/>
    <p:sldId id="479" r:id="rId9"/>
    <p:sldId id="481" r:id="rId10"/>
    <p:sldId id="482" r:id="rId11"/>
    <p:sldId id="483" r:id="rId12"/>
    <p:sldId id="484" r:id="rId13"/>
    <p:sldId id="485" r:id="rId14"/>
    <p:sldId id="486" r:id="rId15"/>
  </p:sldIdLst>
  <p:sldSz cx="9144000" cy="6858000" type="screen4x3"/>
  <p:notesSz cx="688181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822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5C2B9-D972-4819-A80B-1859713AB6AD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C33E3244-3603-4AE1-BB95-E9CEB36643E0}">
      <dgm:prSet phldrT="[Κείμενο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Κοινωνικοποίηση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45A29-6641-4F5A-912B-C6B01DA9D160}" type="parTrans" cxnId="{C42E23D0-94B7-41B9-9272-4E7FB272BE36}">
      <dgm:prSet/>
      <dgm:spPr/>
      <dgm:t>
        <a:bodyPr/>
        <a:lstStyle/>
        <a:p>
          <a:endParaRPr lang="el-GR"/>
        </a:p>
      </dgm:t>
    </dgm:pt>
    <dgm:pt modelId="{E7C92F62-4C4D-4122-B99C-DB68328C1D10}" type="sibTrans" cxnId="{C42E23D0-94B7-41B9-9272-4E7FB272BE36}">
      <dgm:prSet/>
      <dgm:spPr/>
      <dgm:t>
        <a:bodyPr/>
        <a:lstStyle/>
        <a:p>
          <a:endParaRPr lang="el-GR"/>
        </a:p>
      </dgm:t>
    </dgm:pt>
    <dgm:pt modelId="{7F099164-EBCC-48F6-BCC4-DBC3DD1BCE8A}">
      <dgm:prSet phldrT="[Κείμενο]" custT="1"/>
      <dgm:spPr/>
      <dgm:t>
        <a:bodyPr/>
        <a:lstStyle/>
        <a:p>
          <a:r>
            <a:rPr lang="el-GR" sz="3200" dirty="0" smtClean="0"/>
            <a:t>Ένταξη και ενσωμάτωση στο κοινωνικό σύνολο</a:t>
          </a:r>
          <a:endParaRPr lang="el-GR" sz="3200" dirty="0"/>
        </a:p>
      </dgm:t>
    </dgm:pt>
    <dgm:pt modelId="{F0820F2B-84EA-4DB0-9031-BAB6BE026878}" type="parTrans" cxnId="{418E4394-EB34-4468-BAEA-C41C38ECF926}">
      <dgm:prSet/>
      <dgm:spPr/>
      <dgm:t>
        <a:bodyPr/>
        <a:lstStyle/>
        <a:p>
          <a:endParaRPr lang="el-GR"/>
        </a:p>
      </dgm:t>
    </dgm:pt>
    <dgm:pt modelId="{3C5F6082-6A57-44D3-9FB3-908C7D78EDDD}" type="sibTrans" cxnId="{418E4394-EB34-4468-BAEA-C41C38ECF926}">
      <dgm:prSet/>
      <dgm:spPr/>
      <dgm:t>
        <a:bodyPr/>
        <a:lstStyle/>
        <a:p>
          <a:endParaRPr lang="el-GR"/>
        </a:p>
      </dgm:t>
    </dgm:pt>
    <dgm:pt modelId="{EE17E76A-890E-4A86-A92B-0D3062BAF6E0}">
      <dgm:prSet phldrT="[Κείμενο]" custT="1"/>
      <dgm:spPr/>
      <dgm:t>
        <a:bodyPr/>
        <a:lstStyle/>
        <a:p>
          <a:r>
            <a:rPr lang="el-GR" sz="3200" dirty="0" smtClean="0"/>
            <a:t>Εκμάθηση αξιών, κανόνων (κουλτούρας)</a:t>
          </a:r>
          <a:endParaRPr lang="el-GR" sz="3200" dirty="0"/>
        </a:p>
      </dgm:t>
    </dgm:pt>
    <dgm:pt modelId="{0474AB15-0629-4A9F-A235-6AE3E51B8E75}" type="parTrans" cxnId="{A1FF1891-4599-4850-9400-0196473BF4BA}">
      <dgm:prSet/>
      <dgm:spPr/>
      <dgm:t>
        <a:bodyPr/>
        <a:lstStyle/>
        <a:p>
          <a:endParaRPr lang="el-GR"/>
        </a:p>
      </dgm:t>
    </dgm:pt>
    <dgm:pt modelId="{D2312D87-BCDD-4508-8D8B-21FE939CF734}" type="sibTrans" cxnId="{A1FF1891-4599-4850-9400-0196473BF4BA}">
      <dgm:prSet/>
      <dgm:spPr/>
      <dgm:t>
        <a:bodyPr/>
        <a:lstStyle/>
        <a:p>
          <a:endParaRPr lang="el-GR"/>
        </a:p>
      </dgm:t>
    </dgm:pt>
    <dgm:pt modelId="{9FDECCED-522E-4CA9-8518-5F3CB0FFBD6B}">
      <dgm:prSet phldrT="[Κείμενο]" custT="1"/>
      <dgm:spPr/>
      <dgm:t>
        <a:bodyPr/>
        <a:lstStyle/>
        <a:p>
          <a:r>
            <a:rPr lang="el-GR" sz="3200" dirty="0" smtClean="0"/>
            <a:t>Οριοθέτηση ορθών συμπεριφορών</a:t>
          </a:r>
          <a:endParaRPr lang="el-GR" sz="3200" dirty="0"/>
        </a:p>
      </dgm:t>
    </dgm:pt>
    <dgm:pt modelId="{E6EB6760-1671-4ED7-9996-57DEE9021B83}" type="parTrans" cxnId="{33B0CB23-E47F-497F-BC87-922A85F93890}">
      <dgm:prSet/>
      <dgm:spPr/>
      <dgm:t>
        <a:bodyPr/>
        <a:lstStyle/>
        <a:p>
          <a:endParaRPr lang="el-GR"/>
        </a:p>
      </dgm:t>
    </dgm:pt>
    <dgm:pt modelId="{C3E6C28A-12DF-47DB-BA1D-A17136DF4D12}" type="sibTrans" cxnId="{33B0CB23-E47F-497F-BC87-922A85F93890}">
      <dgm:prSet/>
      <dgm:spPr/>
      <dgm:t>
        <a:bodyPr/>
        <a:lstStyle/>
        <a:p>
          <a:endParaRPr lang="el-GR"/>
        </a:p>
      </dgm:t>
    </dgm:pt>
    <dgm:pt modelId="{DC47CDA6-9250-4BBE-9E1F-18972AFC7DE8}">
      <dgm:prSet phldrT="[Κείμενο]" custT="1"/>
      <dgm:spPr/>
      <dgm:t>
        <a:bodyPr/>
        <a:lstStyle/>
        <a:p>
          <a:r>
            <a:rPr lang="el-GR" sz="2800" dirty="0" smtClean="0"/>
            <a:t>Οριοθέτηση μέσων άσκησης δικαιωμάτων και εκπλήρωσης υποχρεώσεων</a:t>
          </a:r>
          <a:endParaRPr lang="el-GR" sz="2800" dirty="0"/>
        </a:p>
      </dgm:t>
    </dgm:pt>
    <dgm:pt modelId="{5E3C21CB-B5E4-4561-B810-A0F6BC3030DD}" type="parTrans" cxnId="{1843C7F5-644E-4522-BD50-B348DF86BE9C}">
      <dgm:prSet/>
      <dgm:spPr/>
      <dgm:t>
        <a:bodyPr/>
        <a:lstStyle/>
        <a:p>
          <a:endParaRPr lang="el-GR"/>
        </a:p>
      </dgm:t>
    </dgm:pt>
    <dgm:pt modelId="{9F5B9CA2-446B-4BFA-B099-9FE666B133B5}" type="sibTrans" cxnId="{1843C7F5-644E-4522-BD50-B348DF86BE9C}">
      <dgm:prSet/>
      <dgm:spPr/>
      <dgm:t>
        <a:bodyPr/>
        <a:lstStyle/>
        <a:p>
          <a:endParaRPr lang="el-GR"/>
        </a:p>
      </dgm:t>
    </dgm:pt>
    <dgm:pt modelId="{2A1657A2-CC8F-4F01-BBDD-3D87BCF4782B}" type="pres">
      <dgm:prSet presAssocID="{4F55C2B9-D972-4819-A80B-1859713AB6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7A274C1-EBAF-4244-807C-8A32D8D1F64E}" type="pres">
      <dgm:prSet presAssocID="{4F55C2B9-D972-4819-A80B-1859713AB6AD}" presName="matrix" presStyleCnt="0"/>
      <dgm:spPr/>
      <dgm:t>
        <a:bodyPr/>
        <a:lstStyle/>
        <a:p>
          <a:endParaRPr lang="el-GR"/>
        </a:p>
      </dgm:t>
    </dgm:pt>
    <dgm:pt modelId="{A91DD539-486C-4D52-AF82-8BB700C3F520}" type="pres">
      <dgm:prSet presAssocID="{4F55C2B9-D972-4819-A80B-1859713AB6AD}" presName="tile1" presStyleLbl="node1" presStyleIdx="0" presStyleCnt="4"/>
      <dgm:spPr/>
      <dgm:t>
        <a:bodyPr/>
        <a:lstStyle/>
        <a:p>
          <a:endParaRPr lang="el-GR"/>
        </a:p>
      </dgm:t>
    </dgm:pt>
    <dgm:pt modelId="{2E620EA1-9CFE-424E-8975-BF72BCB449E3}" type="pres">
      <dgm:prSet presAssocID="{4F55C2B9-D972-4819-A80B-1859713AB6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50E13B-D068-4DA2-9153-1518E43E1BA2}" type="pres">
      <dgm:prSet presAssocID="{4F55C2B9-D972-4819-A80B-1859713AB6AD}" presName="tile2" presStyleLbl="node1" presStyleIdx="1" presStyleCnt="4"/>
      <dgm:spPr/>
      <dgm:t>
        <a:bodyPr/>
        <a:lstStyle/>
        <a:p>
          <a:endParaRPr lang="el-GR"/>
        </a:p>
      </dgm:t>
    </dgm:pt>
    <dgm:pt modelId="{D58A2F8C-71C7-48BC-9115-EBEE15EA0BE5}" type="pres">
      <dgm:prSet presAssocID="{4F55C2B9-D972-4819-A80B-1859713AB6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4DE49-7E80-43C3-A72B-6295557294C0}" type="pres">
      <dgm:prSet presAssocID="{4F55C2B9-D972-4819-A80B-1859713AB6AD}" presName="tile3" presStyleLbl="node1" presStyleIdx="2" presStyleCnt="4"/>
      <dgm:spPr/>
      <dgm:t>
        <a:bodyPr/>
        <a:lstStyle/>
        <a:p>
          <a:endParaRPr lang="el-GR"/>
        </a:p>
      </dgm:t>
    </dgm:pt>
    <dgm:pt modelId="{D795142A-047E-41E6-A61D-15F1AD0BE18A}" type="pres">
      <dgm:prSet presAssocID="{4F55C2B9-D972-4819-A80B-1859713AB6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FD39C6-DA0A-4763-ABC6-4E215E39D36B}" type="pres">
      <dgm:prSet presAssocID="{4F55C2B9-D972-4819-A80B-1859713AB6AD}" presName="tile4" presStyleLbl="node1" presStyleIdx="3" presStyleCnt="4"/>
      <dgm:spPr/>
      <dgm:t>
        <a:bodyPr/>
        <a:lstStyle/>
        <a:p>
          <a:endParaRPr lang="el-GR"/>
        </a:p>
      </dgm:t>
    </dgm:pt>
    <dgm:pt modelId="{48DFE2B4-26B8-43D5-BA40-31EF2F8B06CE}" type="pres">
      <dgm:prSet presAssocID="{4F55C2B9-D972-4819-A80B-1859713AB6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BE2F45-7645-4797-8E20-C8E002E07E23}" type="pres">
      <dgm:prSet presAssocID="{4F55C2B9-D972-4819-A80B-1859713AB6A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A1FF1891-4599-4850-9400-0196473BF4BA}" srcId="{C33E3244-3603-4AE1-BB95-E9CEB36643E0}" destId="{EE17E76A-890E-4A86-A92B-0D3062BAF6E0}" srcOrd="1" destOrd="0" parTransId="{0474AB15-0629-4A9F-A235-6AE3E51B8E75}" sibTransId="{D2312D87-BCDD-4508-8D8B-21FE939CF734}"/>
    <dgm:cxn modelId="{C42E23D0-94B7-41B9-9272-4E7FB272BE36}" srcId="{4F55C2B9-D972-4819-A80B-1859713AB6AD}" destId="{C33E3244-3603-4AE1-BB95-E9CEB36643E0}" srcOrd="0" destOrd="0" parTransId="{B1245A29-6641-4F5A-912B-C6B01DA9D160}" sibTransId="{E7C92F62-4C4D-4122-B99C-DB68328C1D10}"/>
    <dgm:cxn modelId="{1843C7F5-644E-4522-BD50-B348DF86BE9C}" srcId="{C33E3244-3603-4AE1-BB95-E9CEB36643E0}" destId="{DC47CDA6-9250-4BBE-9E1F-18972AFC7DE8}" srcOrd="3" destOrd="0" parTransId="{5E3C21CB-B5E4-4561-B810-A0F6BC3030DD}" sibTransId="{9F5B9CA2-446B-4BFA-B099-9FE666B133B5}"/>
    <dgm:cxn modelId="{D3EF2BB7-B32A-49A0-B386-3E28455B399D}" type="presOf" srcId="{EE17E76A-890E-4A86-A92B-0D3062BAF6E0}" destId="{D58A2F8C-71C7-48BC-9115-EBEE15EA0BE5}" srcOrd="1" destOrd="0" presId="urn:microsoft.com/office/officeart/2005/8/layout/matrix1"/>
    <dgm:cxn modelId="{33B0CB23-E47F-497F-BC87-922A85F93890}" srcId="{C33E3244-3603-4AE1-BB95-E9CEB36643E0}" destId="{9FDECCED-522E-4CA9-8518-5F3CB0FFBD6B}" srcOrd="2" destOrd="0" parTransId="{E6EB6760-1671-4ED7-9996-57DEE9021B83}" sibTransId="{C3E6C28A-12DF-47DB-BA1D-A17136DF4D12}"/>
    <dgm:cxn modelId="{3F9800A6-29F8-4CD4-B6F9-035890CB1766}" type="presOf" srcId="{9FDECCED-522E-4CA9-8518-5F3CB0FFBD6B}" destId="{2BC4DE49-7E80-43C3-A72B-6295557294C0}" srcOrd="0" destOrd="0" presId="urn:microsoft.com/office/officeart/2005/8/layout/matrix1"/>
    <dgm:cxn modelId="{D17351E8-EC4B-4ED5-BED2-056C39CC0646}" type="presOf" srcId="{7F099164-EBCC-48F6-BCC4-DBC3DD1BCE8A}" destId="{2E620EA1-9CFE-424E-8975-BF72BCB449E3}" srcOrd="1" destOrd="0" presId="urn:microsoft.com/office/officeart/2005/8/layout/matrix1"/>
    <dgm:cxn modelId="{418E4394-EB34-4468-BAEA-C41C38ECF926}" srcId="{C33E3244-3603-4AE1-BB95-E9CEB36643E0}" destId="{7F099164-EBCC-48F6-BCC4-DBC3DD1BCE8A}" srcOrd="0" destOrd="0" parTransId="{F0820F2B-84EA-4DB0-9031-BAB6BE026878}" sibTransId="{3C5F6082-6A57-44D3-9FB3-908C7D78EDDD}"/>
    <dgm:cxn modelId="{F730F38B-CBC2-4A2C-AAC7-1E69894B3737}" type="presOf" srcId="{9FDECCED-522E-4CA9-8518-5F3CB0FFBD6B}" destId="{D795142A-047E-41E6-A61D-15F1AD0BE18A}" srcOrd="1" destOrd="0" presId="urn:microsoft.com/office/officeart/2005/8/layout/matrix1"/>
    <dgm:cxn modelId="{459080A9-4419-452E-91E4-F1DF56A55BA9}" type="presOf" srcId="{EE17E76A-890E-4A86-A92B-0D3062BAF6E0}" destId="{0250E13B-D068-4DA2-9153-1518E43E1BA2}" srcOrd="0" destOrd="0" presId="urn:microsoft.com/office/officeart/2005/8/layout/matrix1"/>
    <dgm:cxn modelId="{494ABD06-F53F-416E-A13E-3F03714128A3}" type="presOf" srcId="{C33E3244-3603-4AE1-BB95-E9CEB36643E0}" destId="{C3BE2F45-7645-4797-8E20-C8E002E07E23}" srcOrd="0" destOrd="0" presId="urn:microsoft.com/office/officeart/2005/8/layout/matrix1"/>
    <dgm:cxn modelId="{DC1C0D77-1C49-4218-8495-F2C8AAF9B21E}" type="presOf" srcId="{DC47CDA6-9250-4BBE-9E1F-18972AFC7DE8}" destId="{62FD39C6-DA0A-4763-ABC6-4E215E39D36B}" srcOrd="0" destOrd="0" presId="urn:microsoft.com/office/officeart/2005/8/layout/matrix1"/>
    <dgm:cxn modelId="{4164B228-8F63-4F0A-9D21-21F7CE48D00C}" type="presOf" srcId="{7F099164-EBCC-48F6-BCC4-DBC3DD1BCE8A}" destId="{A91DD539-486C-4D52-AF82-8BB700C3F520}" srcOrd="0" destOrd="0" presId="urn:microsoft.com/office/officeart/2005/8/layout/matrix1"/>
    <dgm:cxn modelId="{E3187F23-BD22-4816-9BAC-0B4053C053C6}" type="presOf" srcId="{DC47CDA6-9250-4BBE-9E1F-18972AFC7DE8}" destId="{48DFE2B4-26B8-43D5-BA40-31EF2F8B06CE}" srcOrd="1" destOrd="0" presId="urn:microsoft.com/office/officeart/2005/8/layout/matrix1"/>
    <dgm:cxn modelId="{0B69C613-D01C-47A7-B828-936073A6F12C}" type="presOf" srcId="{4F55C2B9-D972-4819-A80B-1859713AB6AD}" destId="{2A1657A2-CC8F-4F01-BBDD-3D87BCF4782B}" srcOrd="0" destOrd="0" presId="urn:microsoft.com/office/officeart/2005/8/layout/matrix1"/>
    <dgm:cxn modelId="{B612D159-C07D-44D2-86BA-B0A64AE09406}" type="presParOf" srcId="{2A1657A2-CC8F-4F01-BBDD-3D87BCF4782B}" destId="{67A274C1-EBAF-4244-807C-8A32D8D1F64E}" srcOrd="0" destOrd="0" presId="urn:microsoft.com/office/officeart/2005/8/layout/matrix1"/>
    <dgm:cxn modelId="{AA4B4BE5-F80D-4D6D-B469-68EE5588B4B7}" type="presParOf" srcId="{67A274C1-EBAF-4244-807C-8A32D8D1F64E}" destId="{A91DD539-486C-4D52-AF82-8BB700C3F520}" srcOrd="0" destOrd="0" presId="urn:microsoft.com/office/officeart/2005/8/layout/matrix1"/>
    <dgm:cxn modelId="{4B41E31B-B5F6-4530-B8C3-C56F668895D3}" type="presParOf" srcId="{67A274C1-EBAF-4244-807C-8A32D8D1F64E}" destId="{2E620EA1-9CFE-424E-8975-BF72BCB449E3}" srcOrd="1" destOrd="0" presId="urn:microsoft.com/office/officeart/2005/8/layout/matrix1"/>
    <dgm:cxn modelId="{705EF08B-31AF-42FF-A6D0-046EB0714AE1}" type="presParOf" srcId="{67A274C1-EBAF-4244-807C-8A32D8D1F64E}" destId="{0250E13B-D068-4DA2-9153-1518E43E1BA2}" srcOrd="2" destOrd="0" presId="urn:microsoft.com/office/officeart/2005/8/layout/matrix1"/>
    <dgm:cxn modelId="{D9640453-409E-42BE-B596-D3F97E7A9C6C}" type="presParOf" srcId="{67A274C1-EBAF-4244-807C-8A32D8D1F64E}" destId="{D58A2F8C-71C7-48BC-9115-EBEE15EA0BE5}" srcOrd="3" destOrd="0" presId="urn:microsoft.com/office/officeart/2005/8/layout/matrix1"/>
    <dgm:cxn modelId="{264F865F-D2D1-465C-A536-1BE1F112F8E8}" type="presParOf" srcId="{67A274C1-EBAF-4244-807C-8A32D8D1F64E}" destId="{2BC4DE49-7E80-43C3-A72B-6295557294C0}" srcOrd="4" destOrd="0" presId="urn:microsoft.com/office/officeart/2005/8/layout/matrix1"/>
    <dgm:cxn modelId="{B9819C49-5092-41C1-844D-905BFC480C1C}" type="presParOf" srcId="{67A274C1-EBAF-4244-807C-8A32D8D1F64E}" destId="{D795142A-047E-41E6-A61D-15F1AD0BE18A}" srcOrd="5" destOrd="0" presId="urn:microsoft.com/office/officeart/2005/8/layout/matrix1"/>
    <dgm:cxn modelId="{2F71DC40-7632-4B60-9F56-DC92D63A121B}" type="presParOf" srcId="{67A274C1-EBAF-4244-807C-8A32D8D1F64E}" destId="{62FD39C6-DA0A-4763-ABC6-4E215E39D36B}" srcOrd="6" destOrd="0" presId="urn:microsoft.com/office/officeart/2005/8/layout/matrix1"/>
    <dgm:cxn modelId="{381D69B9-B242-49AC-91CE-0C2459FA73AF}" type="presParOf" srcId="{67A274C1-EBAF-4244-807C-8A32D8D1F64E}" destId="{48DFE2B4-26B8-43D5-BA40-31EF2F8B06CE}" srcOrd="7" destOrd="0" presId="urn:microsoft.com/office/officeart/2005/8/layout/matrix1"/>
    <dgm:cxn modelId="{5101989D-5342-4172-9DA5-9EBE54E04FAB}" type="presParOf" srcId="{2A1657A2-CC8F-4F01-BBDD-3D87BCF4782B}" destId="{C3BE2F45-7645-4797-8E20-C8E002E07E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369A7A-1BFD-4D25-901B-6AC4D631E93A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83ADFA76-F900-45A1-A756-727BB9F165A3}">
      <dgm:prSet phldrT="[Κείμενο]"/>
      <dgm:spPr/>
      <dgm:t>
        <a:bodyPr/>
        <a:lstStyle/>
        <a:p>
          <a:r>
            <a:rPr lang="el-GR" dirty="0" smtClean="0"/>
            <a:t>Το περιεχόμενο της πολιτικοποίησης </a:t>
          </a:r>
          <a:endParaRPr lang="el-GR" dirty="0"/>
        </a:p>
      </dgm:t>
    </dgm:pt>
    <dgm:pt modelId="{E2D11A02-248B-4111-AA3A-7DA29D572336}" type="parTrans" cxnId="{EF6428F3-2048-4BEF-99D7-01D218741B39}">
      <dgm:prSet/>
      <dgm:spPr/>
      <dgm:t>
        <a:bodyPr/>
        <a:lstStyle/>
        <a:p>
          <a:endParaRPr lang="el-GR"/>
        </a:p>
      </dgm:t>
    </dgm:pt>
    <dgm:pt modelId="{4504E178-6577-4055-AA4B-3039D18FA158}" type="sibTrans" cxnId="{EF6428F3-2048-4BEF-99D7-01D218741B39}">
      <dgm:prSet/>
      <dgm:spPr/>
      <dgm:t>
        <a:bodyPr/>
        <a:lstStyle/>
        <a:p>
          <a:endParaRPr lang="el-GR"/>
        </a:p>
      </dgm:t>
    </dgm:pt>
    <dgm:pt modelId="{76E3A6F8-EFD0-4F5A-BDFD-D9271EAB2135}">
      <dgm:prSet phldrT="[Κείμενο]"/>
      <dgm:spPr/>
      <dgm:t>
        <a:bodyPr/>
        <a:lstStyle/>
        <a:p>
          <a:r>
            <a:rPr lang="el-GR" dirty="0" smtClean="0"/>
            <a:t>Μεταβάλλεται στην πορεία του χρόνου</a:t>
          </a:r>
          <a:endParaRPr lang="el-GR" dirty="0"/>
        </a:p>
      </dgm:t>
    </dgm:pt>
    <dgm:pt modelId="{DD16102B-113D-4FBC-ADB7-C2DDFA53973C}" type="parTrans" cxnId="{559706B7-0D3F-4C28-A87D-54758C7571A8}">
      <dgm:prSet/>
      <dgm:spPr/>
      <dgm:t>
        <a:bodyPr/>
        <a:lstStyle/>
        <a:p>
          <a:endParaRPr lang="el-GR"/>
        </a:p>
      </dgm:t>
    </dgm:pt>
    <dgm:pt modelId="{43638C74-66F0-40DC-9086-E5B3E76AC450}" type="sibTrans" cxnId="{559706B7-0D3F-4C28-A87D-54758C7571A8}">
      <dgm:prSet/>
      <dgm:spPr/>
      <dgm:t>
        <a:bodyPr/>
        <a:lstStyle/>
        <a:p>
          <a:endParaRPr lang="el-GR"/>
        </a:p>
      </dgm:t>
    </dgm:pt>
    <dgm:pt modelId="{A9C2061C-B8A3-4AFE-8CC9-4B01835CFDF5}">
      <dgm:prSet phldrT="[Κείμενο]"/>
      <dgm:spPr/>
      <dgm:t>
        <a:bodyPr/>
        <a:lstStyle/>
        <a:p>
          <a:r>
            <a:rPr lang="el-GR" dirty="0" smtClean="0"/>
            <a:t>Εξαρτάται από τις κοινωνικές και πολιτικές εξελίξεις</a:t>
          </a:r>
          <a:endParaRPr lang="el-GR" dirty="0"/>
        </a:p>
      </dgm:t>
    </dgm:pt>
    <dgm:pt modelId="{A8F07055-25AD-4AA8-AB13-221C9CFF3F82}" type="parTrans" cxnId="{3770ECE7-929D-4BE4-9C8A-3EFBE3D27B9A}">
      <dgm:prSet/>
      <dgm:spPr/>
      <dgm:t>
        <a:bodyPr/>
        <a:lstStyle/>
        <a:p>
          <a:endParaRPr lang="el-GR"/>
        </a:p>
      </dgm:t>
    </dgm:pt>
    <dgm:pt modelId="{B73C6C29-9303-4F57-BC2F-A880E0ACA6E7}" type="sibTrans" cxnId="{3770ECE7-929D-4BE4-9C8A-3EFBE3D27B9A}">
      <dgm:prSet/>
      <dgm:spPr/>
      <dgm:t>
        <a:bodyPr/>
        <a:lstStyle/>
        <a:p>
          <a:endParaRPr lang="el-GR"/>
        </a:p>
      </dgm:t>
    </dgm:pt>
    <dgm:pt modelId="{3575AF6A-8D51-4741-A15D-6E8A5F128E1B}">
      <dgm:prSet phldrT="[Κείμενο]"/>
      <dgm:spPr/>
      <dgm:t>
        <a:bodyPr/>
        <a:lstStyle/>
        <a:p>
          <a:r>
            <a:rPr lang="el-GR" dirty="0" smtClean="0"/>
            <a:t>Του εκάστοτε κοινωνικού-πολιτικού συστήματος</a:t>
          </a:r>
          <a:endParaRPr lang="el-GR" dirty="0"/>
        </a:p>
      </dgm:t>
    </dgm:pt>
    <dgm:pt modelId="{B731C696-21F2-44E4-966B-8E208B0B9E60}" type="parTrans" cxnId="{10F6524A-4237-498F-81BA-3155D988CCB2}">
      <dgm:prSet/>
      <dgm:spPr/>
      <dgm:t>
        <a:bodyPr/>
        <a:lstStyle/>
        <a:p>
          <a:endParaRPr lang="el-GR"/>
        </a:p>
      </dgm:t>
    </dgm:pt>
    <dgm:pt modelId="{F4C5090D-8BBD-450D-B11D-275D0B9D3BE2}" type="sibTrans" cxnId="{10F6524A-4237-498F-81BA-3155D988CCB2}">
      <dgm:prSet/>
      <dgm:spPr/>
      <dgm:t>
        <a:bodyPr/>
        <a:lstStyle/>
        <a:p>
          <a:endParaRPr lang="el-GR"/>
        </a:p>
      </dgm:t>
    </dgm:pt>
    <dgm:pt modelId="{75506AD3-70A4-43D2-A920-426966A26422}" type="pres">
      <dgm:prSet presAssocID="{95369A7A-1BFD-4D25-901B-6AC4D631E9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E739E78-FF72-4B35-8CD1-7F10FD34E7E5}" type="pres">
      <dgm:prSet presAssocID="{95369A7A-1BFD-4D25-901B-6AC4D631E93A}" presName="tSp" presStyleCnt="0"/>
      <dgm:spPr/>
    </dgm:pt>
    <dgm:pt modelId="{1EC5012C-3986-4CE1-9D0F-782D790CDC0B}" type="pres">
      <dgm:prSet presAssocID="{95369A7A-1BFD-4D25-901B-6AC4D631E93A}" presName="bSp" presStyleCnt="0"/>
      <dgm:spPr/>
    </dgm:pt>
    <dgm:pt modelId="{BE29DC9C-43BB-40E0-8C3E-1A0D21BD6E78}" type="pres">
      <dgm:prSet presAssocID="{95369A7A-1BFD-4D25-901B-6AC4D631E93A}" presName="process" presStyleCnt="0"/>
      <dgm:spPr/>
    </dgm:pt>
    <dgm:pt modelId="{0EFDC450-7B1F-4ED5-9556-9A8BD5A28BCC}" type="pres">
      <dgm:prSet presAssocID="{83ADFA76-F900-45A1-A756-727BB9F165A3}" presName="composite1" presStyleCnt="0"/>
      <dgm:spPr/>
    </dgm:pt>
    <dgm:pt modelId="{E9C92D23-C248-48D0-9B80-C11AA20B113A}" type="pres">
      <dgm:prSet presAssocID="{83ADFA76-F900-45A1-A756-727BB9F165A3}" presName="dummyNode1" presStyleLbl="node1" presStyleIdx="0" presStyleCnt="2"/>
      <dgm:spPr/>
    </dgm:pt>
    <dgm:pt modelId="{9D713354-D2BC-49E5-BBF5-525671BEF269}" type="pres">
      <dgm:prSet presAssocID="{83ADFA76-F900-45A1-A756-727BB9F165A3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9480F8-1DA2-49B9-B18B-50B19AEC940E}" type="pres">
      <dgm:prSet presAssocID="{83ADFA76-F900-45A1-A756-727BB9F165A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EFDCC0-AFC2-425B-9864-550F294DB71B}" type="pres">
      <dgm:prSet presAssocID="{83ADFA76-F900-45A1-A756-727BB9F165A3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07375F-F6CD-4B0E-8072-77F3FE09E007}" type="pres">
      <dgm:prSet presAssocID="{83ADFA76-F900-45A1-A756-727BB9F165A3}" presName="connSite1" presStyleCnt="0"/>
      <dgm:spPr/>
    </dgm:pt>
    <dgm:pt modelId="{C1FD1553-1297-4972-9642-1673F3EF4E89}" type="pres">
      <dgm:prSet presAssocID="{4504E178-6577-4055-AA4B-3039D18FA158}" presName="Name9" presStyleLbl="sibTrans2D1" presStyleIdx="0" presStyleCnt="1"/>
      <dgm:spPr/>
      <dgm:t>
        <a:bodyPr/>
        <a:lstStyle/>
        <a:p>
          <a:endParaRPr lang="el-GR"/>
        </a:p>
      </dgm:t>
    </dgm:pt>
    <dgm:pt modelId="{711B3498-18EB-4B98-B02E-0B34C0AC8145}" type="pres">
      <dgm:prSet presAssocID="{A9C2061C-B8A3-4AFE-8CC9-4B01835CFDF5}" presName="composite2" presStyleCnt="0"/>
      <dgm:spPr/>
    </dgm:pt>
    <dgm:pt modelId="{944DC769-C109-41A8-B7BC-4028668B627A}" type="pres">
      <dgm:prSet presAssocID="{A9C2061C-B8A3-4AFE-8CC9-4B01835CFDF5}" presName="dummyNode2" presStyleLbl="node1" presStyleIdx="0" presStyleCnt="2"/>
      <dgm:spPr/>
    </dgm:pt>
    <dgm:pt modelId="{EB547E19-5D8D-4BEC-8CAB-FF572B4410C2}" type="pres">
      <dgm:prSet presAssocID="{A9C2061C-B8A3-4AFE-8CC9-4B01835CFDF5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DB1DE5-6FB4-4C66-8255-C7FEC1446DE6}" type="pres">
      <dgm:prSet presAssocID="{A9C2061C-B8A3-4AFE-8CC9-4B01835CFDF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734A8D-B973-4BE5-B960-53E6B3B7A8B8}" type="pres">
      <dgm:prSet presAssocID="{A9C2061C-B8A3-4AFE-8CC9-4B01835CFDF5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4CD946-EEBE-45F1-BAF8-2F804C41B85C}" type="pres">
      <dgm:prSet presAssocID="{A9C2061C-B8A3-4AFE-8CC9-4B01835CFDF5}" presName="connSite2" presStyleCnt="0"/>
      <dgm:spPr/>
    </dgm:pt>
  </dgm:ptLst>
  <dgm:cxnLst>
    <dgm:cxn modelId="{FF38B97E-E3DC-4C03-9AD6-FDFCC5722AFF}" type="presOf" srcId="{76E3A6F8-EFD0-4F5A-BDFD-D9271EAB2135}" destId="{9D713354-D2BC-49E5-BBF5-525671BEF269}" srcOrd="0" destOrd="0" presId="urn:microsoft.com/office/officeart/2005/8/layout/hProcess4"/>
    <dgm:cxn modelId="{559706B7-0D3F-4C28-A87D-54758C7571A8}" srcId="{83ADFA76-F900-45A1-A756-727BB9F165A3}" destId="{76E3A6F8-EFD0-4F5A-BDFD-D9271EAB2135}" srcOrd="0" destOrd="0" parTransId="{DD16102B-113D-4FBC-ADB7-C2DDFA53973C}" sibTransId="{43638C74-66F0-40DC-9086-E5B3E76AC450}"/>
    <dgm:cxn modelId="{8517DE0D-511F-4EF6-B3D6-AD5E6F2CA0E5}" type="presOf" srcId="{A9C2061C-B8A3-4AFE-8CC9-4B01835CFDF5}" destId="{2E734A8D-B973-4BE5-B960-53E6B3B7A8B8}" srcOrd="0" destOrd="0" presId="urn:microsoft.com/office/officeart/2005/8/layout/hProcess4"/>
    <dgm:cxn modelId="{3AD98101-F12F-41A1-B5A6-CD586CD55527}" type="presOf" srcId="{3575AF6A-8D51-4741-A15D-6E8A5F128E1B}" destId="{7BDB1DE5-6FB4-4C66-8255-C7FEC1446DE6}" srcOrd="1" destOrd="0" presId="urn:microsoft.com/office/officeart/2005/8/layout/hProcess4"/>
    <dgm:cxn modelId="{876ACC36-60DE-4C72-A0E3-027B9E8E3AB7}" type="presOf" srcId="{4504E178-6577-4055-AA4B-3039D18FA158}" destId="{C1FD1553-1297-4972-9642-1673F3EF4E89}" srcOrd="0" destOrd="0" presId="urn:microsoft.com/office/officeart/2005/8/layout/hProcess4"/>
    <dgm:cxn modelId="{45912EAD-AFBC-4F6D-B2D4-4E6911F3ABCC}" type="presOf" srcId="{3575AF6A-8D51-4741-A15D-6E8A5F128E1B}" destId="{EB547E19-5D8D-4BEC-8CAB-FF572B4410C2}" srcOrd="0" destOrd="0" presId="urn:microsoft.com/office/officeart/2005/8/layout/hProcess4"/>
    <dgm:cxn modelId="{3770ECE7-929D-4BE4-9C8A-3EFBE3D27B9A}" srcId="{95369A7A-1BFD-4D25-901B-6AC4D631E93A}" destId="{A9C2061C-B8A3-4AFE-8CC9-4B01835CFDF5}" srcOrd="1" destOrd="0" parTransId="{A8F07055-25AD-4AA8-AB13-221C9CFF3F82}" sibTransId="{B73C6C29-9303-4F57-BC2F-A880E0ACA6E7}"/>
    <dgm:cxn modelId="{EF6428F3-2048-4BEF-99D7-01D218741B39}" srcId="{95369A7A-1BFD-4D25-901B-6AC4D631E93A}" destId="{83ADFA76-F900-45A1-A756-727BB9F165A3}" srcOrd="0" destOrd="0" parTransId="{E2D11A02-248B-4111-AA3A-7DA29D572336}" sibTransId="{4504E178-6577-4055-AA4B-3039D18FA158}"/>
    <dgm:cxn modelId="{8B6CFB61-77ED-4E7F-8A2D-122913B12DE7}" type="presOf" srcId="{95369A7A-1BFD-4D25-901B-6AC4D631E93A}" destId="{75506AD3-70A4-43D2-A920-426966A26422}" srcOrd="0" destOrd="0" presId="urn:microsoft.com/office/officeart/2005/8/layout/hProcess4"/>
    <dgm:cxn modelId="{60C8F18C-467C-48CE-BF74-8A402AD63181}" type="presOf" srcId="{83ADFA76-F900-45A1-A756-727BB9F165A3}" destId="{CBEFDCC0-AFC2-425B-9864-550F294DB71B}" srcOrd="0" destOrd="0" presId="urn:microsoft.com/office/officeart/2005/8/layout/hProcess4"/>
    <dgm:cxn modelId="{10F6524A-4237-498F-81BA-3155D988CCB2}" srcId="{A9C2061C-B8A3-4AFE-8CC9-4B01835CFDF5}" destId="{3575AF6A-8D51-4741-A15D-6E8A5F128E1B}" srcOrd="0" destOrd="0" parTransId="{B731C696-21F2-44E4-966B-8E208B0B9E60}" sibTransId="{F4C5090D-8BBD-450D-B11D-275D0B9D3BE2}"/>
    <dgm:cxn modelId="{E59986EE-0EC5-41AB-BDB6-F494D1FC14B0}" type="presOf" srcId="{76E3A6F8-EFD0-4F5A-BDFD-D9271EAB2135}" destId="{FF9480F8-1DA2-49B9-B18B-50B19AEC940E}" srcOrd="1" destOrd="0" presId="urn:microsoft.com/office/officeart/2005/8/layout/hProcess4"/>
    <dgm:cxn modelId="{4115B893-2D2A-448C-A8FF-F2E7DDAA71C8}" type="presParOf" srcId="{75506AD3-70A4-43D2-A920-426966A26422}" destId="{FE739E78-FF72-4B35-8CD1-7F10FD34E7E5}" srcOrd="0" destOrd="0" presId="urn:microsoft.com/office/officeart/2005/8/layout/hProcess4"/>
    <dgm:cxn modelId="{03D1C508-0BDA-4C8F-9DB9-0C80F6D571B9}" type="presParOf" srcId="{75506AD3-70A4-43D2-A920-426966A26422}" destId="{1EC5012C-3986-4CE1-9D0F-782D790CDC0B}" srcOrd="1" destOrd="0" presId="urn:microsoft.com/office/officeart/2005/8/layout/hProcess4"/>
    <dgm:cxn modelId="{A2E68326-AE4B-49ED-8087-A71E2BA73D9A}" type="presParOf" srcId="{75506AD3-70A4-43D2-A920-426966A26422}" destId="{BE29DC9C-43BB-40E0-8C3E-1A0D21BD6E78}" srcOrd="2" destOrd="0" presId="urn:microsoft.com/office/officeart/2005/8/layout/hProcess4"/>
    <dgm:cxn modelId="{C9261170-E43A-4D65-B073-33A56343C00C}" type="presParOf" srcId="{BE29DC9C-43BB-40E0-8C3E-1A0D21BD6E78}" destId="{0EFDC450-7B1F-4ED5-9556-9A8BD5A28BCC}" srcOrd="0" destOrd="0" presId="urn:microsoft.com/office/officeart/2005/8/layout/hProcess4"/>
    <dgm:cxn modelId="{25945B14-A949-4F74-83A4-45EA9FBE7E35}" type="presParOf" srcId="{0EFDC450-7B1F-4ED5-9556-9A8BD5A28BCC}" destId="{E9C92D23-C248-48D0-9B80-C11AA20B113A}" srcOrd="0" destOrd="0" presId="urn:microsoft.com/office/officeart/2005/8/layout/hProcess4"/>
    <dgm:cxn modelId="{3B58D7D1-CF98-4F24-B4E7-65A1A0013675}" type="presParOf" srcId="{0EFDC450-7B1F-4ED5-9556-9A8BD5A28BCC}" destId="{9D713354-D2BC-49E5-BBF5-525671BEF269}" srcOrd="1" destOrd="0" presId="urn:microsoft.com/office/officeart/2005/8/layout/hProcess4"/>
    <dgm:cxn modelId="{73FB76B3-5711-47A3-BE38-E6B2DA41CFDF}" type="presParOf" srcId="{0EFDC450-7B1F-4ED5-9556-9A8BD5A28BCC}" destId="{FF9480F8-1DA2-49B9-B18B-50B19AEC940E}" srcOrd="2" destOrd="0" presId="urn:microsoft.com/office/officeart/2005/8/layout/hProcess4"/>
    <dgm:cxn modelId="{5C89884E-E65F-4896-B6D7-73C6C8A5964C}" type="presParOf" srcId="{0EFDC450-7B1F-4ED5-9556-9A8BD5A28BCC}" destId="{CBEFDCC0-AFC2-425B-9864-550F294DB71B}" srcOrd="3" destOrd="0" presId="urn:microsoft.com/office/officeart/2005/8/layout/hProcess4"/>
    <dgm:cxn modelId="{78B0C436-B5F4-4371-9A77-98B3E9BCF80E}" type="presParOf" srcId="{0EFDC450-7B1F-4ED5-9556-9A8BD5A28BCC}" destId="{1707375F-F6CD-4B0E-8072-77F3FE09E007}" srcOrd="4" destOrd="0" presId="urn:microsoft.com/office/officeart/2005/8/layout/hProcess4"/>
    <dgm:cxn modelId="{870798CA-11D8-4FAB-A824-B05E215BA5AE}" type="presParOf" srcId="{BE29DC9C-43BB-40E0-8C3E-1A0D21BD6E78}" destId="{C1FD1553-1297-4972-9642-1673F3EF4E89}" srcOrd="1" destOrd="0" presId="urn:microsoft.com/office/officeart/2005/8/layout/hProcess4"/>
    <dgm:cxn modelId="{AC1E32CB-E55A-4920-849A-1ED0FEBD71CA}" type="presParOf" srcId="{BE29DC9C-43BB-40E0-8C3E-1A0D21BD6E78}" destId="{711B3498-18EB-4B98-B02E-0B34C0AC8145}" srcOrd="2" destOrd="0" presId="urn:microsoft.com/office/officeart/2005/8/layout/hProcess4"/>
    <dgm:cxn modelId="{52295287-C69A-4542-86C7-43D552DFFAD5}" type="presParOf" srcId="{711B3498-18EB-4B98-B02E-0B34C0AC8145}" destId="{944DC769-C109-41A8-B7BC-4028668B627A}" srcOrd="0" destOrd="0" presId="urn:microsoft.com/office/officeart/2005/8/layout/hProcess4"/>
    <dgm:cxn modelId="{3D62A0C9-9FAE-415E-A0B0-94CD06287B7A}" type="presParOf" srcId="{711B3498-18EB-4B98-B02E-0B34C0AC8145}" destId="{EB547E19-5D8D-4BEC-8CAB-FF572B4410C2}" srcOrd="1" destOrd="0" presId="urn:microsoft.com/office/officeart/2005/8/layout/hProcess4"/>
    <dgm:cxn modelId="{21E0E78F-F043-47A9-82D7-8243F24CBA3A}" type="presParOf" srcId="{711B3498-18EB-4B98-B02E-0B34C0AC8145}" destId="{7BDB1DE5-6FB4-4C66-8255-C7FEC1446DE6}" srcOrd="2" destOrd="0" presId="urn:microsoft.com/office/officeart/2005/8/layout/hProcess4"/>
    <dgm:cxn modelId="{58E2FBAE-7478-44D7-9C20-09A1ECA9FF29}" type="presParOf" srcId="{711B3498-18EB-4B98-B02E-0B34C0AC8145}" destId="{2E734A8D-B973-4BE5-B960-53E6B3B7A8B8}" srcOrd="3" destOrd="0" presId="urn:microsoft.com/office/officeart/2005/8/layout/hProcess4"/>
    <dgm:cxn modelId="{FB1C5837-ED4F-4B7A-A0EE-F800A18C59BD}" type="presParOf" srcId="{711B3498-18EB-4B98-B02E-0B34C0AC8145}" destId="{394CD946-EEBE-45F1-BAF8-2F804C41B8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A4132E-5758-433F-B0E4-AC8FF309C99B}" type="doc">
      <dgm:prSet loTypeId="urn:microsoft.com/office/officeart/2009/3/layout/OpposingIdeas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D257A10E-6EBF-4F51-B115-A66206AEB04C}">
      <dgm:prSet phldrT="[Κείμενο]"/>
      <dgm:spPr/>
      <dgm:t>
        <a:bodyPr/>
        <a:lstStyle/>
        <a:p>
          <a:r>
            <a:rPr lang="el-GR" dirty="0" smtClean="0"/>
            <a:t>Δημοκρατικό σύστημα</a:t>
          </a:r>
          <a:endParaRPr lang="el-GR" dirty="0"/>
        </a:p>
      </dgm:t>
    </dgm:pt>
    <dgm:pt modelId="{A09F496C-156E-4D67-AAF8-46291475F12D}" type="parTrans" cxnId="{0C0F3E3C-8261-4A8F-9732-99EBA0900FE0}">
      <dgm:prSet/>
      <dgm:spPr/>
      <dgm:t>
        <a:bodyPr/>
        <a:lstStyle/>
        <a:p>
          <a:endParaRPr lang="el-GR"/>
        </a:p>
      </dgm:t>
    </dgm:pt>
    <dgm:pt modelId="{E8012249-13B2-41FF-A838-B7D9E35C321A}" type="sibTrans" cxnId="{0C0F3E3C-8261-4A8F-9732-99EBA0900FE0}">
      <dgm:prSet/>
      <dgm:spPr/>
      <dgm:t>
        <a:bodyPr/>
        <a:lstStyle/>
        <a:p>
          <a:endParaRPr lang="el-GR"/>
        </a:p>
      </dgm:t>
    </dgm:pt>
    <dgm:pt modelId="{D82B1083-1634-4C3F-81C2-019FCC223E0F}">
      <dgm:prSet phldrT="[Κείμενο]"/>
      <dgm:spPr/>
      <dgm:t>
        <a:bodyPr/>
        <a:lstStyle/>
        <a:p>
          <a:r>
            <a:rPr lang="el-GR" dirty="0" smtClean="0"/>
            <a:t>Επιδιώκεται η συμμετοχή του πολίτη.</a:t>
          </a:r>
          <a:endParaRPr lang="el-GR" dirty="0"/>
        </a:p>
      </dgm:t>
    </dgm:pt>
    <dgm:pt modelId="{A7A96974-336A-416B-9038-44296475D836}" type="parTrans" cxnId="{9C141CFF-01CF-483B-8AD6-D71AD616ABA7}">
      <dgm:prSet/>
      <dgm:spPr/>
      <dgm:t>
        <a:bodyPr/>
        <a:lstStyle/>
        <a:p>
          <a:endParaRPr lang="el-GR"/>
        </a:p>
      </dgm:t>
    </dgm:pt>
    <dgm:pt modelId="{A527F6CA-AE16-46FB-8BEE-3A9C6D5EF52C}" type="sibTrans" cxnId="{9C141CFF-01CF-483B-8AD6-D71AD616ABA7}">
      <dgm:prSet/>
      <dgm:spPr/>
      <dgm:t>
        <a:bodyPr/>
        <a:lstStyle/>
        <a:p>
          <a:endParaRPr lang="el-GR"/>
        </a:p>
      </dgm:t>
    </dgm:pt>
    <dgm:pt modelId="{D64FAA96-4DEF-4CE3-96EA-23D89A41B27E}">
      <dgm:prSet phldrT="[Κείμενο]"/>
      <dgm:spPr/>
      <dgm:t>
        <a:bodyPr/>
        <a:lstStyle/>
        <a:p>
          <a:r>
            <a:rPr lang="el-GR" dirty="0" smtClean="0"/>
            <a:t>Αυταρχικό σύστημα</a:t>
          </a:r>
          <a:endParaRPr lang="el-GR" dirty="0"/>
        </a:p>
      </dgm:t>
    </dgm:pt>
    <dgm:pt modelId="{979781E1-B0BF-43E9-BD6D-6EB000E6783E}" type="parTrans" cxnId="{F84D63E4-9FAC-4CE2-BBC5-201D4D979AC4}">
      <dgm:prSet/>
      <dgm:spPr/>
      <dgm:t>
        <a:bodyPr/>
        <a:lstStyle/>
        <a:p>
          <a:endParaRPr lang="el-GR"/>
        </a:p>
      </dgm:t>
    </dgm:pt>
    <dgm:pt modelId="{4262118C-446E-45C1-AF77-A086AFC4B03A}" type="sibTrans" cxnId="{F84D63E4-9FAC-4CE2-BBC5-201D4D979AC4}">
      <dgm:prSet/>
      <dgm:spPr/>
      <dgm:t>
        <a:bodyPr/>
        <a:lstStyle/>
        <a:p>
          <a:endParaRPr lang="el-GR"/>
        </a:p>
      </dgm:t>
    </dgm:pt>
    <dgm:pt modelId="{D199826F-7DDF-4500-8104-FC981F843DA8}">
      <dgm:prSet phldrT="[Κείμενο]"/>
      <dgm:spPr/>
      <dgm:t>
        <a:bodyPr/>
        <a:lstStyle/>
        <a:p>
          <a:r>
            <a:rPr lang="el-GR" dirty="0" smtClean="0"/>
            <a:t>Η συμμετοχή του πολίτη φοβίζει.</a:t>
          </a:r>
          <a:endParaRPr lang="el-GR" dirty="0"/>
        </a:p>
      </dgm:t>
    </dgm:pt>
    <dgm:pt modelId="{8435041F-B05C-4346-B728-B216108BD44E}" type="parTrans" cxnId="{3AC94560-21A3-4330-93BE-3061C8A0BAE9}">
      <dgm:prSet/>
      <dgm:spPr/>
      <dgm:t>
        <a:bodyPr/>
        <a:lstStyle/>
        <a:p>
          <a:endParaRPr lang="el-GR"/>
        </a:p>
      </dgm:t>
    </dgm:pt>
    <dgm:pt modelId="{FBA2F0ED-4556-43A7-A372-E9DDD26E93A8}" type="sibTrans" cxnId="{3AC94560-21A3-4330-93BE-3061C8A0BAE9}">
      <dgm:prSet/>
      <dgm:spPr/>
      <dgm:t>
        <a:bodyPr/>
        <a:lstStyle/>
        <a:p>
          <a:endParaRPr lang="el-GR"/>
        </a:p>
      </dgm:t>
    </dgm:pt>
    <dgm:pt modelId="{CA7B8A11-B1D2-4D4F-9949-CD68125E2120}" type="pres">
      <dgm:prSet presAssocID="{99A4132E-5758-433F-B0E4-AC8FF309C99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CF83017-9078-4C61-A6CF-C9011C7F9DEC}" type="pres">
      <dgm:prSet presAssocID="{99A4132E-5758-433F-B0E4-AC8FF309C99B}" presName="Background" presStyleLbl="node1" presStyleIdx="0" presStyleCnt="1"/>
      <dgm:spPr/>
    </dgm:pt>
    <dgm:pt modelId="{E69C7403-2DC5-48F7-BF52-1E75FB0F1B92}" type="pres">
      <dgm:prSet presAssocID="{99A4132E-5758-433F-B0E4-AC8FF309C99B}" presName="Divider" presStyleLbl="callout" presStyleIdx="0" presStyleCnt="1"/>
      <dgm:spPr/>
    </dgm:pt>
    <dgm:pt modelId="{B88CF903-9318-4E31-92C8-647F2CC2A362}" type="pres">
      <dgm:prSet presAssocID="{99A4132E-5758-433F-B0E4-AC8FF309C99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FBC047-90FE-4BE3-BE3D-ADEE5D5EB8E8}" type="pres">
      <dgm:prSet presAssocID="{99A4132E-5758-433F-B0E4-AC8FF309C99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F0EE2A-D9A3-459A-A459-C383CAD98EC5}" type="pres">
      <dgm:prSet presAssocID="{99A4132E-5758-433F-B0E4-AC8FF309C99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25D4591D-4F5B-4A1C-8CDE-376255FD6C87}" type="pres">
      <dgm:prSet presAssocID="{99A4132E-5758-433F-B0E4-AC8FF309C99B}" presName="ParentShape1" presStyleLbl="alignImgPlace1" presStyleIdx="0" presStyleCnt="2">
        <dgm:presLayoutVars/>
      </dgm:prSet>
      <dgm:spPr/>
      <dgm:t>
        <a:bodyPr/>
        <a:lstStyle/>
        <a:p>
          <a:endParaRPr lang="el-GR"/>
        </a:p>
      </dgm:t>
    </dgm:pt>
    <dgm:pt modelId="{6A46BD05-50D0-42F8-8BB9-A00CD4D22F83}" type="pres">
      <dgm:prSet presAssocID="{99A4132E-5758-433F-B0E4-AC8FF309C99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FDC4929C-FEC4-4FC8-81B4-0B7FA04D2E79}" type="pres">
      <dgm:prSet presAssocID="{99A4132E-5758-433F-B0E4-AC8FF309C99B}" presName="ParentShape2" presStyleLbl="alignImgPlace1" presStyleIdx="1" presStyleCnt="2">
        <dgm:presLayoutVars/>
      </dgm:prSet>
      <dgm:spPr/>
      <dgm:t>
        <a:bodyPr/>
        <a:lstStyle/>
        <a:p>
          <a:endParaRPr lang="el-GR"/>
        </a:p>
      </dgm:t>
    </dgm:pt>
  </dgm:ptLst>
  <dgm:cxnLst>
    <dgm:cxn modelId="{060ECE44-05EC-4DBE-9251-1861C08A0E69}" type="presOf" srcId="{D199826F-7DDF-4500-8104-FC981F843DA8}" destId="{29FBC047-90FE-4BE3-BE3D-ADEE5D5EB8E8}" srcOrd="0" destOrd="0" presId="urn:microsoft.com/office/officeart/2009/3/layout/OpposingIdeas"/>
    <dgm:cxn modelId="{F84D63E4-9FAC-4CE2-BBC5-201D4D979AC4}" srcId="{99A4132E-5758-433F-B0E4-AC8FF309C99B}" destId="{D64FAA96-4DEF-4CE3-96EA-23D89A41B27E}" srcOrd="1" destOrd="0" parTransId="{979781E1-B0BF-43E9-BD6D-6EB000E6783E}" sibTransId="{4262118C-446E-45C1-AF77-A086AFC4B03A}"/>
    <dgm:cxn modelId="{D38E41DD-D094-40CC-99FB-112D249B8BE8}" type="presOf" srcId="{D257A10E-6EBF-4F51-B115-A66206AEB04C}" destId="{25D4591D-4F5B-4A1C-8CDE-376255FD6C87}" srcOrd="1" destOrd="0" presId="urn:microsoft.com/office/officeart/2009/3/layout/OpposingIdeas"/>
    <dgm:cxn modelId="{8995215C-AC35-4A18-8D9D-4498BCFF2D98}" type="presOf" srcId="{D82B1083-1634-4C3F-81C2-019FCC223E0F}" destId="{B88CF903-9318-4E31-92C8-647F2CC2A362}" srcOrd="0" destOrd="0" presId="urn:microsoft.com/office/officeart/2009/3/layout/OpposingIdeas"/>
    <dgm:cxn modelId="{6C7DDD60-415F-4B53-B9FB-5AF2EBCE29D6}" type="presOf" srcId="{D257A10E-6EBF-4F51-B115-A66206AEB04C}" destId="{7BF0EE2A-D9A3-459A-A459-C383CAD98EC5}" srcOrd="0" destOrd="0" presId="urn:microsoft.com/office/officeart/2009/3/layout/OpposingIdeas"/>
    <dgm:cxn modelId="{0FE981F6-059B-4672-A222-8015D66A5188}" type="presOf" srcId="{D64FAA96-4DEF-4CE3-96EA-23D89A41B27E}" destId="{6A46BD05-50D0-42F8-8BB9-A00CD4D22F83}" srcOrd="0" destOrd="0" presId="urn:microsoft.com/office/officeart/2009/3/layout/OpposingIdeas"/>
    <dgm:cxn modelId="{0C0F3E3C-8261-4A8F-9732-99EBA0900FE0}" srcId="{99A4132E-5758-433F-B0E4-AC8FF309C99B}" destId="{D257A10E-6EBF-4F51-B115-A66206AEB04C}" srcOrd="0" destOrd="0" parTransId="{A09F496C-156E-4D67-AAF8-46291475F12D}" sibTransId="{E8012249-13B2-41FF-A838-B7D9E35C321A}"/>
    <dgm:cxn modelId="{3AC94560-21A3-4330-93BE-3061C8A0BAE9}" srcId="{D64FAA96-4DEF-4CE3-96EA-23D89A41B27E}" destId="{D199826F-7DDF-4500-8104-FC981F843DA8}" srcOrd="0" destOrd="0" parTransId="{8435041F-B05C-4346-B728-B216108BD44E}" sibTransId="{FBA2F0ED-4556-43A7-A372-E9DDD26E93A8}"/>
    <dgm:cxn modelId="{EFD5929F-487B-4BDD-82FA-9AB23E1EB550}" type="presOf" srcId="{99A4132E-5758-433F-B0E4-AC8FF309C99B}" destId="{CA7B8A11-B1D2-4D4F-9949-CD68125E2120}" srcOrd="0" destOrd="0" presId="urn:microsoft.com/office/officeart/2009/3/layout/OpposingIdeas"/>
    <dgm:cxn modelId="{9C141CFF-01CF-483B-8AD6-D71AD616ABA7}" srcId="{D257A10E-6EBF-4F51-B115-A66206AEB04C}" destId="{D82B1083-1634-4C3F-81C2-019FCC223E0F}" srcOrd="0" destOrd="0" parTransId="{A7A96974-336A-416B-9038-44296475D836}" sibTransId="{A527F6CA-AE16-46FB-8BEE-3A9C6D5EF52C}"/>
    <dgm:cxn modelId="{57D6CC69-47EC-4949-A049-4725A5285000}" type="presOf" srcId="{D64FAA96-4DEF-4CE3-96EA-23D89A41B27E}" destId="{FDC4929C-FEC4-4FC8-81B4-0B7FA04D2E79}" srcOrd="1" destOrd="0" presId="urn:microsoft.com/office/officeart/2009/3/layout/OpposingIdeas"/>
    <dgm:cxn modelId="{7A853B53-F8A6-498E-A9F5-110B5B76E6CD}" type="presParOf" srcId="{CA7B8A11-B1D2-4D4F-9949-CD68125E2120}" destId="{4CF83017-9078-4C61-A6CF-C9011C7F9DEC}" srcOrd="0" destOrd="0" presId="urn:microsoft.com/office/officeart/2009/3/layout/OpposingIdeas"/>
    <dgm:cxn modelId="{9572E57C-58AA-4586-8CE3-0353CA1AF359}" type="presParOf" srcId="{CA7B8A11-B1D2-4D4F-9949-CD68125E2120}" destId="{E69C7403-2DC5-48F7-BF52-1E75FB0F1B92}" srcOrd="1" destOrd="0" presId="urn:microsoft.com/office/officeart/2009/3/layout/OpposingIdeas"/>
    <dgm:cxn modelId="{2ECCB044-901E-4029-8006-B16AFD62B56D}" type="presParOf" srcId="{CA7B8A11-B1D2-4D4F-9949-CD68125E2120}" destId="{B88CF903-9318-4E31-92C8-647F2CC2A362}" srcOrd="2" destOrd="0" presId="urn:microsoft.com/office/officeart/2009/3/layout/OpposingIdeas"/>
    <dgm:cxn modelId="{699FEC3D-092C-4E61-A285-97858AE6377C}" type="presParOf" srcId="{CA7B8A11-B1D2-4D4F-9949-CD68125E2120}" destId="{29FBC047-90FE-4BE3-BE3D-ADEE5D5EB8E8}" srcOrd="3" destOrd="0" presId="urn:microsoft.com/office/officeart/2009/3/layout/OpposingIdeas"/>
    <dgm:cxn modelId="{FBB4AFF4-8B5D-4D8E-8C2E-94E915D1BDB0}" type="presParOf" srcId="{CA7B8A11-B1D2-4D4F-9949-CD68125E2120}" destId="{7BF0EE2A-D9A3-459A-A459-C383CAD98EC5}" srcOrd="4" destOrd="0" presId="urn:microsoft.com/office/officeart/2009/3/layout/OpposingIdeas"/>
    <dgm:cxn modelId="{77918109-6C3E-4217-903E-2874AA4D2BBD}" type="presParOf" srcId="{CA7B8A11-B1D2-4D4F-9949-CD68125E2120}" destId="{25D4591D-4F5B-4A1C-8CDE-376255FD6C87}" srcOrd="5" destOrd="0" presId="urn:microsoft.com/office/officeart/2009/3/layout/OpposingIdeas"/>
    <dgm:cxn modelId="{A26C704F-7CF2-40CF-B151-9F26105765BA}" type="presParOf" srcId="{CA7B8A11-B1D2-4D4F-9949-CD68125E2120}" destId="{6A46BD05-50D0-42F8-8BB9-A00CD4D22F83}" srcOrd="6" destOrd="0" presId="urn:microsoft.com/office/officeart/2009/3/layout/OpposingIdeas"/>
    <dgm:cxn modelId="{91FB210E-A6F4-4AE4-997D-55558F04162B}" type="presParOf" srcId="{CA7B8A11-B1D2-4D4F-9949-CD68125E2120}" destId="{FDC4929C-FEC4-4FC8-81B4-0B7FA04D2E7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5B3649-FF67-42EA-8DF5-B064FC84534D}" type="doc">
      <dgm:prSet loTypeId="urn:microsoft.com/office/officeart/2011/layout/CircleProcess" loCatId="process" qsTypeId="urn:microsoft.com/office/officeart/2005/8/quickstyle/simple5" qsCatId="simple" csTypeId="urn:microsoft.com/office/officeart/2005/8/colors/colorful3" csCatId="colorful" phldr="1"/>
      <dgm:spPr/>
    </dgm:pt>
    <dgm:pt modelId="{F09DA5C0-CEDB-462A-B2C5-DEB0247FE021}">
      <dgm:prSet phldrT="[Κείμενο]"/>
      <dgm:spPr/>
      <dgm:t>
        <a:bodyPr/>
        <a:lstStyle/>
        <a:p>
          <a:r>
            <a:rPr lang="el-GR" dirty="0" smtClean="0"/>
            <a:t>Η πολιτεία </a:t>
          </a:r>
          <a:endParaRPr lang="el-GR" dirty="0"/>
        </a:p>
      </dgm:t>
    </dgm:pt>
    <dgm:pt modelId="{072A5538-F869-4D47-A86D-06298C425C68}" type="parTrans" cxnId="{9F7BAB59-ADD2-441F-8B39-5FC75816B76C}">
      <dgm:prSet/>
      <dgm:spPr/>
      <dgm:t>
        <a:bodyPr/>
        <a:lstStyle/>
        <a:p>
          <a:endParaRPr lang="el-GR"/>
        </a:p>
      </dgm:t>
    </dgm:pt>
    <dgm:pt modelId="{5E012975-37CD-4156-AFB1-4299F5C655F7}" type="sibTrans" cxnId="{9F7BAB59-ADD2-441F-8B39-5FC75816B76C}">
      <dgm:prSet/>
      <dgm:spPr/>
      <dgm:t>
        <a:bodyPr/>
        <a:lstStyle/>
        <a:p>
          <a:endParaRPr lang="el-GR"/>
        </a:p>
      </dgm:t>
    </dgm:pt>
    <dgm:pt modelId="{84BDC5C6-71B2-4C3B-B131-FCC11643CB2D}">
      <dgm:prSet phldrT="[Κείμενο]"/>
      <dgm:spPr/>
      <dgm:t>
        <a:bodyPr/>
        <a:lstStyle/>
        <a:p>
          <a:r>
            <a:rPr lang="el-GR" dirty="0" smtClean="0"/>
            <a:t>δεν μπορεί να σταθεί </a:t>
          </a:r>
          <a:endParaRPr lang="el-GR" dirty="0"/>
        </a:p>
      </dgm:t>
    </dgm:pt>
    <dgm:pt modelId="{08EB2729-8144-4092-92CB-5AF6501E7DA2}" type="parTrans" cxnId="{891B615B-ADEE-4045-B8BB-2C5AD3F85E0B}">
      <dgm:prSet/>
      <dgm:spPr/>
      <dgm:t>
        <a:bodyPr/>
        <a:lstStyle/>
        <a:p>
          <a:endParaRPr lang="el-GR"/>
        </a:p>
      </dgm:t>
    </dgm:pt>
    <dgm:pt modelId="{E2B58AC5-65A5-435D-BF48-0CBAB85C64C5}" type="sibTrans" cxnId="{891B615B-ADEE-4045-B8BB-2C5AD3F85E0B}">
      <dgm:prSet/>
      <dgm:spPr/>
      <dgm:t>
        <a:bodyPr/>
        <a:lstStyle/>
        <a:p>
          <a:endParaRPr lang="el-GR"/>
        </a:p>
      </dgm:t>
    </dgm:pt>
    <dgm:pt modelId="{239180AF-6CD0-4A59-9C78-3CE81D376900}">
      <dgm:prSet phldrT="[Κείμενο]"/>
      <dgm:spPr/>
      <dgm:t>
        <a:bodyPr/>
        <a:lstStyle/>
        <a:p>
          <a:r>
            <a:rPr lang="el-GR" dirty="0" smtClean="0"/>
            <a:t>χωρίς τη συμμετοχή των πολιτών της</a:t>
          </a:r>
          <a:endParaRPr lang="el-GR" dirty="0"/>
        </a:p>
      </dgm:t>
    </dgm:pt>
    <dgm:pt modelId="{3D3F563F-41D4-4693-916A-AFA8648C627B}" type="parTrans" cxnId="{6383BB58-4F1A-4274-9236-F74AB6CE0FEA}">
      <dgm:prSet/>
      <dgm:spPr/>
      <dgm:t>
        <a:bodyPr/>
        <a:lstStyle/>
        <a:p>
          <a:endParaRPr lang="el-GR"/>
        </a:p>
      </dgm:t>
    </dgm:pt>
    <dgm:pt modelId="{0A5359E0-8F5B-4CE1-84EE-BA668F756537}" type="sibTrans" cxnId="{6383BB58-4F1A-4274-9236-F74AB6CE0FEA}">
      <dgm:prSet/>
      <dgm:spPr/>
      <dgm:t>
        <a:bodyPr/>
        <a:lstStyle/>
        <a:p>
          <a:endParaRPr lang="el-GR"/>
        </a:p>
      </dgm:t>
    </dgm:pt>
    <dgm:pt modelId="{F6682A85-B96A-4C36-BFBF-8E1638AE170B}" type="pres">
      <dgm:prSet presAssocID="{0A5B3649-FF67-42EA-8DF5-B064FC84534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17B5E3A-DC56-414A-8EC4-C5EEB7CB0AB9}" type="pres">
      <dgm:prSet presAssocID="{239180AF-6CD0-4A59-9C78-3CE81D376900}" presName="Accent3" presStyleCnt="0"/>
      <dgm:spPr/>
    </dgm:pt>
    <dgm:pt modelId="{BFE9DE81-60E0-4F67-8E53-4365B9CAEC95}" type="pres">
      <dgm:prSet presAssocID="{239180AF-6CD0-4A59-9C78-3CE81D376900}" presName="Accent" presStyleLbl="node1" presStyleIdx="0" presStyleCnt="3"/>
      <dgm:spPr/>
    </dgm:pt>
    <dgm:pt modelId="{C2782AC5-315D-4629-8726-7747A83F64E6}" type="pres">
      <dgm:prSet presAssocID="{239180AF-6CD0-4A59-9C78-3CE81D376900}" presName="ParentBackground3" presStyleCnt="0"/>
      <dgm:spPr/>
    </dgm:pt>
    <dgm:pt modelId="{60670BAB-65B4-4D94-83B6-6372BEB71971}" type="pres">
      <dgm:prSet presAssocID="{239180AF-6CD0-4A59-9C78-3CE81D376900}" presName="ParentBackground" presStyleLbl="fgAcc1" presStyleIdx="0" presStyleCnt="3"/>
      <dgm:spPr/>
      <dgm:t>
        <a:bodyPr/>
        <a:lstStyle/>
        <a:p>
          <a:endParaRPr lang="el-GR"/>
        </a:p>
      </dgm:t>
    </dgm:pt>
    <dgm:pt modelId="{FA553039-15BA-45B8-9C07-42EF33B1E2F1}" type="pres">
      <dgm:prSet presAssocID="{239180AF-6CD0-4A59-9C78-3CE81D3769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505BD7-56F3-44BF-9B2C-EE6774F94BEB}" type="pres">
      <dgm:prSet presAssocID="{84BDC5C6-71B2-4C3B-B131-FCC11643CB2D}" presName="Accent2" presStyleCnt="0"/>
      <dgm:spPr/>
    </dgm:pt>
    <dgm:pt modelId="{6CBFCFEA-D93E-45E7-95CC-9E7DD1017324}" type="pres">
      <dgm:prSet presAssocID="{84BDC5C6-71B2-4C3B-B131-FCC11643CB2D}" presName="Accent" presStyleLbl="node1" presStyleIdx="1" presStyleCnt="3"/>
      <dgm:spPr/>
    </dgm:pt>
    <dgm:pt modelId="{D719BBAF-340D-4784-B2A0-E0BEA8AA55D9}" type="pres">
      <dgm:prSet presAssocID="{84BDC5C6-71B2-4C3B-B131-FCC11643CB2D}" presName="ParentBackground2" presStyleCnt="0"/>
      <dgm:spPr/>
    </dgm:pt>
    <dgm:pt modelId="{67A5F965-769D-4E21-9F4F-4690558CFA03}" type="pres">
      <dgm:prSet presAssocID="{84BDC5C6-71B2-4C3B-B131-FCC11643CB2D}" presName="ParentBackground" presStyleLbl="fgAcc1" presStyleIdx="1" presStyleCnt="3"/>
      <dgm:spPr/>
      <dgm:t>
        <a:bodyPr/>
        <a:lstStyle/>
        <a:p>
          <a:endParaRPr lang="el-GR"/>
        </a:p>
      </dgm:t>
    </dgm:pt>
    <dgm:pt modelId="{2245294C-73A1-43F7-A32B-81B32703EF61}" type="pres">
      <dgm:prSet presAssocID="{84BDC5C6-71B2-4C3B-B131-FCC11643CB2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72D52F-42AD-4C8F-88A3-7C82889A7A6B}" type="pres">
      <dgm:prSet presAssocID="{F09DA5C0-CEDB-462A-B2C5-DEB0247FE021}" presName="Accent1" presStyleCnt="0"/>
      <dgm:spPr/>
    </dgm:pt>
    <dgm:pt modelId="{6CD07C1C-B0E9-4D26-B62B-AC3C5F009A84}" type="pres">
      <dgm:prSet presAssocID="{F09DA5C0-CEDB-462A-B2C5-DEB0247FE021}" presName="Accent" presStyleLbl="node1" presStyleIdx="2" presStyleCnt="3"/>
      <dgm:spPr/>
    </dgm:pt>
    <dgm:pt modelId="{28C1F7A6-D377-4BB8-ADEC-0E547B5700C6}" type="pres">
      <dgm:prSet presAssocID="{F09DA5C0-CEDB-462A-B2C5-DEB0247FE021}" presName="ParentBackground1" presStyleCnt="0"/>
      <dgm:spPr/>
    </dgm:pt>
    <dgm:pt modelId="{42D4B003-1F81-4E88-9984-0254463D4FCF}" type="pres">
      <dgm:prSet presAssocID="{F09DA5C0-CEDB-462A-B2C5-DEB0247FE021}" presName="ParentBackground" presStyleLbl="fgAcc1" presStyleIdx="2" presStyleCnt="3"/>
      <dgm:spPr/>
      <dgm:t>
        <a:bodyPr/>
        <a:lstStyle/>
        <a:p>
          <a:endParaRPr lang="el-GR"/>
        </a:p>
      </dgm:t>
    </dgm:pt>
    <dgm:pt modelId="{3513C922-254C-460E-BBCE-2D2E9CE72B54}" type="pres">
      <dgm:prSet presAssocID="{F09DA5C0-CEDB-462A-B2C5-DEB0247FE02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383BB58-4F1A-4274-9236-F74AB6CE0FEA}" srcId="{0A5B3649-FF67-42EA-8DF5-B064FC84534D}" destId="{239180AF-6CD0-4A59-9C78-3CE81D376900}" srcOrd="2" destOrd="0" parTransId="{3D3F563F-41D4-4693-916A-AFA8648C627B}" sibTransId="{0A5359E0-8F5B-4CE1-84EE-BA668F756537}"/>
    <dgm:cxn modelId="{D492728F-40AD-401A-BBF2-EDEF220C119E}" type="presOf" srcId="{F09DA5C0-CEDB-462A-B2C5-DEB0247FE021}" destId="{42D4B003-1F81-4E88-9984-0254463D4FCF}" srcOrd="0" destOrd="0" presId="urn:microsoft.com/office/officeart/2011/layout/CircleProcess"/>
    <dgm:cxn modelId="{891B615B-ADEE-4045-B8BB-2C5AD3F85E0B}" srcId="{0A5B3649-FF67-42EA-8DF5-B064FC84534D}" destId="{84BDC5C6-71B2-4C3B-B131-FCC11643CB2D}" srcOrd="1" destOrd="0" parTransId="{08EB2729-8144-4092-92CB-5AF6501E7DA2}" sibTransId="{E2B58AC5-65A5-435D-BF48-0CBAB85C64C5}"/>
    <dgm:cxn modelId="{E259133A-4AC0-405E-A647-ADA400BA7779}" type="presOf" srcId="{239180AF-6CD0-4A59-9C78-3CE81D376900}" destId="{60670BAB-65B4-4D94-83B6-6372BEB71971}" srcOrd="0" destOrd="0" presId="urn:microsoft.com/office/officeart/2011/layout/CircleProcess"/>
    <dgm:cxn modelId="{E73287C2-FE9B-41C8-968B-050814DFA611}" type="presOf" srcId="{0A5B3649-FF67-42EA-8DF5-B064FC84534D}" destId="{F6682A85-B96A-4C36-BFBF-8E1638AE170B}" srcOrd="0" destOrd="0" presId="urn:microsoft.com/office/officeart/2011/layout/CircleProcess"/>
    <dgm:cxn modelId="{56505FD3-9D7F-4FA1-9897-E7B09B7B84A1}" type="presOf" srcId="{F09DA5C0-CEDB-462A-B2C5-DEB0247FE021}" destId="{3513C922-254C-460E-BBCE-2D2E9CE72B54}" srcOrd="1" destOrd="0" presId="urn:microsoft.com/office/officeart/2011/layout/CircleProcess"/>
    <dgm:cxn modelId="{A5B89FA8-580E-4C32-970F-53A856425A50}" type="presOf" srcId="{84BDC5C6-71B2-4C3B-B131-FCC11643CB2D}" destId="{67A5F965-769D-4E21-9F4F-4690558CFA03}" srcOrd="0" destOrd="0" presId="urn:microsoft.com/office/officeart/2011/layout/CircleProcess"/>
    <dgm:cxn modelId="{2D11DD56-CDDA-4CF6-946D-CF939E21A268}" type="presOf" srcId="{239180AF-6CD0-4A59-9C78-3CE81D376900}" destId="{FA553039-15BA-45B8-9C07-42EF33B1E2F1}" srcOrd="1" destOrd="0" presId="urn:microsoft.com/office/officeart/2011/layout/CircleProcess"/>
    <dgm:cxn modelId="{9F7BAB59-ADD2-441F-8B39-5FC75816B76C}" srcId="{0A5B3649-FF67-42EA-8DF5-B064FC84534D}" destId="{F09DA5C0-CEDB-462A-B2C5-DEB0247FE021}" srcOrd="0" destOrd="0" parTransId="{072A5538-F869-4D47-A86D-06298C425C68}" sibTransId="{5E012975-37CD-4156-AFB1-4299F5C655F7}"/>
    <dgm:cxn modelId="{04DD98B6-397C-4985-833C-EE57178409ED}" type="presOf" srcId="{84BDC5C6-71B2-4C3B-B131-FCC11643CB2D}" destId="{2245294C-73A1-43F7-A32B-81B32703EF61}" srcOrd="1" destOrd="0" presId="urn:microsoft.com/office/officeart/2011/layout/CircleProcess"/>
    <dgm:cxn modelId="{837478C9-FEEE-48DE-8FD9-4D4C5CC91336}" type="presParOf" srcId="{F6682A85-B96A-4C36-BFBF-8E1638AE170B}" destId="{317B5E3A-DC56-414A-8EC4-C5EEB7CB0AB9}" srcOrd="0" destOrd="0" presId="urn:microsoft.com/office/officeart/2011/layout/CircleProcess"/>
    <dgm:cxn modelId="{8AF381C9-1195-42AB-A646-33E6B88ACC5F}" type="presParOf" srcId="{317B5E3A-DC56-414A-8EC4-C5EEB7CB0AB9}" destId="{BFE9DE81-60E0-4F67-8E53-4365B9CAEC95}" srcOrd="0" destOrd="0" presId="urn:microsoft.com/office/officeart/2011/layout/CircleProcess"/>
    <dgm:cxn modelId="{F9A773DD-C57E-49BD-AEC6-290CB7A3E3F9}" type="presParOf" srcId="{F6682A85-B96A-4C36-BFBF-8E1638AE170B}" destId="{C2782AC5-315D-4629-8726-7747A83F64E6}" srcOrd="1" destOrd="0" presId="urn:microsoft.com/office/officeart/2011/layout/CircleProcess"/>
    <dgm:cxn modelId="{FFA93AA0-B9D7-441D-91D9-E7886E771846}" type="presParOf" srcId="{C2782AC5-315D-4629-8726-7747A83F64E6}" destId="{60670BAB-65B4-4D94-83B6-6372BEB71971}" srcOrd="0" destOrd="0" presId="urn:microsoft.com/office/officeart/2011/layout/CircleProcess"/>
    <dgm:cxn modelId="{DE36D1ED-3F7F-4E2C-AE86-832672708418}" type="presParOf" srcId="{F6682A85-B96A-4C36-BFBF-8E1638AE170B}" destId="{FA553039-15BA-45B8-9C07-42EF33B1E2F1}" srcOrd="2" destOrd="0" presId="urn:microsoft.com/office/officeart/2011/layout/CircleProcess"/>
    <dgm:cxn modelId="{2D6F2201-9E29-4AC8-BDB3-E26B2DFF5645}" type="presParOf" srcId="{F6682A85-B96A-4C36-BFBF-8E1638AE170B}" destId="{4C505BD7-56F3-44BF-9B2C-EE6774F94BEB}" srcOrd="3" destOrd="0" presId="urn:microsoft.com/office/officeart/2011/layout/CircleProcess"/>
    <dgm:cxn modelId="{571CCB43-E942-43C2-889D-7643A5748232}" type="presParOf" srcId="{4C505BD7-56F3-44BF-9B2C-EE6774F94BEB}" destId="{6CBFCFEA-D93E-45E7-95CC-9E7DD1017324}" srcOrd="0" destOrd="0" presId="urn:microsoft.com/office/officeart/2011/layout/CircleProcess"/>
    <dgm:cxn modelId="{1626AC17-F3DC-44CB-B389-0F7944B0BC44}" type="presParOf" srcId="{F6682A85-B96A-4C36-BFBF-8E1638AE170B}" destId="{D719BBAF-340D-4784-B2A0-E0BEA8AA55D9}" srcOrd="4" destOrd="0" presId="urn:microsoft.com/office/officeart/2011/layout/CircleProcess"/>
    <dgm:cxn modelId="{345236DC-F1F8-4975-BCC7-FDC352DA8EDC}" type="presParOf" srcId="{D719BBAF-340D-4784-B2A0-E0BEA8AA55D9}" destId="{67A5F965-769D-4E21-9F4F-4690558CFA03}" srcOrd="0" destOrd="0" presId="urn:microsoft.com/office/officeart/2011/layout/CircleProcess"/>
    <dgm:cxn modelId="{5F518C05-CF56-46D9-A8E3-CE7C473A7F15}" type="presParOf" srcId="{F6682A85-B96A-4C36-BFBF-8E1638AE170B}" destId="{2245294C-73A1-43F7-A32B-81B32703EF61}" srcOrd="5" destOrd="0" presId="urn:microsoft.com/office/officeart/2011/layout/CircleProcess"/>
    <dgm:cxn modelId="{B37BA401-9CA5-4930-A539-FD8D9CC1B48F}" type="presParOf" srcId="{F6682A85-B96A-4C36-BFBF-8E1638AE170B}" destId="{8372D52F-42AD-4C8F-88A3-7C82889A7A6B}" srcOrd="6" destOrd="0" presId="urn:microsoft.com/office/officeart/2011/layout/CircleProcess"/>
    <dgm:cxn modelId="{5D5D4174-C42C-4A2D-9C9F-C882938776CF}" type="presParOf" srcId="{8372D52F-42AD-4C8F-88A3-7C82889A7A6B}" destId="{6CD07C1C-B0E9-4D26-B62B-AC3C5F009A84}" srcOrd="0" destOrd="0" presId="urn:microsoft.com/office/officeart/2011/layout/CircleProcess"/>
    <dgm:cxn modelId="{F220EC4E-11B8-43CA-AA1E-51771856318E}" type="presParOf" srcId="{F6682A85-B96A-4C36-BFBF-8E1638AE170B}" destId="{28C1F7A6-D377-4BB8-ADEC-0E547B5700C6}" srcOrd="7" destOrd="0" presId="urn:microsoft.com/office/officeart/2011/layout/CircleProcess"/>
    <dgm:cxn modelId="{ABBA874A-9958-4803-9297-9B61664269DF}" type="presParOf" srcId="{28C1F7A6-D377-4BB8-ADEC-0E547B5700C6}" destId="{42D4B003-1F81-4E88-9984-0254463D4FCF}" srcOrd="0" destOrd="0" presId="urn:microsoft.com/office/officeart/2011/layout/CircleProcess"/>
    <dgm:cxn modelId="{4FDC3AA6-E2E9-42D7-8D0E-8C5AC938E91C}" type="presParOf" srcId="{F6682A85-B96A-4C36-BFBF-8E1638AE170B}" destId="{3513C922-254C-460E-BBCE-2D2E9CE72B5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37390-B97C-48AE-8E5B-B6F78942683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C219E866-8198-468E-B606-02CBA1C4B6DE}">
      <dgm:prSet phldrT="[Κείμενο]" custT="1"/>
      <dgm:spPr/>
      <dgm:t>
        <a:bodyPr/>
        <a:lstStyle/>
        <a:p>
          <a:r>
            <a:rPr lang="el-GR" sz="2800" dirty="0" smtClean="0"/>
            <a:t>Στόχος της κοινωνικοποίησης</a:t>
          </a:r>
          <a:endParaRPr lang="el-GR" sz="2800" dirty="0"/>
        </a:p>
      </dgm:t>
    </dgm:pt>
    <dgm:pt modelId="{BF733055-6FD8-4074-BDD9-3C86E420B696}" type="parTrans" cxnId="{679E7C44-245F-410C-B20B-A4CBD9512E26}">
      <dgm:prSet/>
      <dgm:spPr/>
      <dgm:t>
        <a:bodyPr/>
        <a:lstStyle/>
        <a:p>
          <a:endParaRPr lang="el-GR"/>
        </a:p>
      </dgm:t>
    </dgm:pt>
    <dgm:pt modelId="{5B71F19D-A2DB-4FD1-AC41-1A3A1F2DA182}" type="sibTrans" cxnId="{679E7C44-245F-410C-B20B-A4CBD9512E26}">
      <dgm:prSet/>
      <dgm:spPr/>
      <dgm:t>
        <a:bodyPr/>
        <a:lstStyle/>
        <a:p>
          <a:endParaRPr lang="el-GR"/>
        </a:p>
      </dgm:t>
    </dgm:pt>
    <dgm:pt modelId="{F274B238-DB04-4C47-9D79-6D1618816D8B}">
      <dgm:prSet phldrT="[Κείμενο]" custT="1"/>
      <dgm:spPr/>
      <dgm:t>
        <a:bodyPr/>
        <a:lstStyle/>
        <a:p>
          <a:r>
            <a:rPr lang="el-GR" sz="2800" dirty="0" smtClean="0"/>
            <a:t>Άτομο</a:t>
          </a:r>
          <a:endParaRPr lang="el-GR" sz="2800" dirty="0"/>
        </a:p>
      </dgm:t>
    </dgm:pt>
    <dgm:pt modelId="{C4649BCC-C959-4653-93B9-858AADCDF410}" type="parTrans" cxnId="{CD04D3B5-4E48-4C76-8DF8-F2ED17CA3AAB}">
      <dgm:prSet/>
      <dgm:spPr/>
      <dgm:t>
        <a:bodyPr/>
        <a:lstStyle/>
        <a:p>
          <a:endParaRPr lang="el-GR"/>
        </a:p>
      </dgm:t>
    </dgm:pt>
    <dgm:pt modelId="{C519257D-44B1-4F5E-BFF5-4AFAAEB23C39}" type="sibTrans" cxnId="{CD04D3B5-4E48-4C76-8DF8-F2ED17CA3AAB}">
      <dgm:prSet/>
      <dgm:spPr/>
      <dgm:t>
        <a:bodyPr/>
        <a:lstStyle/>
        <a:p>
          <a:endParaRPr lang="el-GR"/>
        </a:p>
      </dgm:t>
    </dgm:pt>
    <dgm:pt modelId="{62123ADE-16CB-4625-8969-7CC0D3AF760D}">
      <dgm:prSet phldrT="[Κείμενο]" custT="1"/>
      <dgm:spPr/>
      <dgm:t>
        <a:bodyPr/>
        <a:lstStyle/>
        <a:p>
          <a:r>
            <a:rPr lang="el-GR" sz="2800" dirty="0" smtClean="0"/>
            <a:t>Ομαλή ένταξη στην κοινωνία</a:t>
          </a:r>
          <a:endParaRPr lang="el-GR" sz="2800" dirty="0"/>
        </a:p>
      </dgm:t>
    </dgm:pt>
    <dgm:pt modelId="{91307FAE-B7A5-4349-8D1A-ED84F5310E99}" type="parTrans" cxnId="{7987EEF6-55B1-4E54-B2B7-2DC7219A3319}">
      <dgm:prSet/>
      <dgm:spPr/>
      <dgm:t>
        <a:bodyPr/>
        <a:lstStyle/>
        <a:p>
          <a:endParaRPr lang="el-GR"/>
        </a:p>
      </dgm:t>
    </dgm:pt>
    <dgm:pt modelId="{10E8F48E-A7A9-4C55-BB66-4D3513F04465}" type="sibTrans" cxnId="{7987EEF6-55B1-4E54-B2B7-2DC7219A3319}">
      <dgm:prSet/>
      <dgm:spPr/>
      <dgm:t>
        <a:bodyPr/>
        <a:lstStyle/>
        <a:p>
          <a:endParaRPr lang="el-GR"/>
        </a:p>
      </dgm:t>
    </dgm:pt>
    <dgm:pt modelId="{2ABB6C2D-540F-4F35-8638-4D571196692F}">
      <dgm:prSet phldrT="[Κείμενο]" custT="1"/>
      <dgm:spPr/>
      <dgm:t>
        <a:bodyPr/>
        <a:lstStyle/>
        <a:p>
          <a:r>
            <a:rPr lang="el-GR" sz="2800" dirty="0" smtClean="0"/>
            <a:t>Κοινωνία</a:t>
          </a:r>
          <a:endParaRPr lang="el-GR" sz="2800" dirty="0"/>
        </a:p>
      </dgm:t>
    </dgm:pt>
    <dgm:pt modelId="{65D8A6A0-F5D4-4568-9FA8-5DF4EA741989}" type="parTrans" cxnId="{2F98E5B8-65A6-4A30-B28F-873098ADE934}">
      <dgm:prSet/>
      <dgm:spPr/>
      <dgm:t>
        <a:bodyPr/>
        <a:lstStyle/>
        <a:p>
          <a:endParaRPr lang="el-GR"/>
        </a:p>
      </dgm:t>
    </dgm:pt>
    <dgm:pt modelId="{A8DF33A0-8EB3-4BF0-AC00-6069BA88393A}" type="sibTrans" cxnId="{2F98E5B8-65A6-4A30-B28F-873098ADE934}">
      <dgm:prSet/>
      <dgm:spPr/>
      <dgm:t>
        <a:bodyPr/>
        <a:lstStyle/>
        <a:p>
          <a:endParaRPr lang="el-GR"/>
        </a:p>
      </dgm:t>
    </dgm:pt>
    <dgm:pt modelId="{8955EDD3-47E3-49C4-8B1B-9521A69150D8}">
      <dgm:prSet phldrT="[Κείμενο]" custT="1"/>
      <dgm:spPr/>
      <dgm:t>
        <a:bodyPr/>
        <a:lstStyle/>
        <a:p>
          <a:r>
            <a:rPr lang="el-GR" sz="2800" dirty="0" smtClean="0"/>
            <a:t>Διατήρηση κοινωνικής συνοχής</a:t>
          </a:r>
          <a:endParaRPr lang="el-GR" sz="2800" dirty="0"/>
        </a:p>
      </dgm:t>
    </dgm:pt>
    <dgm:pt modelId="{4943299E-BFF3-492B-8F1B-1296C4888A4C}" type="parTrans" cxnId="{A6A44B1B-F52A-4F74-AAD1-E38137ED1923}">
      <dgm:prSet/>
      <dgm:spPr/>
      <dgm:t>
        <a:bodyPr/>
        <a:lstStyle/>
        <a:p>
          <a:endParaRPr lang="el-GR"/>
        </a:p>
      </dgm:t>
    </dgm:pt>
    <dgm:pt modelId="{8D1B2DAC-D099-4EEB-8782-A3BB0C65ABE5}" type="sibTrans" cxnId="{A6A44B1B-F52A-4F74-AAD1-E38137ED1923}">
      <dgm:prSet/>
      <dgm:spPr/>
      <dgm:t>
        <a:bodyPr/>
        <a:lstStyle/>
        <a:p>
          <a:endParaRPr lang="el-GR"/>
        </a:p>
      </dgm:t>
    </dgm:pt>
    <dgm:pt modelId="{7D9C0E3E-373A-4213-A928-AAE5CAA0FB94}" type="pres">
      <dgm:prSet presAssocID="{7F037390-B97C-48AE-8E5B-B6F7894268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5F1AA01-D933-421F-AF19-A70A4DA86460}" type="pres">
      <dgm:prSet presAssocID="{7F037390-B97C-48AE-8E5B-B6F789426835}" presName="hierFlow" presStyleCnt="0"/>
      <dgm:spPr/>
      <dgm:t>
        <a:bodyPr/>
        <a:lstStyle/>
        <a:p>
          <a:endParaRPr lang="el-GR"/>
        </a:p>
      </dgm:t>
    </dgm:pt>
    <dgm:pt modelId="{AA5D473A-1A57-4E07-B453-0F166C5FA7CF}" type="pres">
      <dgm:prSet presAssocID="{7F037390-B97C-48AE-8E5B-B6F78942683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48907B10-9773-4C6E-B441-2450ADE0471B}" type="pres">
      <dgm:prSet presAssocID="{C219E866-8198-468E-B606-02CBA1C4B6DE}" presName="Name14" presStyleCnt="0"/>
      <dgm:spPr/>
      <dgm:t>
        <a:bodyPr/>
        <a:lstStyle/>
        <a:p>
          <a:endParaRPr lang="el-GR"/>
        </a:p>
      </dgm:t>
    </dgm:pt>
    <dgm:pt modelId="{22AE8A6C-25CE-40B4-B4A1-00328B38577D}" type="pres">
      <dgm:prSet presAssocID="{C219E866-8198-468E-B606-02CBA1C4B6DE}" presName="level1Shape" presStyleLbl="node0" presStyleIdx="0" presStyleCnt="1" custScaleX="15467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3D27527-A94B-4EE9-8E7B-A079C9B440A1}" type="pres">
      <dgm:prSet presAssocID="{C219E866-8198-468E-B606-02CBA1C4B6DE}" presName="hierChild2" presStyleCnt="0"/>
      <dgm:spPr/>
      <dgm:t>
        <a:bodyPr/>
        <a:lstStyle/>
        <a:p>
          <a:endParaRPr lang="el-GR"/>
        </a:p>
      </dgm:t>
    </dgm:pt>
    <dgm:pt modelId="{CAE02D51-AF8B-4520-B226-F9E2296CA430}" type="pres">
      <dgm:prSet presAssocID="{C4649BCC-C959-4653-93B9-858AADCDF410}" presName="Name19" presStyleLbl="parChTrans1D2" presStyleIdx="0" presStyleCnt="2"/>
      <dgm:spPr/>
      <dgm:t>
        <a:bodyPr/>
        <a:lstStyle/>
        <a:p>
          <a:endParaRPr lang="el-GR"/>
        </a:p>
      </dgm:t>
    </dgm:pt>
    <dgm:pt modelId="{41C9812D-6A69-4CD8-A083-1647656CB39F}" type="pres">
      <dgm:prSet presAssocID="{F274B238-DB04-4C47-9D79-6D1618816D8B}" presName="Name21" presStyleCnt="0"/>
      <dgm:spPr/>
      <dgm:t>
        <a:bodyPr/>
        <a:lstStyle/>
        <a:p>
          <a:endParaRPr lang="el-GR"/>
        </a:p>
      </dgm:t>
    </dgm:pt>
    <dgm:pt modelId="{9A4E644C-BFB3-4551-A5E5-827BDB8B1761}" type="pres">
      <dgm:prSet presAssocID="{F274B238-DB04-4C47-9D79-6D1618816D8B}" presName="level2Shape" presStyleLbl="node2" presStyleIdx="0" presStyleCnt="2"/>
      <dgm:spPr/>
      <dgm:t>
        <a:bodyPr/>
        <a:lstStyle/>
        <a:p>
          <a:endParaRPr lang="el-GR"/>
        </a:p>
      </dgm:t>
    </dgm:pt>
    <dgm:pt modelId="{C223B396-E514-4340-91C0-A801F841080B}" type="pres">
      <dgm:prSet presAssocID="{F274B238-DB04-4C47-9D79-6D1618816D8B}" presName="hierChild3" presStyleCnt="0"/>
      <dgm:spPr/>
      <dgm:t>
        <a:bodyPr/>
        <a:lstStyle/>
        <a:p>
          <a:endParaRPr lang="el-GR"/>
        </a:p>
      </dgm:t>
    </dgm:pt>
    <dgm:pt modelId="{898F46CD-6BFD-4B62-AED2-7189AF255E0D}" type="pres">
      <dgm:prSet presAssocID="{91307FAE-B7A5-4349-8D1A-ED84F5310E99}" presName="Name19" presStyleLbl="parChTrans1D3" presStyleIdx="0" presStyleCnt="2"/>
      <dgm:spPr/>
      <dgm:t>
        <a:bodyPr/>
        <a:lstStyle/>
        <a:p>
          <a:endParaRPr lang="el-GR"/>
        </a:p>
      </dgm:t>
    </dgm:pt>
    <dgm:pt modelId="{992AF1A9-BF33-4BD6-8666-100D7779737D}" type="pres">
      <dgm:prSet presAssocID="{62123ADE-16CB-4625-8969-7CC0D3AF760D}" presName="Name21" presStyleCnt="0"/>
      <dgm:spPr/>
      <dgm:t>
        <a:bodyPr/>
        <a:lstStyle/>
        <a:p>
          <a:endParaRPr lang="el-GR"/>
        </a:p>
      </dgm:t>
    </dgm:pt>
    <dgm:pt modelId="{549B4385-FF8F-41CE-A950-5A6B91138D22}" type="pres">
      <dgm:prSet presAssocID="{62123ADE-16CB-4625-8969-7CC0D3AF760D}" presName="level2Shape" presStyleLbl="node3" presStyleIdx="0" presStyleCnt="2"/>
      <dgm:spPr/>
      <dgm:t>
        <a:bodyPr/>
        <a:lstStyle/>
        <a:p>
          <a:endParaRPr lang="el-GR"/>
        </a:p>
      </dgm:t>
    </dgm:pt>
    <dgm:pt modelId="{EAC52FAB-C4FE-4758-9092-D3895E093547}" type="pres">
      <dgm:prSet presAssocID="{62123ADE-16CB-4625-8969-7CC0D3AF760D}" presName="hierChild3" presStyleCnt="0"/>
      <dgm:spPr/>
      <dgm:t>
        <a:bodyPr/>
        <a:lstStyle/>
        <a:p>
          <a:endParaRPr lang="el-GR"/>
        </a:p>
      </dgm:t>
    </dgm:pt>
    <dgm:pt modelId="{0C52853C-7F49-4729-AA5B-EA477DBD46C8}" type="pres">
      <dgm:prSet presAssocID="{65D8A6A0-F5D4-4568-9FA8-5DF4EA741989}" presName="Name19" presStyleLbl="parChTrans1D2" presStyleIdx="1" presStyleCnt="2"/>
      <dgm:spPr/>
      <dgm:t>
        <a:bodyPr/>
        <a:lstStyle/>
        <a:p>
          <a:endParaRPr lang="el-GR"/>
        </a:p>
      </dgm:t>
    </dgm:pt>
    <dgm:pt modelId="{F2FC859B-AB58-4D5F-A7E2-CF6A7D109B34}" type="pres">
      <dgm:prSet presAssocID="{2ABB6C2D-540F-4F35-8638-4D571196692F}" presName="Name21" presStyleCnt="0"/>
      <dgm:spPr/>
      <dgm:t>
        <a:bodyPr/>
        <a:lstStyle/>
        <a:p>
          <a:endParaRPr lang="el-GR"/>
        </a:p>
      </dgm:t>
    </dgm:pt>
    <dgm:pt modelId="{EA4FA626-2971-42E4-BD68-E18659FE9F51}" type="pres">
      <dgm:prSet presAssocID="{2ABB6C2D-540F-4F35-8638-4D571196692F}" presName="level2Shape" presStyleLbl="node2" presStyleIdx="1" presStyleCnt="2"/>
      <dgm:spPr/>
      <dgm:t>
        <a:bodyPr/>
        <a:lstStyle/>
        <a:p>
          <a:endParaRPr lang="el-GR"/>
        </a:p>
      </dgm:t>
    </dgm:pt>
    <dgm:pt modelId="{DA03CD4A-4188-41C2-857A-A050EFEDC7E9}" type="pres">
      <dgm:prSet presAssocID="{2ABB6C2D-540F-4F35-8638-4D571196692F}" presName="hierChild3" presStyleCnt="0"/>
      <dgm:spPr/>
      <dgm:t>
        <a:bodyPr/>
        <a:lstStyle/>
        <a:p>
          <a:endParaRPr lang="el-GR"/>
        </a:p>
      </dgm:t>
    </dgm:pt>
    <dgm:pt modelId="{AF7E5A0D-6323-4585-8500-61CD147C4186}" type="pres">
      <dgm:prSet presAssocID="{4943299E-BFF3-492B-8F1B-1296C4888A4C}" presName="Name19" presStyleLbl="parChTrans1D3" presStyleIdx="1" presStyleCnt="2"/>
      <dgm:spPr/>
      <dgm:t>
        <a:bodyPr/>
        <a:lstStyle/>
        <a:p>
          <a:endParaRPr lang="el-GR"/>
        </a:p>
      </dgm:t>
    </dgm:pt>
    <dgm:pt modelId="{9BE05035-0FE8-46B6-A5DD-180A97FCD003}" type="pres">
      <dgm:prSet presAssocID="{8955EDD3-47E3-49C4-8B1B-9521A69150D8}" presName="Name21" presStyleCnt="0"/>
      <dgm:spPr/>
      <dgm:t>
        <a:bodyPr/>
        <a:lstStyle/>
        <a:p>
          <a:endParaRPr lang="el-GR"/>
        </a:p>
      </dgm:t>
    </dgm:pt>
    <dgm:pt modelId="{3E74ED7D-92E3-402D-BB1D-2EFFD3D64FB4}" type="pres">
      <dgm:prSet presAssocID="{8955EDD3-47E3-49C4-8B1B-9521A69150D8}" presName="level2Shape" presStyleLbl="node3" presStyleIdx="1" presStyleCnt="2"/>
      <dgm:spPr/>
      <dgm:t>
        <a:bodyPr/>
        <a:lstStyle/>
        <a:p>
          <a:endParaRPr lang="el-GR"/>
        </a:p>
      </dgm:t>
    </dgm:pt>
    <dgm:pt modelId="{D1D8815F-36B4-4F6B-AE60-E67F4C83B6A7}" type="pres">
      <dgm:prSet presAssocID="{8955EDD3-47E3-49C4-8B1B-9521A69150D8}" presName="hierChild3" presStyleCnt="0"/>
      <dgm:spPr/>
      <dgm:t>
        <a:bodyPr/>
        <a:lstStyle/>
        <a:p>
          <a:endParaRPr lang="el-GR"/>
        </a:p>
      </dgm:t>
    </dgm:pt>
    <dgm:pt modelId="{E5FD453E-3F0C-4172-9E5F-902D81F0E6B4}" type="pres">
      <dgm:prSet presAssocID="{7F037390-B97C-48AE-8E5B-B6F789426835}" presName="bgShapesFlow" presStyleCnt="0"/>
      <dgm:spPr/>
      <dgm:t>
        <a:bodyPr/>
        <a:lstStyle/>
        <a:p>
          <a:endParaRPr lang="el-GR"/>
        </a:p>
      </dgm:t>
    </dgm:pt>
  </dgm:ptLst>
  <dgm:cxnLst>
    <dgm:cxn modelId="{2F98E5B8-65A6-4A30-B28F-873098ADE934}" srcId="{C219E866-8198-468E-B606-02CBA1C4B6DE}" destId="{2ABB6C2D-540F-4F35-8638-4D571196692F}" srcOrd="1" destOrd="0" parTransId="{65D8A6A0-F5D4-4568-9FA8-5DF4EA741989}" sibTransId="{A8DF33A0-8EB3-4BF0-AC00-6069BA88393A}"/>
    <dgm:cxn modelId="{89015442-D254-4EA1-9713-3EA998CC1B23}" type="presOf" srcId="{2ABB6C2D-540F-4F35-8638-4D571196692F}" destId="{EA4FA626-2971-42E4-BD68-E18659FE9F51}" srcOrd="0" destOrd="0" presId="urn:microsoft.com/office/officeart/2005/8/layout/hierarchy6"/>
    <dgm:cxn modelId="{F651BBB5-03AD-460C-BB6F-E4D5AAB8D4E3}" type="presOf" srcId="{65D8A6A0-F5D4-4568-9FA8-5DF4EA741989}" destId="{0C52853C-7F49-4729-AA5B-EA477DBD46C8}" srcOrd="0" destOrd="0" presId="urn:microsoft.com/office/officeart/2005/8/layout/hierarchy6"/>
    <dgm:cxn modelId="{679E7C44-245F-410C-B20B-A4CBD9512E26}" srcId="{7F037390-B97C-48AE-8E5B-B6F789426835}" destId="{C219E866-8198-468E-B606-02CBA1C4B6DE}" srcOrd="0" destOrd="0" parTransId="{BF733055-6FD8-4074-BDD9-3C86E420B696}" sibTransId="{5B71F19D-A2DB-4FD1-AC41-1A3A1F2DA182}"/>
    <dgm:cxn modelId="{2735630E-1E0B-4F8D-AA02-699DF5FA9DB3}" type="presOf" srcId="{4943299E-BFF3-492B-8F1B-1296C4888A4C}" destId="{AF7E5A0D-6323-4585-8500-61CD147C4186}" srcOrd="0" destOrd="0" presId="urn:microsoft.com/office/officeart/2005/8/layout/hierarchy6"/>
    <dgm:cxn modelId="{A6A44B1B-F52A-4F74-AAD1-E38137ED1923}" srcId="{2ABB6C2D-540F-4F35-8638-4D571196692F}" destId="{8955EDD3-47E3-49C4-8B1B-9521A69150D8}" srcOrd="0" destOrd="0" parTransId="{4943299E-BFF3-492B-8F1B-1296C4888A4C}" sibTransId="{8D1B2DAC-D099-4EEB-8782-A3BB0C65ABE5}"/>
    <dgm:cxn modelId="{CD04D3B5-4E48-4C76-8DF8-F2ED17CA3AAB}" srcId="{C219E866-8198-468E-B606-02CBA1C4B6DE}" destId="{F274B238-DB04-4C47-9D79-6D1618816D8B}" srcOrd="0" destOrd="0" parTransId="{C4649BCC-C959-4653-93B9-858AADCDF410}" sibTransId="{C519257D-44B1-4F5E-BFF5-4AFAAEB23C39}"/>
    <dgm:cxn modelId="{FDC6056E-15CF-40C0-BB73-8D25658E4F7E}" type="presOf" srcId="{8955EDD3-47E3-49C4-8B1B-9521A69150D8}" destId="{3E74ED7D-92E3-402D-BB1D-2EFFD3D64FB4}" srcOrd="0" destOrd="0" presId="urn:microsoft.com/office/officeart/2005/8/layout/hierarchy6"/>
    <dgm:cxn modelId="{7987EEF6-55B1-4E54-B2B7-2DC7219A3319}" srcId="{F274B238-DB04-4C47-9D79-6D1618816D8B}" destId="{62123ADE-16CB-4625-8969-7CC0D3AF760D}" srcOrd="0" destOrd="0" parTransId="{91307FAE-B7A5-4349-8D1A-ED84F5310E99}" sibTransId="{10E8F48E-A7A9-4C55-BB66-4D3513F04465}"/>
    <dgm:cxn modelId="{AACD1810-3796-4C56-8672-A22B46E55319}" type="presOf" srcId="{7F037390-B97C-48AE-8E5B-B6F789426835}" destId="{7D9C0E3E-373A-4213-A928-AAE5CAA0FB94}" srcOrd="0" destOrd="0" presId="urn:microsoft.com/office/officeart/2005/8/layout/hierarchy6"/>
    <dgm:cxn modelId="{F1128789-ED51-428F-A715-29C8D77A096E}" type="presOf" srcId="{62123ADE-16CB-4625-8969-7CC0D3AF760D}" destId="{549B4385-FF8F-41CE-A950-5A6B91138D22}" srcOrd="0" destOrd="0" presId="urn:microsoft.com/office/officeart/2005/8/layout/hierarchy6"/>
    <dgm:cxn modelId="{FA69A284-8FE1-4954-8E0F-230AD29BC1E3}" type="presOf" srcId="{C4649BCC-C959-4653-93B9-858AADCDF410}" destId="{CAE02D51-AF8B-4520-B226-F9E2296CA430}" srcOrd="0" destOrd="0" presId="urn:microsoft.com/office/officeart/2005/8/layout/hierarchy6"/>
    <dgm:cxn modelId="{C6FB970E-0969-4922-943F-061A3C0D709B}" type="presOf" srcId="{91307FAE-B7A5-4349-8D1A-ED84F5310E99}" destId="{898F46CD-6BFD-4B62-AED2-7189AF255E0D}" srcOrd="0" destOrd="0" presId="urn:microsoft.com/office/officeart/2005/8/layout/hierarchy6"/>
    <dgm:cxn modelId="{EA64998B-2258-40EB-97D3-BA0760E474A9}" type="presOf" srcId="{F274B238-DB04-4C47-9D79-6D1618816D8B}" destId="{9A4E644C-BFB3-4551-A5E5-827BDB8B1761}" srcOrd="0" destOrd="0" presId="urn:microsoft.com/office/officeart/2005/8/layout/hierarchy6"/>
    <dgm:cxn modelId="{4C7D1CCB-CD4D-41FA-A7FF-6FA7646D51C1}" type="presOf" srcId="{C219E866-8198-468E-B606-02CBA1C4B6DE}" destId="{22AE8A6C-25CE-40B4-B4A1-00328B38577D}" srcOrd="0" destOrd="0" presId="urn:microsoft.com/office/officeart/2005/8/layout/hierarchy6"/>
    <dgm:cxn modelId="{7AF3D8C7-8737-4202-A16D-F3418BCF8A00}" type="presParOf" srcId="{7D9C0E3E-373A-4213-A928-AAE5CAA0FB94}" destId="{55F1AA01-D933-421F-AF19-A70A4DA86460}" srcOrd="0" destOrd="0" presId="urn:microsoft.com/office/officeart/2005/8/layout/hierarchy6"/>
    <dgm:cxn modelId="{5234673A-4414-459A-A981-D22AA02FA117}" type="presParOf" srcId="{55F1AA01-D933-421F-AF19-A70A4DA86460}" destId="{AA5D473A-1A57-4E07-B453-0F166C5FA7CF}" srcOrd="0" destOrd="0" presId="urn:microsoft.com/office/officeart/2005/8/layout/hierarchy6"/>
    <dgm:cxn modelId="{BC6AD67B-1FC2-4B1E-AC1A-5693EF48F6B8}" type="presParOf" srcId="{AA5D473A-1A57-4E07-B453-0F166C5FA7CF}" destId="{48907B10-9773-4C6E-B441-2450ADE0471B}" srcOrd="0" destOrd="0" presId="urn:microsoft.com/office/officeart/2005/8/layout/hierarchy6"/>
    <dgm:cxn modelId="{132DE847-6287-4782-ACBD-FBA0F3288DE3}" type="presParOf" srcId="{48907B10-9773-4C6E-B441-2450ADE0471B}" destId="{22AE8A6C-25CE-40B4-B4A1-00328B38577D}" srcOrd="0" destOrd="0" presId="urn:microsoft.com/office/officeart/2005/8/layout/hierarchy6"/>
    <dgm:cxn modelId="{DED20452-008F-4065-902A-EAB7E2F1D3FE}" type="presParOf" srcId="{48907B10-9773-4C6E-B441-2450ADE0471B}" destId="{B3D27527-A94B-4EE9-8E7B-A079C9B440A1}" srcOrd="1" destOrd="0" presId="urn:microsoft.com/office/officeart/2005/8/layout/hierarchy6"/>
    <dgm:cxn modelId="{81A5A65C-8821-447F-AC29-39CA6EFE020B}" type="presParOf" srcId="{B3D27527-A94B-4EE9-8E7B-A079C9B440A1}" destId="{CAE02D51-AF8B-4520-B226-F9E2296CA430}" srcOrd="0" destOrd="0" presId="urn:microsoft.com/office/officeart/2005/8/layout/hierarchy6"/>
    <dgm:cxn modelId="{1CC783C1-7945-44FD-98C4-D7EDEAE5E4B1}" type="presParOf" srcId="{B3D27527-A94B-4EE9-8E7B-A079C9B440A1}" destId="{41C9812D-6A69-4CD8-A083-1647656CB39F}" srcOrd="1" destOrd="0" presId="urn:microsoft.com/office/officeart/2005/8/layout/hierarchy6"/>
    <dgm:cxn modelId="{80BF043F-3BEC-45E3-AD5A-CE9E6DD0E585}" type="presParOf" srcId="{41C9812D-6A69-4CD8-A083-1647656CB39F}" destId="{9A4E644C-BFB3-4551-A5E5-827BDB8B1761}" srcOrd="0" destOrd="0" presId="urn:microsoft.com/office/officeart/2005/8/layout/hierarchy6"/>
    <dgm:cxn modelId="{F673DAE7-5A2A-4905-9630-640F1C6410E6}" type="presParOf" srcId="{41C9812D-6A69-4CD8-A083-1647656CB39F}" destId="{C223B396-E514-4340-91C0-A801F841080B}" srcOrd="1" destOrd="0" presId="urn:microsoft.com/office/officeart/2005/8/layout/hierarchy6"/>
    <dgm:cxn modelId="{790E8E3E-E0B6-404B-A949-A4412873A874}" type="presParOf" srcId="{C223B396-E514-4340-91C0-A801F841080B}" destId="{898F46CD-6BFD-4B62-AED2-7189AF255E0D}" srcOrd="0" destOrd="0" presId="urn:microsoft.com/office/officeart/2005/8/layout/hierarchy6"/>
    <dgm:cxn modelId="{7C2BB673-7C9D-483A-93EA-0DD6B51630FA}" type="presParOf" srcId="{C223B396-E514-4340-91C0-A801F841080B}" destId="{992AF1A9-BF33-4BD6-8666-100D7779737D}" srcOrd="1" destOrd="0" presId="urn:microsoft.com/office/officeart/2005/8/layout/hierarchy6"/>
    <dgm:cxn modelId="{AB95186B-EF74-4B63-8EF3-21471FDCC8BE}" type="presParOf" srcId="{992AF1A9-BF33-4BD6-8666-100D7779737D}" destId="{549B4385-FF8F-41CE-A950-5A6B91138D22}" srcOrd="0" destOrd="0" presId="urn:microsoft.com/office/officeart/2005/8/layout/hierarchy6"/>
    <dgm:cxn modelId="{E362E42D-7E7C-4A3B-A241-DDA2759F4E60}" type="presParOf" srcId="{992AF1A9-BF33-4BD6-8666-100D7779737D}" destId="{EAC52FAB-C4FE-4758-9092-D3895E093547}" srcOrd="1" destOrd="0" presId="urn:microsoft.com/office/officeart/2005/8/layout/hierarchy6"/>
    <dgm:cxn modelId="{93B4ACFC-9E52-48E2-84E7-C9E1F7AAA390}" type="presParOf" srcId="{B3D27527-A94B-4EE9-8E7B-A079C9B440A1}" destId="{0C52853C-7F49-4729-AA5B-EA477DBD46C8}" srcOrd="2" destOrd="0" presId="urn:microsoft.com/office/officeart/2005/8/layout/hierarchy6"/>
    <dgm:cxn modelId="{EE139901-D0BB-4F10-8A8A-4CE00651002E}" type="presParOf" srcId="{B3D27527-A94B-4EE9-8E7B-A079C9B440A1}" destId="{F2FC859B-AB58-4D5F-A7E2-CF6A7D109B34}" srcOrd="3" destOrd="0" presId="urn:microsoft.com/office/officeart/2005/8/layout/hierarchy6"/>
    <dgm:cxn modelId="{6E26E44D-5F19-4AE0-A465-74E74BBAF8C7}" type="presParOf" srcId="{F2FC859B-AB58-4D5F-A7E2-CF6A7D109B34}" destId="{EA4FA626-2971-42E4-BD68-E18659FE9F51}" srcOrd="0" destOrd="0" presId="urn:microsoft.com/office/officeart/2005/8/layout/hierarchy6"/>
    <dgm:cxn modelId="{50C73E18-8A96-4157-AC96-D5900739CB27}" type="presParOf" srcId="{F2FC859B-AB58-4D5F-A7E2-CF6A7D109B34}" destId="{DA03CD4A-4188-41C2-857A-A050EFEDC7E9}" srcOrd="1" destOrd="0" presId="urn:microsoft.com/office/officeart/2005/8/layout/hierarchy6"/>
    <dgm:cxn modelId="{6BD3A58C-67F6-473B-8AF2-CA421BB3E960}" type="presParOf" srcId="{DA03CD4A-4188-41C2-857A-A050EFEDC7E9}" destId="{AF7E5A0D-6323-4585-8500-61CD147C4186}" srcOrd="0" destOrd="0" presId="urn:microsoft.com/office/officeart/2005/8/layout/hierarchy6"/>
    <dgm:cxn modelId="{42CCDCED-230B-4594-A78E-441EF7F483FF}" type="presParOf" srcId="{DA03CD4A-4188-41C2-857A-A050EFEDC7E9}" destId="{9BE05035-0FE8-46B6-A5DD-180A97FCD003}" srcOrd="1" destOrd="0" presId="urn:microsoft.com/office/officeart/2005/8/layout/hierarchy6"/>
    <dgm:cxn modelId="{D94CBAE8-0BF5-41E9-8EBE-3D06F5B094FB}" type="presParOf" srcId="{9BE05035-0FE8-46B6-A5DD-180A97FCD003}" destId="{3E74ED7D-92E3-402D-BB1D-2EFFD3D64FB4}" srcOrd="0" destOrd="0" presId="urn:microsoft.com/office/officeart/2005/8/layout/hierarchy6"/>
    <dgm:cxn modelId="{CC1C932F-77A0-4E49-AFC4-0688CD1E9D9E}" type="presParOf" srcId="{9BE05035-0FE8-46B6-A5DD-180A97FCD003}" destId="{D1D8815F-36B4-4F6B-AE60-E67F4C83B6A7}" srcOrd="1" destOrd="0" presId="urn:microsoft.com/office/officeart/2005/8/layout/hierarchy6"/>
    <dgm:cxn modelId="{E87BB8F6-4C39-4EAE-822B-1E3ADE9C3DE2}" type="presParOf" srcId="{7D9C0E3E-373A-4213-A928-AAE5CAA0FB94}" destId="{E5FD453E-3F0C-4172-9E5F-902D81F0E6B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F335A-588B-4D69-AA8E-BF20EABD4EE9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5" csCatId="colorful" phldr="1"/>
      <dgm:spPr/>
    </dgm:pt>
    <dgm:pt modelId="{A660EF21-4F37-479C-B41E-BF37AC1E45DC}">
      <dgm:prSet phldrT="[Κείμενο]"/>
      <dgm:spPr/>
      <dgm:t>
        <a:bodyPr/>
        <a:lstStyle/>
        <a:p>
          <a:r>
            <a:rPr lang="el-GR" dirty="0" smtClean="0"/>
            <a:t>Οικογένεια</a:t>
          </a:r>
          <a:endParaRPr lang="el-GR" dirty="0"/>
        </a:p>
      </dgm:t>
    </dgm:pt>
    <dgm:pt modelId="{745935DA-3E1F-4F22-A0D3-5ED9A9D01045}" type="parTrans" cxnId="{06C0900D-82A7-4B9A-932B-D02C5921E902}">
      <dgm:prSet/>
      <dgm:spPr/>
      <dgm:t>
        <a:bodyPr/>
        <a:lstStyle/>
        <a:p>
          <a:endParaRPr lang="el-GR"/>
        </a:p>
      </dgm:t>
    </dgm:pt>
    <dgm:pt modelId="{FA7FB49E-14F2-432F-A1C4-A55F89E0415D}" type="sibTrans" cxnId="{06C0900D-82A7-4B9A-932B-D02C5921E90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l-GR"/>
        </a:p>
      </dgm:t>
    </dgm:pt>
    <dgm:pt modelId="{C809A7FB-A825-4EF8-BCE9-F33C532EE774}">
      <dgm:prSet phldrT="[Κείμενο]"/>
      <dgm:spPr/>
      <dgm:t>
        <a:bodyPr/>
        <a:lstStyle/>
        <a:p>
          <a:r>
            <a:rPr lang="el-GR" dirty="0" smtClean="0"/>
            <a:t>Σχολείο</a:t>
          </a:r>
        </a:p>
      </dgm:t>
    </dgm:pt>
    <dgm:pt modelId="{EE795DF3-FF08-4615-938B-CA239D785A8B}" type="parTrans" cxnId="{9F07D06B-6768-4EB9-8B22-C23538691A36}">
      <dgm:prSet/>
      <dgm:spPr/>
      <dgm:t>
        <a:bodyPr/>
        <a:lstStyle/>
        <a:p>
          <a:endParaRPr lang="el-GR"/>
        </a:p>
      </dgm:t>
    </dgm:pt>
    <dgm:pt modelId="{1FFBC8F4-B9B1-4980-B92E-129282F3D626}" type="sibTrans" cxnId="{9F07D06B-6768-4EB9-8B22-C23538691A3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l-GR"/>
        </a:p>
      </dgm:t>
    </dgm:pt>
    <dgm:pt modelId="{4B0A9619-213A-43CD-8CAC-BEC18CDB7457}">
      <dgm:prSet phldrT="[Κείμενο]"/>
      <dgm:spPr/>
      <dgm:t>
        <a:bodyPr/>
        <a:lstStyle/>
        <a:p>
          <a:r>
            <a:rPr lang="el-GR" dirty="0" smtClean="0"/>
            <a:t>Εργασία</a:t>
          </a:r>
          <a:endParaRPr lang="el-GR" dirty="0"/>
        </a:p>
      </dgm:t>
    </dgm:pt>
    <dgm:pt modelId="{F511AB96-E63D-478D-97B7-9589E089EA60}" type="parTrans" cxnId="{ABB37259-022D-4788-AAA2-23561EA93C43}">
      <dgm:prSet/>
      <dgm:spPr/>
      <dgm:t>
        <a:bodyPr/>
        <a:lstStyle/>
        <a:p>
          <a:endParaRPr lang="el-GR"/>
        </a:p>
      </dgm:t>
    </dgm:pt>
    <dgm:pt modelId="{081D3BB3-3B96-4F4B-B699-7E4BFD0125C4}" type="sibTrans" cxnId="{ABB37259-022D-4788-AAA2-23561EA93C4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l-GR"/>
        </a:p>
      </dgm:t>
    </dgm:pt>
    <dgm:pt modelId="{1622E508-DBB4-4F48-973F-4201374F7D5A}">
      <dgm:prSet phldrT="[Κείμενο]"/>
      <dgm:spPr/>
      <dgm:t>
        <a:bodyPr/>
        <a:lstStyle/>
        <a:p>
          <a:r>
            <a:rPr lang="el-GR" dirty="0" smtClean="0"/>
            <a:t>Εκκλησία</a:t>
          </a:r>
        </a:p>
      </dgm:t>
    </dgm:pt>
    <dgm:pt modelId="{964646B8-5748-407F-9863-ABCF6D7A47E8}" type="parTrans" cxnId="{9B16446E-554E-4BE1-BE1E-FA0DBFA764DE}">
      <dgm:prSet/>
      <dgm:spPr/>
      <dgm:t>
        <a:bodyPr/>
        <a:lstStyle/>
        <a:p>
          <a:endParaRPr lang="el-GR"/>
        </a:p>
      </dgm:t>
    </dgm:pt>
    <dgm:pt modelId="{47AC4782-FC1E-4723-A673-F19EF482A3E7}" type="sibTrans" cxnId="{9B16446E-554E-4BE1-BE1E-FA0DBFA764D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l-GR"/>
        </a:p>
      </dgm:t>
    </dgm:pt>
    <dgm:pt modelId="{3A84B437-F60B-41D6-ADA1-FCCE0ADC6C44}">
      <dgm:prSet phldrT="[Κείμενο]"/>
      <dgm:spPr/>
      <dgm:t>
        <a:bodyPr/>
        <a:lstStyle/>
        <a:p>
          <a:r>
            <a:rPr lang="el-GR" dirty="0" smtClean="0"/>
            <a:t>Ομάδες</a:t>
          </a:r>
        </a:p>
      </dgm:t>
    </dgm:pt>
    <dgm:pt modelId="{11F7807B-9772-4CFB-9C48-0EDB4B1359C8}" type="parTrans" cxnId="{6354CA92-4CC1-4288-ABB8-7E9BFA7211CA}">
      <dgm:prSet/>
      <dgm:spPr/>
      <dgm:t>
        <a:bodyPr/>
        <a:lstStyle/>
        <a:p>
          <a:endParaRPr lang="el-GR"/>
        </a:p>
      </dgm:t>
    </dgm:pt>
    <dgm:pt modelId="{6EA1C5FE-9D8A-46FF-B968-E01E7DE3098B}" type="sibTrans" cxnId="{6354CA92-4CC1-4288-ABB8-7E9BFA7211C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l-GR"/>
        </a:p>
      </dgm:t>
    </dgm:pt>
    <dgm:pt modelId="{540127F1-EDAB-4FF2-AA07-29E8FB4F13EF}" type="pres">
      <dgm:prSet presAssocID="{B21F335A-588B-4D69-AA8E-BF20EABD4EE9}" presName="Name0" presStyleCnt="0">
        <dgm:presLayoutVars>
          <dgm:chMax val="7"/>
          <dgm:chPref val="7"/>
          <dgm:dir/>
        </dgm:presLayoutVars>
      </dgm:prSet>
      <dgm:spPr/>
    </dgm:pt>
    <dgm:pt modelId="{7B76A8D3-A733-472A-8FD7-9504C89EC00B}" type="pres">
      <dgm:prSet presAssocID="{B21F335A-588B-4D69-AA8E-BF20EABD4EE9}" presName="dot1" presStyleLbl="alignNode1" presStyleIdx="0" presStyleCnt="15"/>
      <dgm:spPr/>
    </dgm:pt>
    <dgm:pt modelId="{3559F1D4-F8C4-4A33-97B9-22FEEDAA7F17}" type="pres">
      <dgm:prSet presAssocID="{B21F335A-588B-4D69-AA8E-BF20EABD4EE9}" presName="dot2" presStyleLbl="alignNode1" presStyleIdx="1" presStyleCnt="15"/>
      <dgm:spPr/>
    </dgm:pt>
    <dgm:pt modelId="{1FDCA2CE-002F-4576-9DF4-91FA33B3CBF9}" type="pres">
      <dgm:prSet presAssocID="{B21F335A-588B-4D69-AA8E-BF20EABD4EE9}" presName="dot3" presStyleLbl="alignNode1" presStyleIdx="2" presStyleCnt="15"/>
      <dgm:spPr/>
    </dgm:pt>
    <dgm:pt modelId="{7EC1D930-9A6F-4D84-9B0C-E56D304373FF}" type="pres">
      <dgm:prSet presAssocID="{B21F335A-588B-4D69-AA8E-BF20EABD4EE9}" presName="dot4" presStyleLbl="alignNode1" presStyleIdx="3" presStyleCnt="15"/>
      <dgm:spPr/>
    </dgm:pt>
    <dgm:pt modelId="{8D8B5605-99CC-4B81-8CFA-AC6BD27CF0D4}" type="pres">
      <dgm:prSet presAssocID="{B21F335A-588B-4D69-AA8E-BF20EABD4EE9}" presName="dot5" presStyleLbl="alignNode1" presStyleIdx="4" presStyleCnt="15"/>
      <dgm:spPr/>
    </dgm:pt>
    <dgm:pt modelId="{8735E066-A06A-4E77-8D01-DC1064470371}" type="pres">
      <dgm:prSet presAssocID="{B21F335A-588B-4D69-AA8E-BF20EABD4EE9}" presName="dot6" presStyleLbl="alignNode1" presStyleIdx="5" presStyleCnt="15"/>
      <dgm:spPr/>
    </dgm:pt>
    <dgm:pt modelId="{693A0C67-1EE5-4D6D-BFCD-34AD4F2A7F99}" type="pres">
      <dgm:prSet presAssocID="{B21F335A-588B-4D69-AA8E-BF20EABD4EE9}" presName="dot7" presStyleLbl="alignNode1" presStyleIdx="6" presStyleCnt="15"/>
      <dgm:spPr/>
    </dgm:pt>
    <dgm:pt modelId="{3A23A96D-B2D6-4E73-A490-35BB8D0CCC01}" type="pres">
      <dgm:prSet presAssocID="{B21F335A-588B-4D69-AA8E-BF20EABD4EE9}" presName="dot8" presStyleLbl="alignNode1" presStyleIdx="7" presStyleCnt="15"/>
      <dgm:spPr/>
    </dgm:pt>
    <dgm:pt modelId="{3118AD79-00EA-4BB1-B141-BB3C3CE4A97E}" type="pres">
      <dgm:prSet presAssocID="{B21F335A-588B-4D69-AA8E-BF20EABD4EE9}" presName="dotArrow1" presStyleLbl="alignNode1" presStyleIdx="8" presStyleCnt="15"/>
      <dgm:spPr/>
    </dgm:pt>
    <dgm:pt modelId="{397F3412-17B0-4A52-A8FB-CF20C25F4383}" type="pres">
      <dgm:prSet presAssocID="{B21F335A-588B-4D69-AA8E-BF20EABD4EE9}" presName="dotArrow2" presStyleLbl="alignNode1" presStyleIdx="9" presStyleCnt="15"/>
      <dgm:spPr/>
    </dgm:pt>
    <dgm:pt modelId="{CC422EEC-0AF9-4883-B567-8EED66EF1F68}" type="pres">
      <dgm:prSet presAssocID="{B21F335A-588B-4D69-AA8E-BF20EABD4EE9}" presName="dotArrow3" presStyleLbl="alignNode1" presStyleIdx="10" presStyleCnt="15"/>
      <dgm:spPr/>
    </dgm:pt>
    <dgm:pt modelId="{46EABB72-F668-45B6-9B9E-5559324C7F31}" type="pres">
      <dgm:prSet presAssocID="{B21F335A-588B-4D69-AA8E-BF20EABD4EE9}" presName="dotArrow4" presStyleLbl="alignNode1" presStyleIdx="11" presStyleCnt="15"/>
      <dgm:spPr/>
    </dgm:pt>
    <dgm:pt modelId="{5F0685E4-8649-4446-B2A0-19E10B5309F4}" type="pres">
      <dgm:prSet presAssocID="{B21F335A-588B-4D69-AA8E-BF20EABD4EE9}" presName="dotArrow5" presStyleLbl="alignNode1" presStyleIdx="12" presStyleCnt="15"/>
      <dgm:spPr/>
    </dgm:pt>
    <dgm:pt modelId="{62202EAA-0196-43E7-8B45-CD7DEF544FD5}" type="pres">
      <dgm:prSet presAssocID="{B21F335A-588B-4D69-AA8E-BF20EABD4EE9}" presName="dotArrow6" presStyleLbl="alignNode1" presStyleIdx="13" presStyleCnt="15"/>
      <dgm:spPr/>
    </dgm:pt>
    <dgm:pt modelId="{D51A776B-C56A-43EF-96D5-EAEE5BCBE5F6}" type="pres">
      <dgm:prSet presAssocID="{B21F335A-588B-4D69-AA8E-BF20EABD4EE9}" presName="dotArrow7" presStyleLbl="alignNode1" presStyleIdx="14" presStyleCnt="15"/>
      <dgm:spPr/>
    </dgm:pt>
    <dgm:pt modelId="{63DA8E1E-203A-4378-BF13-C479779F8E83}" type="pres">
      <dgm:prSet presAssocID="{A660EF21-4F37-479C-B41E-BF37AC1E45DC}" presName="parTx1" presStyleLbl="node1" presStyleIdx="0" presStyleCnt="5"/>
      <dgm:spPr/>
      <dgm:t>
        <a:bodyPr/>
        <a:lstStyle/>
        <a:p>
          <a:endParaRPr lang="el-GR"/>
        </a:p>
      </dgm:t>
    </dgm:pt>
    <dgm:pt modelId="{58F3B1EE-60ED-4CA7-82C9-56AB062510B7}" type="pres">
      <dgm:prSet presAssocID="{FA7FB49E-14F2-432F-A1C4-A55F89E0415D}" presName="picture1" presStyleCnt="0"/>
      <dgm:spPr/>
    </dgm:pt>
    <dgm:pt modelId="{C418458E-34B3-46F9-BEAD-BD22A3183DE9}" type="pres">
      <dgm:prSet presAssocID="{FA7FB49E-14F2-432F-A1C4-A55F89E0415D}" presName="imageRepeatNode" presStyleLbl="fgImgPlace1" presStyleIdx="0" presStyleCnt="5"/>
      <dgm:spPr/>
      <dgm:t>
        <a:bodyPr/>
        <a:lstStyle/>
        <a:p>
          <a:endParaRPr lang="el-GR"/>
        </a:p>
      </dgm:t>
    </dgm:pt>
    <dgm:pt modelId="{2D100DDB-754E-438B-B66B-CCAB82761982}" type="pres">
      <dgm:prSet presAssocID="{C809A7FB-A825-4EF8-BCE9-F33C532EE774}" presName="parTx2" presStyleLbl="node1" presStyleIdx="1" presStyleCnt="5"/>
      <dgm:spPr/>
      <dgm:t>
        <a:bodyPr/>
        <a:lstStyle/>
        <a:p>
          <a:endParaRPr lang="el-GR"/>
        </a:p>
      </dgm:t>
    </dgm:pt>
    <dgm:pt modelId="{C4850922-4EF5-43A6-AA15-5E70FE13342E}" type="pres">
      <dgm:prSet presAssocID="{1FFBC8F4-B9B1-4980-B92E-129282F3D626}" presName="picture2" presStyleCnt="0"/>
      <dgm:spPr/>
    </dgm:pt>
    <dgm:pt modelId="{5DC262A4-46B3-4C3C-B8A5-98D47DA51721}" type="pres">
      <dgm:prSet presAssocID="{1FFBC8F4-B9B1-4980-B92E-129282F3D626}" presName="imageRepeatNode" presStyleLbl="fgImgPlace1" presStyleIdx="1" presStyleCnt="5"/>
      <dgm:spPr/>
      <dgm:t>
        <a:bodyPr/>
        <a:lstStyle/>
        <a:p>
          <a:endParaRPr lang="el-GR"/>
        </a:p>
      </dgm:t>
    </dgm:pt>
    <dgm:pt modelId="{6106104B-A380-4A21-8E8F-0A5EBE8CFD55}" type="pres">
      <dgm:prSet presAssocID="{1622E508-DBB4-4F48-973F-4201374F7D5A}" presName="parTx3" presStyleLbl="node1" presStyleIdx="2" presStyleCnt="5"/>
      <dgm:spPr/>
      <dgm:t>
        <a:bodyPr/>
        <a:lstStyle/>
        <a:p>
          <a:endParaRPr lang="el-GR"/>
        </a:p>
      </dgm:t>
    </dgm:pt>
    <dgm:pt modelId="{E17C4A8A-5829-4471-B1D5-DDA4830B41D7}" type="pres">
      <dgm:prSet presAssocID="{47AC4782-FC1E-4723-A673-F19EF482A3E7}" presName="picture3" presStyleCnt="0"/>
      <dgm:spPr/>
    </dgm:pt>
    <dgm:pt modelId="{A8EFDE1F-0008-4EB9-9006-0C1D51EE8C96}" type="pres">
      <dgm:prSet presAssocID="{47AC4782-FC1E-4723-A673-F19EF482A3E7}" presName="imageRepeatNode" presStyleLbl="fgImgPlace1" presStyleIdx="2" presStyleCnt="5"/>
      <dgm:spPr/>
      <dgm:t>
        <a:bodyPr/>
        <a:lstStyle/>
        <a:p>
          <a:endParaRPr lang="el-GR"/>
        </a:p>
      </dgm:t>
    </dgm:pt>
    <dgm:pt modelId="{6A12A950-19CF-448B-8720-C2F4CAC95070}" type="pres">
      <dgm:prSet presAssocID="{3A84B437-F60B-41D6-ADA1-FCCE0ADC6C44}" presName="parTx4" presStyleLbl="node1" presStyleIdx="3" presStyleCnt="5"/>
      <dgm:spPr/>
      <dgm:t>
        <a:bodyPr/>
        <a:lstStyle/>
        <a:p>
          <a:endParaRPr lang="el-GR"/>
        </a:p>
      </dgm:t>
    </dgm:pt>
    <dgm:pt modelId="{A84E981E-BCAF-4CA0-9103-9E91AC2C6BF0}" type="pres">
      <dgm:prSet presAssocID="{6EA1C5FE-9D8A-46FF-B968-E01E7DE3098B}" presName="picture4" presStyleCnt="0"/>
      <dgm:spPr/>
    </dgm:pt>
    <dgm:pt modelId="{9C8DEEC4-3CD8-4736-AC0F-DB1282AACA33}" type="pres">
      <dgm:prSet presAssocID="{6EA1C5FE-9D8A-46FF-B968-E01E7DE3098B}" presName="imageRepeatNode" presStyleLbl="fgImgPlace1" presStyleIdx="3" presStyleCnt="5"/>
      <dgm:spPr/>
      <dgm:t>
        <a:bodyPr/>
        <a:lstStyle/>
        <a:p>
          <a:endParaRPr lang="el-GR"/>
        </a:p>
      </dgm:t>
    </dgm:pt>
    <dgm:pt modelId="{9A33CC20-A8AE-4FF0-ACB4-5935B2C93918}" type="pres">
      <dgm:prSet presAssocID="{4B0A9619-213A-43CD-8CAC-BEC18CDB7457}" presName="parTx5" presStyleLbl="node1" presStyleIdx="4" presStyleCnt="5"/>
      <dgm:spPr/>
      <dgm:t>
        <a:bodyPr/>
        <a:lstStyle/>
        <a:p>
          <a:endParaRPr lang="el-GR"/>
        </a:p>
      </dgm:t>
    </dgm:pt>
    <dgm:pt modelId="{419AF790-BAC4-4814-B351-C3199A06B600}" type="pres">
      <dgm:prSet presAssocID="{081D3BB3-3B96-4F4B-B699-7E4BFD0125C4}" presName="picture5" presStyleCnt="0"/>
      <dgm:spPr/>
    </dgm:pt>
    <dgm:pt modelId="{DB2A7AF6-B296-4507-BC37-E2B6905E87CC}" type="pres">
      <dgm:prSet presAssocID="{081D3BB3-3B96-4F4B-B699-7E4BFD0125C4}" presName="imageRepeatNode" presStyleLbl="fgImgPlace1" presStyleIdx="4" presStyleCnt="5"/>
      <dgm:spPr/>
      <dgm:t>
        <a:bodyPr/>
        <a:lstStyle/>
        <a:p>
          <a:endParaRPr lang="el-GR"/>
        </a:p>
      </dgm:t>
    </dgm:pt>
  </dgm:ptLst>
  <dgm:cxnLst>
    <dgm:cxn modelId="{06C0900D-82A7-4B9A-932B-D02C5921E902}" srcId="{B21F335A-588B-4D69-AA8E-BF20EABD4EE9}" destId="{A660EF21-4F37-479C-B41E-BF37AC1E45DC}" srcOrd="0" destOrd="0" parTransId="{745935DA-3E1F-4F22-A0D3-5ED9A9D01045}" sibTransId="{FA7FB49E-14F2-432F-A1C4-A55F89E0415D}"/>
    <dgm:cxn modelId="{9F07D06B-6768-4EB9-8B22-C23538691A36}" srcId="{B21F335A-588B-4D69-AA8E-BF20EABD4EE9}" destId="{C809A7FB-A825-4EF8-BCE9-F33C532EE774}" srcOrd="1" destOrd="0" parTransId="{EE795DF3-FF08-4615-938B-CA239D785A8B}" sibTransId="{1FFBC8F4-B9B1-4980-B92E-129282F3D626}"/>
    <dgm:cxn modelId="{35D72299-1B64-4AAE-9E7B-5F23DE9A7F39}" type="presOf" srcId="{081D3BB3-3B96-4F4B-B699-7E4BFD0125C4}" destId="{DB2A7AF6-B296-4507-BC37-E2B6905E87CC}" srcOrd="0" destOrd="0" presId="urn:microsoft.com/office/officeart/2008/layout/AscendingPictureAccentProcess"/>
    <dgm:cxn modelId="{ABB37259-022D-4788-AAA2-23561EA93C43}" srcId="{B21F335A-588B-4D69-AA8E-BF20EABD4EE9}" destId="{4B0A9619-213A-43CD-8CAC-BEC18CDB7457}" srcOrd="4" destOrd="0" parTransId="{F511AB96-E63D-478D-97B7-9589E089EA60}" sibTransId="{081D3BB3-3B96-4F4B-B699-7E4BFD0125C4}"/>
    <dgm:cxn modelId="{FFBDF86E-4000-46CE-9A9D-82D9C8EDE277}" type="presOf" srcId="{B21F335A-588B-4D69-AA8E-BF20EABD4EE9}" destId="{540127F1-EDAB-4FF2-AA07-29E8FB4F13EF}" srcOrd="0" destOrd="0" presId="urn:microsoft.com/office/officeart/2008/layout/AscendingPictureAccentProcess"/>
    <dgm:cxn modelId="{798F624E-EBE7-470A-8A16-A58062EA1CE2}" type="presOf" srcId="{A660EF21-4F37-479C-B41E-BF37AC1E45DC}" destId="{63DA8E1E-203A-4378-BF13-C479779F8E83}" srcOrd="0" destOrd="0" presId="urn:microsoft.com/office/officeart/2008/layout/AscendingPictureAccentProcess"/>
    <dgm:cxn modelId="{50DBDA32-98A2-4EFB-B041-F7716D474D06}" type="presOf" srcId="{1FFBC8F4-B9B1-4980-B92E-129282F3D626}" destId="{5DC262A4-46B3-4C3C-B8A5-98D47DA51721}" srcOrd="0" destOrd="0" presId="urn:microsoft.com/office/officeart/2008/layout/AscendingPictureAccentProcess"/>
    <dgm:cxn modelId="{33FAA8E2-B17E-428C-B316-FA52798FDB69}" type="presOf" srcId="{4B0A9619-213A-43CD-8CAC-BEC18CDB7457}" destId="{9A33CC20-A8AE-4FF0-ACB4-5935B2C93918}" srcOrd="0" destOrd="0" presId="urn:microsoft.com/office/officeart/2008/layout/AscendingPictureAccentProcess"/>
    <dgm:cxn modelId="{DC2F2863-898C-4271-8675-E0CD1ABF541C}" type="presOf" srcId="{FA7FB49E-14F2-432F-A1C4-A55F89E0415D}" destId="{C418458E-34B3-46F9-BEAD-BD22A3183DE9}" srcOrd="0" destOrd="0" presId="urn:microsoft.com/office/officeart/2008/layout/AscendingPictureAccentProcess"/>
    <dgm:cxn modelId="{6354CA92-4CC1-4288-ABB8-7E9BFA7211CA}" srcId="{B21F335A-588B-4D69-AA8E-BF20EABD4EE9}" destId="{3A84B437-F60B-41D6-ADA1-FCCE0ADC6C44}" srcOrd="3" destOrd="0" parTransId="{11F7807B-9772-4CFB-9C48-0EDB4B1359C8}" sibTransId="{6EA1C5FE-9D8A-46FF-B968-E01E7DE3098B}"/>
    <dgm:cxn modelId="{2556F16C-142E-47A4-A07D-3C33FD458A06}" type="presOf" srcId="{C809A7FB-A825-4EF8-BCE9-F33C532EE774}" destId="{2D100DDB-754E-438B-B66B-CCAB82761982}" srcOrd="0" destOrd="0" presId="urn:microsoft.com/office/officeart/2008/layout/AscendingPictureAccentProcess"/>
    <dgm:cxn modelId="{3701E76F-F48C-4778-B84A-FCA554DFC527}" type="presOf" srcId="{47AC4782-FC1E-4723-A673-F19EF482A3E7}" destId="{A8EFDE1F-0008-4EB9-9006-0C1D51EE8C96}" srcOrd="0" destOrd="0" presId="urn:microsoft.com/office/officeart/2008/layout/AscendingPictureAccentProcess"/>
    <dgm:cxn modelId="{41BA3BAC-27A6-496D-90D6-884F96F2C04C}" type="presOf" srcId="{1622E508-DBB4-4F48-973F-4201374F7D5A}" destId="{6106104B-A380-4A21-8E8F-0A5EBE8CFD55}" srcOrd="0" destOrd="0" presId="urn:microsoft.com/office/officeart/2008/layout/AscendingPictureAccentProcess"/>
    <dgm:cxn modelId="{9B16446E-554E-4BE1-BE1E-FA0DBFA764DE}" srcId="{B21F335A-588B-4D69-AA8E-BF20EABD4EE9}" destId="{1622E508-DBB4-4F48-973F-4201374F7D5A}" srcOrd="2" destOrd="0" parTransId="{964646B8-5748-407F-9863-ABCF6D7A47E8}" sibTransId="{47AC4782-FC1E-4723-A673-F19EF482A3E7}"/>
    <dgm:cxn modelId="{B30DC62A-4BAC-4569-BE0B-DAF4BC136D35}" type="presOf" srcId="{3A84B437-F60B-41D6-ADA1-FCCE0ADC6C44}" destId="{6A12A950-19CF-448B-8720-C2F4CAC95070}" srcOrd="0" destOrd="0" presId="urn:microsoft.com/office/officeart/2008/layout/AscendingPictureAccentProcess"/>
    <dgm:cxn modelId="{CD7B64AD-4222-47FD-AF8A-20B072FD84B2}" type="presOf" srcId="{6EA1C5FE-9D8A-46FF-B968-E01E7DE3098B}" destId="{9C8DEEC4-3CD8-4736-AC0F-DB1282AACA33}" srcOrd="0" destOrd="0" presId="urn:microsoft.com/office/officeart/2008/layout/AscendingPictureAccentProcess"/>
    <dgm:cxn modelId="{543CC064-A804-476F-9967-9303B1DC73B8}" type="presParOf" srcId="{540127F1-EDAB-4FF2-AA07-29E8FB4F13EF}" destId="{7B76A8D3-A733-472A-8FD7-9504C89EC00B}" srcOrd="0" destOrd="0" presId="urn:microsoft.com/office/officeart/2008/layout/AscendingPictureAccentProcess"/>
    <dgm:cxn modelId="{18552702-5564-4DB5-98EE-6762BE339B12}" type="presParOf" srcId="{540127F1-EDAB-4FF2-AA07-29E8FB4F13EF}" destId="{3559F1D4-F8C4-4A33-97B9-22FEEDAA7F17}" srcOrd="1" destOrd="0" presId="urn:microsoft.com/office/officeart/2008/layout/AscendingPictureAccentProcess"/>
    <dgm:cxn modelId="{871AA1AF-7E13-4F22-9F44-6D33B9EE87D7}" type="presParOf" srcId="{540127F1-EDAB-4FF2-AA07-29E8FB4F13EF}" destId="{1FDCA2CE-002F-4576-9DF4-91FA33B3CBF9}" srcOrd="2" destOrd="0" presId="urn:microsoft.com/office/officeart/2008/layout/AscendingPictureAccentProcess"/>
    <dgm:cxn modelId="{F6F092A7-F165-439B-873E-CD7215011384}" type="presParOf" srcId="{540127F1-EDAB-4FF2-AA07-29E8FB4F13EF}" destId="{7EC1D930-9A6F-4D84-9B0C-E56D304373FF}" srcOrd="3" destOrd="0" presId="urn:microsoft.com/office/officeart/2008/layout/AscendingPictureAccentProcess"/>
    <dgm:cxn modelId="{1E49B9A9-E5F5-4CA2-A3D2-C7D40A252474}" type="presParOf" srcId="{540127F1-EDAB-4FF2-AA07-29E8FB4F13EF}" destId="{8D8B5605-99CC-4B81-8CFA-AC6BD27CF0D4}" srcOrd="4" destOrd="0" presId="urn:microsoft.com/office/officeart/2008/layout/AscendingPictureAccentProcess"/>
    <dgm:cxn modelId="{763330FB-8E42-48E6-B483-A78A61B36315}" type="presParOf" srcId="{540127F1-EDAB-4FF2-AA07-29E8FB4F13EF}" destId="{8735E066-A06A-4E77-8D01-DC1064470371}" srcOrd="5" destOrd="0" presId="urn:microsoft.com/office/officeart/2008/layout/AscendingPictureAccentProcess"/>
    <dgm:cxn modelId="{25532875-341E-4D70-968B-9D927D5C293A}" type="presParOf" srcId="{540127F1-EDAB-4FF2-AA07-29E8FB4F13EF}" destId="{693A0C67-1EE5-4D6D-BFCD-34AD4F2A7F99}" srcOrd="6" destOrd="0" presId="urn:microsoft.com/office/officeart/2008/layout/AscendingPictureAccentProcess"/>
    <dgm:cxn modelId="{05DC0FA0-5890-4618-B316-7C09B680A237}" type="presParOf" srcId="{540127F1-EDAB-4FF2-AA07-29E8FB4F13EF}" destId="{3A23A96D-B2D6-4E73-A490-35BB8D0CCC01}" srcOrd="7" destOrd="0" presId="urn:microsoft.com/office/officeart/2008/layout/AscendingPictureAccentProcess"/>
    <dgm:cxn modelId="{951883CE-EEDA-4447-ABB2-EDAED2FD79D3}" type="presParOf" srcId="{540127F1-EDAB-4FF2-AA07-29E8FB4F13EF}" destId="{3118AD79-00EA-4BB1-B141-BB3C3CE4A97E}" srcOrd="8" destOrd="0" presId="urn:microsoft.com/office/officeart/2008/layout/AscendingPictureAccentProcess"/>
    <dgm:cxn modelId="{1A7D6655-E548-46DF-AB52-2F075A74CB01}" type="presParOf" srcId="{540127F1-EDAB-4FF2-AA07-29E8FB4F13EF}" destId="{397F3412-17B0-4A52-A8FB-CF20C25F4383}" srcOrd="9" destOrd="0" presId="urn:microsoft.com/office/officeart/2008/layout/AscendingPictureAccentProcess"/>
    <dgm:cxn modelId="{2BB0BDD7-BF07-4A54-9803-531C86B09418}" type="presParOf" srcId="{540127F1-EDAB-4FF2-AA07-29E8FB4F13EF}" destId="{CC422EEC-0AF9-4883-B567-8EED66EF1F68}" srcOrd="10" destOrd="0" presId="urn:microsoft.com/office/officeart/2008/layout/AscendingPictureAccentProcess"/>
    <dgm:cxn modelId="{2207E969-48A5-48CA-ACBD-A57BE7C7AB6E}" type="presParOf" srcId="{540127F1-EDAB-4FF2-AA07-29E8FB4F13EF}" destId="{46EABB72-F668-45B6-9B9E-5559324C7F31}" srcOrd="11" destOrd="0" presId="urn:microsoft.com/office/officeart/2008/layout/AscendingPictureAccentProcess"/>
    <dgm:cxn modelId="{96F50E4E-3462-453F-8847-437754B72F47}" type="presParOf" srcId="{540127F1-EDAB-4FF2-AA07-29E8FB4F13EF}" destId="{5F0685E4-8649-4446-B2A0-19E10B5309F4}" srcOrd="12" destOrd="0" presId="urn:microsoft.com/office/officeart/2008/layout/AscendingPictureAccentProcess"/>
    <dgm:cxn modelId="{66482F14-5F9C-4788-BC71-FB45C9B28497}" type="presParOf" srcId="{540127F1-EDAB-4FF2-AA07-29E8FB4F13EF}" destId="{62202EAA-0196-43E7-8B45-CD7DEF544FD5}" srcOrd="13" destOrd="0" presId="urn:microsoft.com/office/officeart/2008/layout/AscendingPictureAccentProcess"/>
    <dgm:cxn modelId="{701D75F1-9FA5-44B1-A3DB-3FA77493A280}" type="presParOf" srcId="{540127F1-EDAB-4FF2-AA07-29E8FB4F13EF}" destId="{D51A776B-C56A-43EF-96D5-EAEE5BCBE5F6}" srcOrd="14" destOrd="0" presId="urn:microsoft.com/office/officeart/2008/layout/AscendingPictureAccentProcess"/>
    <dgm:cxn modelId="{23FC0BFB-4D95-41DE-8E29-89917805A2C0}" type="presParOf" srcId="{540127F1-EDAB-4FF2-AA07-29E8FB4F13EF}" destId="{63DA8E1E-203A-4378-BF13-C479779F8E83}" srcOrd="15" destOrd="0" presId="urn:microsoft.com/office/officeart/2008/layout/AscendingPictureAccentProcess"/>
    <dgm:cxn modelId="{D2705DBB-9CB1-4001-818B-707589B3F039}" type="presParOf" srcId="{540127F1-EDAB-4FF2-AA07-29E8FB4F13EF}" destId="{58F3B1EE-60ED-4CA7-82C9-56AB062510B7}" srcOrd="16" destOrd="0" presId="urn:microsoft.com/office/officeart/2008/layout/AscendingPictureAccentProcess"/>
    <dgm:cxn modelId="{BB5F2EEF-0238-416E-AB4D-4AAC71FE2F34}" type="presParOf" srcId="{58F3B1EE-60ED-4CA7-82C9-56AB062510B7}" destId="{C418458E-34B3-46F9-BEAD-BD22A3183DE9}" srcOrd="0" destOrd="0" presId="urn:microsoft.com/office/officeart/2008/layout/AscendingPictureAccentProcess"/>
    <dgm:cxn modelId="{8F11219F-2307-4178-ACDB-DD2993BA3189}" type="presParOf" srcId="{540127F1-EDAB-4FF2-AA07-29E8FB4F13EF}" destId="{2D100DDB-754E-438B-B66B-CCAB82761982}" srcOrd="17" destOrd="0" presId="urn:microsoft.com/office/officeart/2008/layout/AscendingPictureAccentProcess"/>
    <dgm:cxn modelId="{B33D8459-4C2E-4838-B50E-89F07194830A}" type="presParOf" srcId="{540127F1-EDAB-4FF2-AA07-29E8FB4F13EF}" destId="{C4850922-4EF5-43A6-AA15-5E70FE13342E}" srcOrd="18" destOrd="0" presId="urn:microsoft.com/office/officeart/2008/layout/AscendingPictureAccentProcess"/>
    <dgm:cxn modelId="{B747B946-8095-4BAE-8AE5-F763F1B2FFE0}" type="presParOf" srcId="{C4850922-4EF5-43A6-AA15-5E70FE13342E}" destId="{5DC262A4-46B3-4C3C-B8A5-98D47DA51721}" srcOrd="0" destOrd="0" presId="urn:microsoft.com/office/officeart/2008/layout/AscendingPictureAccentProcess"/>
    <dgm:cxn modelId="{3F2F3F45-4CA2-482B-8566-3670A39AC8EC}" type="presParOf" srcId="{540127F1-EDAB-4FF2-AA07-29E8FB4F13EF}" destId="{6106104B-A380-4A21-8E8F-0A5EBE8CFD55}" srcOrd="19" destOrd="0" presId="urn:microsoft.com/office/officeart/2008/layout/AscendingPictureAccentProcess"/>
    <dgm:cxn modelId="{6321FEEB-DD50-4F97-86D0-5A5FCF134B10}" type="presParOf" srcId="{540127F1-EDAB-4FF2-AA07-29E8FB4F13EF}" destId="{E17C4A8A-5829-4471-B1D5-DDA4830B41D7}" srcOrd="20" destOrd="0" presId="urn:microsoft.com/office/officeart/2008/layout/AscendingPictureAccentProcess"/>
    <dgm:cxn modelId="{075C75A1-7AEC-485F-B3B7-6B3DF3CEC0C8}" type="presParOf" srcId="{E17C4A8A-5829-4471-B1D5-DDA4830B41D7}" destId="{A8EFDE1F-0008-4EB9-9006-0C1D51EE8C96}" srcOrd="0" destOrd="0" presId="urn:microsoft.com/office/officeart/2008/layout/AscendingPictureAccentProcess"/>
    <dgm:cxn modelId="{B2EB4075-48B0-42D3-AC41-F7524F83FAF7}" type="presParOf" srcId="{540127F1-EDAB-4FF2-AA07-29E8FB4F13EF}" destId="{6A12A950-19CF-448B-8720-C2F4CAC95070}" srcOrd="21" destOrd="0" presId="urn:microsoft.com/office/officeart/2008/layout/AscendingPictureAccentProcess"/>
    <dgm:cxn modelId="{ACD6872F-2036-4568-9061-38FBAA60916B}" type="presParOf" srcId="{540127F1-EDAB-4FF2-AA07-29E8FB4F13EF}" destId="{A84E981E-BCAF-4CA0-9103-9E91AC2C6BF0}" srcOrd="22" destOrd="0" presId="urn:microsoft.com/office/officeart/2008/layout/AscendingPictureAccentProcess"/>
    <dgm:cxn modelId="{26066B74-BD71-45D3-9C3B-B60562D4EB0D}" type="presParOf" srcId="{A84E981E-BCAF-4CA0-9103-9E91AC2C6BF0}" destId="{9C8DEEC4-3CD8-4736-AC0F-DB1282AACA33}" srcOrd="0" destOrd="0" presId="urn:microsoft.com/office/officeart/2008/layout/AscendingPictureAccentProcess"/>
    <dgm:cxn modelId="{CF900ACA-5BC0-424B-9A23-2D5FED6F08DC}" type="presParOf" srcId="{540127F1-EDAB-4FF2-AA07-29E8FB4F13EF}" destId="{9A33CC20-A8AE-4FF0-ACB4-5935B2C93918}" srcOrd="23" destOrd="0" presId="urn:microsoft.com/office/officeart/2008/layout/AscendingPictureAccentProcess"/>
    <dgm:cxn modelId="{68F0D01A-FBE5-4B1D-9215-660A44332366}" type="presParOf" srcId="{540127F1-EDAB-4FF2-AA07-29E8FB4F13EF}" destId="{419AF790-BAC4-4814-B351-C3199A06B600}" srcOrd="24" destOrd="0" presId="urn:microsoft.com/office/officeart/2008/layout/AscendingPictureAccentProcess"/>
    <dgm:cxn modelId="{2BDD7186-7F64-4C0E-8A8A-A2B93139F785}" type="presParOf" srcId="{419AF790-BAC4-4814-B351-C3199A06B600}" destId="{DB2A7AF6-B296-4507-BC37-E2B6905E87C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F335A-588B-4D69-AA8E-BF20EABD4EE9}" type="doc">
      <dgm:prSet loTypeId="urn:microsoft.com/office/officeart/2005/8/layout/arrow2" loCatId="process" qsTypeId="urn:microsoft.com/office/officeart/2005/8/quickstyle/simple3" qsCatId="simple" csTypeId="urn:microsoft.com/office/officeart/2005/8/colors/colorful5" csCatId="colorful" phldr="1"/>
      <dgm:spPr/>
    </dgm:pt>
    <dgm:pt modelId="{A660EF21-4F37-479C-B41E-BF37AC1E45DC}">
      <dgm:prSet phldrT="[Κείμενο]"/>
      <dgm:spPr/>
      <dgm:t>
        <a:bodyPr/>
        <a:lstStyle/>
        <a:p>
          <a:r>
            <a:rPr lang="el-GR" dirty="0" smtClean="0"/>
            <a:t>Αρχίζει με τη γέννηση</a:t>
          </a:r>
          <a:endParaRPr lang="el-GR" dirty="0"/>
        </a:p>
      </dgm:t>
    </dgm:pt>
    <dgm:pt modelId="{745935DA-3E1F-4F22-A0D3-5ED9A9D01045}" type="parTrans" cxnId="{06C0900D-82A7-4B9A-932B-D02C5921E902}">
      <dgm:prSet/>
      <dgm:spPr/>
      <dgm:t>
        <a:bodyPr/>
        <a:lstStyle/>
        <a:p>
          <a:endParaRPr lang="el-GR"/>
        </a:p>
      </dgm:t>
    </dgm:pt>
    <dgm:pt modelId="{FA7FB49E-14F2-432F-A1C4-A55F89E0415D}" type="sibTrans" cxnId="{06C0900D-82A7-4B9A-932B-D02C5921E902}">
      <dgm:prSet/>
      <dgm:spPr/>
      <dgm:t>
        <a:bodyPr/>
        <a:lstStyle/>
        <a:p>
          <a:endParaRPr lang="el-GR"/>
        </a:p>
      </dgm:t>
    </dgm:pt>
    <dgm:pt modelId="{C809A7FB-A825-4EF8-BCE9-F33C532EE774}">
      <dgm:prSet phldrT="[Κείμενο]"/>
      <dgm:spPr/>
      <dgm:t>
        <a:bodyPr/>
        <a:lstStyle/>
        <a:p>
          <a:r>
            <a:rPr lang="el-GR" dirty="0" smtClean="0"/>
            <a:t>Συνεχίζεται μέχρι τα βαθειά γεράματα</a:t>
          </a:r>
        </a:p>
      </dgm:t>
    </dgm:pt>
    <dgm:pt modelId="{EE795DF3-FF08-4615-938B-CA239D785A8B}" type="parTrans" cxnId="{9F07D06B-6768-4EB9-8B22-C23538691A36}">
      <dgm:prSet/>
      <dgm:spPr/>
      <dgm:t>
        <a:bodyPr/>
        <a:lstStyle/>
        <a:p>
          <a:endParaRPr lang="el-GR"/>
        </a:p>
      </dgm:t>
    </dgm:pt>
    <dgm:pt modelId="{1FFBC8F4-B9B1-4980-B92E-129282F3D626}" type="sibTrans" cxnId="{9F07D06B-6768-4EB9-8B22-C23538691A36}">
      <dgm:prSet/>
      <dgm:spPr/>
      <dgm:t>
        <a:bodyPr/>
        <a:lstStyle/>
        <a:p>
          <a:endParaRPr lang="el-GR"/>
        </a:p>
      </dgm:t>
    </dgm:pt>
    <dgm:pt modelId="{529A89FD-0981-4ED7-AE10-A971E9BE2B4D}" type="pres">
      <dgm:prSet presAssocID="{B21F335A-588B-4D69-AA8E-BF20EABD4EE9}" presName="arrowDiagram" presStyleCnt="0">
        <dgm:presLayoutVars>
          <dgm:chMax val="5"/>
          <dgm:dir/>
          <dgm:resizeHandles val="exact"/>
        </dgm:presLayoutVars>
      </dgm:prSet>
      <dgm:spPr/>
    </dgm:pt>
    <dgm:pt modelId="{60D9DC38-20CF-4F5D-8478-7B90A93EE72D}" type="pres">
      <dgm:prSet presAssocID="{B21F335A-588B-4D69-AA8E-BF20EABD4EE9}" presName="arrow" presStyleLbl="bgShp" presStyleIdx="0" presStyleCnt="1"/>
      <dgm:spPr/>
    </dgm:pt>
    <dgm:pt modelId="{9EAED20C-CC32-4086-ACA0-7DA6DA97E8E5}" type="pres">
      <dgm:prSet presAssocID="{B21F335A-588B-4D69-AA8E-BF20EABD4EE9}" presName="arrowDiagram2" presStyleCnt="0"/>
      <dgm:spPr/>
    </dgm:pt>
    <dgm:pt modelId="{FA3C3B09-0381-40C2-8247-EBDE16FA2B4E}" type="pres">
      <dgm:prSet presAssocID="{A660EF21-4F37-479C-B41E-BF37AC1E45DC}" presName="bullet2a" presStyleLbl="node1" presStyleIdx="0" presStyleCnt="2"/>
      <dgm:spPr/>
    </dgm:pt>
    <dgm:pt modelId="{BD3A2401-9823-401E-9909-1F6FD2897E6E}" type="pres">
      <dgm:prSet presAssocID="{A660EF21-4F37-479C-B41E-BF37AC1E45DC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E8A9DA-375E-4741-AC49-B2C64A82CDFE}" type="pres">
      <dgm:prSet presAssocID="{C809A7FB-A825-4EF8-BCE9-F33C532EE774}" presName="bullet2b" presStyleLbl="node1" presStyleIdx="1" presStyleCnt="2"/>
      <dgm:spPr/>
    </dgm:pt>
    <dgm:pt modelId="{07D8EADE-74A7-423D-A544-965E8C568074}" type="pres">
      <dgm:prSet presAssocID="{C809A7FB-A825-4EF8-BCE9-F33C532EE774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35EFB8-2A96-4CE4-A52C-C6A5F17DFAE8}" type="presOf" srcId="{C809A7FB-A825-4EF8-BCE9-F33C532EE774}" destId="{07D8EADE-74A7-423D-A544-965E8C568074}" srcOrd="0" destOrd="0" presId="urn:microsoft.com/office/officeart/2005/8/layout/arrow2"/>
    <dgm:cxn modelId="{B9D1F589-133C-486E-902F-D1A29C73DAFD}" type="presOf" srcId="{A660EF21-4F37-479C-B41E-BF37AC1E45DC}" destId="{BD3A2401-9823-401E-9909-1F6FD2897E6E}" srcOrd="0" destOrd="0" presId="urn:microsoft.com/office/officeart/2005/8/layout/arrow2"/>
    <dgm:cxn modelId="{06C0900D-82A7-4B9A-932B-D02C5921E902}" srcId="{B21F335A-588B-4D69-AA8E-BF20EABD4EE9}" destId="{A660EF21-4F37-479C-B41E-BF37AC1E45DC}" srcOrd="0" destOrd="0" parTransId="{745935DA-3E1F-4F22-A0D3-5ED9A9D01045}" sibTransId="{FA7FB49E-14F2-432F-A1C4-A55F89E0415D}"/>
    <dgm:cxn modelId="{9F07D06B-6768-4EB9-8B22-C23538691A36}" srcId="{B21F335A-588B-4D69-AA8E-BF20EABD4EE9}" destId="{C809A7FB-A825-4EF8-BCE9-F33C532EE774}" srcOrd="1" destOrd="0" parTransId="{EE795DF3-FF08-4615-938B-CA239D785A8B}" sibTransId="{1FFBC8F4-B9B1-4980-B92E-129282F3D626}"/>
    <dgm:cxn modelId="{FB2CC9BE-0587-4F40-8445-423857B13B22}" type="presOf" srcId="{B21F335A-588B-4D69-AA8E-BF20EABD4EE9}" destId="{529A89FD-0981-4ED7-AE10-A971E9BE2B4D}" srcOrd="0" destOrd="0" presId="urn:microsoft.com/office/officeart/2005/8/layout/arrow2"/>
    <dgm:cxn modelId="{406D616C-A6F5-422B-87BE-8EBA8F33AF88}" type="presParOf" srcId="{529A89FD-0981-4ED7-AE10-A971E9BE2B4D}" destId="{60D9DC38-20CF-4F5D-8478-7B90A93EE72D}" srcOrd="0" destOrd="0" presId="urn:microsoft.com/office/officeart/2005/8/layout/arrow2"/>
    <dgm:cxn modelId="{6A203A00-263E-4BE8-A553-113C6CF28265}" type="presParOf" srcId="{529A89FD-0981-4ED7-AE10-A971E9BE2B4D}" destId="{9EAED20C-CC32-4086-ACA0-7DA6DA97E8E5}" srcOrd="1" destOrd="0" presId="urn:microsoft.com/office/officeart/2005/8/layout/arrow2"/>
    <dgm:cxn modelId="{A34250DD-913F-4CAB-8850-ABB113E159B1}" type="presParOf" srcId="{9EAED20C-CC32-4086-ACA0-7DA6DA97E8E5}" destId="{FA3C3B09-0381-40C2-8247-EBDE16FA2B4E}" srcOrd="0" destOrd="0" presId="urn:microsoft.com/office/officeart/2005/8/layout/arrow2"/>
    <dgm:cxn modelId="{1E8CECD7-E1AD-497F-B22C-4F56AEC44008}" type="presParOf" srcId="{9EAED20C-CC32-4086-ACA0-7DA6DA97E8E5}" destId="{BD3A2401-9823-401E-9909-1F6FD2897E6E}" srcOrd="1" destOrd="0" presId="urn:microsoft.com/office/officeart/2005/8/layout/arrow2"/>
    <dgm:cxn modelId="{7D1F911E-7C38-4490-9216-11C03DE6916D}" type="presParOf" srcId="{9EAED20C-CC32-4086-ACA0-7DA6DA97E8E5}" destId="{9FE8A9DA-375E-4741-AC49-B2C64A82CDFE}" srcOrd="2" destOrd="0" presId="urn:microsoft.com/office/officeart/2005/8/layout/arrow2"/>
    <dgm:cxn modelId="{53F5386C-4FF2-4F2E-9A85-EF9C2B152041}" type="presParOf" srcId="{9EAED20C-CC32-4086-ACA0-7DA6DA97E8E5}" destId="{07D8EADE-74A7-423D-A544-965E8C56807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20167-FBF6-44F7-96BF-A1E0CBF91AE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AFE7880-3D1E-4EF3-8652-68C9D75EF82A}">
      <dgm:prSet phldrT="[Κείμενο]"/>
      <dgm:spPr/>
      <dgm:t>
        <a:bodyPr/>
        <a:lstStyle/>
        <a:p>
          <a:r>
            <a:rPr lang="el-GR" dirty="0" smtClean="0"/>
            <a:t>Κοινωνικοποίηση</a:t>
          </a:r>
          <a:endParaRPr lang="el-GR" dirty="0"/>
        </a:p>
      </dgm:t>
    </dgm:pt>
    <dgm:pt modelId="{B739308D-C553-4214-B89C-069D354B20B1}" type="parTrans" cxnId="{2AB43889-DE43-448E-8153-BFBE34F007B2}">
      <dgm:prSet/>
      <dgm:spPr/>
      <dgm:t>
        <a:bodyPr/>
        <a:lstStyle/>
        <a:p>
          <a:endParaRPr lang="el-GR"/>
        </a:p>
      </dgm:t>
    </dgm:pt>
    <dgm:pt modelId="{F319BEB9-719B-44B6-A888-4DE7EC8B3F08}" type="sibTrans" cxnId="{2AB43889-DE43-448E-8153-BFBE34F007B2}">
      <dgm:prSet/>
      <dgm:spPr/>
      <dgm:t>
        <a:bodyPr/>
        <a:lstStyle/>
        <a:p>
          <a:endParaRPr lang="el-GR"/>
        </a:p>
      </dgm:t>
    </dgm:pt>
    <dgm:pt modelId="{4124DDEA-AFC5-4C97-B69D-0C316E379514}" type="asst">
      <dgm:prSet phldrT="[Κείμενο]"/>
      <dgm:spPr/>
      <dgm:t>
        <a:bodyPr/>
        <a:lstStyle/>
        <a:p>
          <a:r>
            <a:rPr lang="el-GR" dirty="0" smtClean="0"/>
            <a:t>Πολυδιάστατη και πολύπλοκη διαδικασία</a:t>
          </a:r>
          <a:endParaRPr lang="el-GR" dirty="0"/>
        </a:p>
      </dgm:t>
    </dgm:pt>
    <dgm:pt modelId="{14D86F7E-53F6-4E4D-889C-49775893432F}" type="parTrans" cxnId="{EAAC1C4A-31E4-4337-BC84-4AE1967EEBDE}">
      <dgm:prSet/>
      <dgm:spPr/>
      <dgm:t>
        <a:bodyPr/>
        <a:lstStyle/>
        <a:p>
          <a:endParaRPr lang="el-GR"/>
        </a:p>
      </dgm:t>
    </dgm:pt>
    <dgm:pt modelId="{6B3285DA-34B3-404A-B883-2EB94857071D}" type="sibTrans" cxnId="{EAAC1C4A-31E4-4337-BC84-4AE1967EEBDE}">
      <dgm:prSet/>
      <dgm:spPr/>
      <dgm:t>
        <a:bodyPr/>
        <a:lstStyle/>
        <a:p>
          <a:endParaRPr lang="el-GR"/>
        </a:p>
      </dgm:t>
    </dgm:pt>
    <dgm:pt modelId="{A13F2A0D-13DB-4DE6-8B44-288A79F302A2}">
      <dgm:prSet phldrT="[Κείμενο]"/>
      <dgm:spPr/>
      <dgm:t>
        <a:bodyPr/>
        <a:lstStyle/>
        <a:p>
          <a:r>
            <a:rPr lang="el-GR" dirty="0" smtClean="0"/>
            <a:t>Πολλοί και διαφορετικοί φορείς κοινωνικοποίησης</a:t>
          </a:r>
          <a:endParaRPr lang="el-GR" dirty="0"/>
        </a:p>
      </dgm:t>
    </dgm:pt>
    <dgm:pt modelId="{DD2A2849-6460-4F1A-838B-90D4701BC23C}" type="parTrans" cxnId="{5325D289-61EF-499D-941A-701B6C1C62B8}">
      <dgm:prSet/>
      <dgm:spPr/>
      <dgm:t>
        <a:bodyPr/>
        <a:lstStyle/>
        <a:p>
          <a:endParaRPr lang="el-GR"/>
        </a:p>
      </dgm:t>
    </dgm:pt>
    <dgm:pt modelId="{9D01FB53-F80F-4075-977F-25614976DC1A}" type="sibTrans" cxnId="{5325D289-61EF-499D-941A-701B6C1C62B8}">
      <dgm:prSet/>
      <dgm:spPr/>
      <dgm:t>
        <a:bodyPr/>
        <a:lstStyle/>
        <a:p>
          <a:endParaRPr lang="el-GR"/>
        </a:p>
      </dgm:t>
    </dgm:pt>
    <dgm:pt modelId="{93087B08-B7CD-418B-81A3-6B2BA3F1532D}">
      <dgm:prSet phldrT="[Κείμενο]"/>
      <dgm:spPr/>
      <dgm:t>
        <a:bodyPr/>
        <a:lstStyle/>
        <a:p>
          <a:r>
            <a:rPr lang="el-GR" dirty="0" smtClean="0"/>
            <a:t>Πολλά και διαφορετικά μηνύματα</a:t>
          </a:r>
          <a:endParaRPr lang="el-GR" dirty="0"/>
        </a:p>
      </dgm:t>
    </dgm:pt>
    <dgm:pt modelId="{4E77DF32-5775-4518-8BDB-4CA4011B885E}" type="parTrans" cxnId="{EAB6B5DC-531A-4E1D-8D5F-571A84011163}">
      <dgm:prSet/>
      <dgm:spPr/>
      <dgm:t>
        <a:bodyPr/>
        <a:lstStyle/>
        <a:p>
          <a:endParaRPr lang="el-GR"/>
        </a:p>
      </dgm:t>
    </dgm:pt>
    <dgm:pt modelId="{B4F55DB9-21CC-4D92-9DE0-61D4AA1E7E93}" type="sibTrans" cxnId="{EAB6B5DC-531A-4E1D-8D5F-571A84011163}">
      <dgm:prSet/>
      <dgm:spPr/>
      <dgm:t>
        <a:bodyPr/>
        <a:lstStyle/>
        <a:p>
          <a:endParaRPr lang="el-GR"/>
        </a:p>
      </dgm:t>
    </dgm:pt>
    <dgm:pt modelId="{DB48314B-A15C-4FED-9372-E65E82789BF7}">
      <dgm:prSet phldrT="[Κείμενο]"/>
      <dgm:spPr/>
      <dgm:t>
        <a:bodyPr/>
        <a:lstStyle/>
        <a:p>
          <a:r>
            <a:rPr lang="el-GR" dirty="0" smtClean="0"/>
            <a:t>Διλημματική</a:t>
          </a:r>
        </a:p>
        <a:p>
          <a:r>
            <a:rPr lang="el-GR" dirty="0" smtClean="0"/>
            <a:t> κατάσταση</a:t>
          </a:r>
          <a:endParaRPr lang="el-GR" dirty="0"/>
        </a:p>
      </dgm:t>
    </dgm:pt>
    <dgm:pt modelId="{FE88012B-E16E-4DBB-87BD-2662E902B42D}" type="parTrans" cxnId="{B79826F8-FC3C-4311-80D1-33F88B5C4AFE}">
      <dgm:prSet/>
      <dgm:spPr/>
      <dgm:t>
        <a:bodyPr/>
        <a:lstStyle/>
        <a:p>
          <a:endParaRPr lang="el-GR"/>
        </a:p>
      </dgm:t>
    </dgm:pt>
    <dgm:pt modelId="{59EEDCB2-CAD3-4FF4-87B0-3EBAC6D11E74}" type="sibTrans" cxnId="{B79826F8-FC3C-4311-80D1-33F88B5C4AFE}">
      <dgm:prSet/>
      <dgm:spPr/>
      <dgm:t>
        <a:bodyPr/>
        <a:lstStyle/>
        <a:p>
          <a:endParaRPr lang="el-GR"/>
        </a:p>
      </dgm:t>
    </dgm:pt>
    <dgm:pt modelId="{C9F8DB91-8E87-424E-8A34-D38066A2D775}" type="pres">
      <dgm:prSet presAssocID="{C9020167-FBF6-44F7-96BF-A1E0CBF91AE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CAD4758-8231-48AB-88BE-DB9E5C0DB85F}" type="pres">
      <dgm:prSet presAssocID="{CAFE7880-3D1E-4EF3-8652-68C9D75EF82A}" presName="hierRoot1" presStyleCnt="0">
        <dgm:presLayoutVars>
          <dgm:hierBranch val="init"/>
        </dgm:presLayoutVars>
      </dgm:prSet>
      <dgm:spPr/>
    </dgm:pt>
    <dgm:pt modelId="{D6A13816-5053-4D83-B4A9-536BCC2C8F77}" type="pres">
      <dgm:prSet presAssocID="{CAFE7880-3D1E-4EF3-8652-68C9D75EF82A}" presName="rootComposite1" presStyleCnt="0"/>
      <dgm:spPr/>
    </dgm:pt>
    <dgm:pt modelId="{70141493-31B4-4AB4-A9D3-AC2A8875A54A}" type="pres">
      <dgm:prSet presAssocID="{CAFE7880-3D1E-4EF3-8652-68C9D75EF82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7D9CA45-9AA6-43BF-8C96-8DB97C7AFFD3}" type="pres">
      <dgm:prSet presAssocID="{CAFE7880-3D1E-4EF3-8652-68C9D75EF82A}" presName="topArc1" presStyleLbl="parChTrans1D1" presStyleIdx="0" presStyleCnt="10"/>
      <dgm:spPr/>
    </dgm:pt>
    <dgm:pt modelId="{F24E739A-0C44-4882-9819-72F6706372BB}" type="pres">
      <dgm:prSet presAssocID="{CAFE7880-3D1E-4EF3-8652-68C9D75EF82A}" presName="bottomArc1" presStyleLbl="parChTrans1D1" presStyleIdx="1" presStyleCnt="10"/>
      <dgm:spPr/>
    </dgm:pt>
    <dgm:pt modelId="{3AE04D4C-2BC9-40ED-B16F-43CB337BED92}" type="pres">
      <dgm:prSet presAssocID="{CAFE7880-3D1E-4EF3-8652-68C9D75EF82A}" presName="topConnNode1" presStyleLbl="node1" presStyleIdx="0" presStyleCnt="0"/>
      <dgm:spPr/>
      <dgm:t>
        <a:bodyPr/>
        <a:lstStyle/>
        <a:p>
          <a:endParaRPr lang="el-GR"/>
        </a:p>
      </dgm:t>
    </dgm:pt>
    <dgm:pt modelId="{26E54DF8-96BA-4F85-88E5-26492624F298}" type="pres">
      <dgm:prSet presAssocID="{CAFE7880-3D1E-4EF3-8652-68C9D75EF82A}" presName="hierChild2" presStyleCnt="0"/>
      <dgm:spPr/>
    </dgm:pt>
    <dgm:pt modelId="{2BED6EF0-A2A7-44F6-8361-491934442DAC}" type="pres">
      <dgm:prSet presAssocID="{DD2A2849-6460-4F1A-838B-90D4701BC23C}" presName="Name28" presStyleLbl="parChTrans1D2" presStyleIdx="0" presStyleCnt="4"/>
      <dgm:spPr/>
      <dgm:t>
        <a:bodyPr/>
        <a:lstStyle/>
        <a:p>
          <a:endParaRPr lang="el-GR"/>
        </a:p>
      </dgm:t>
    </dgm:pt>
    <dgm:pt modelId="{2D1CB5AE-7820-48B1-B153-A4A19B8A9BC9}" type="pres">
      <dgm:prSet presAssocID="{A13F2A0D-13DB-4DE6-8B44-288A79F302A2}" presName="hierRoot2" presStyleCnt="0">
        <dgm:presLayoutVars>
          <dgm:hierBranch val="init"/>
        </dgm:presLayoutVars>
      </dgm:prSet>
      <dgm:spPr/>
    </dgm:pt>
    <dgm:pt modelId="{3323F411-5C03-4D70-BC1D-5C172C128579}" type="pres">
      <dgm:prSet presAssocID="{A13F2A0D-13DB-4DE6-8B44-288A79F302A2}" presName="rootComposite2" presStyleCnt="0"/>
      <dgm:spPr/>
    </dgm:pt>
    <dgm:pt modelId="{B5B42509-12B3-4C4E-8F11-7D17D6A356B8}" type="pres">
      <dgm:prSet presAssocID="{A13F2A0D-13DB-4DE6-8B44-288A79F302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4173BA-5940-4965-BBDC-220C8A980037}" type="pres">
      <dgm:prSet presAssocID="{A13F2A0D-13DB-4DE6-8B44-288A79F302A2}" presName="topArc2" presStyleLbl="parChTrans1D1" presStyleIdx="2" presStyleCnt="10"/>
      <dgm:spPr/>
    </dgm:pt>
    <dgm:pt modelId="{3B93D946-8C6C-4AE9-97B7-0086FB610023}" type="pres">
      <dgm:prSet presAssocID="{A13F2A0D-13DB-4DE6-8B44-288A79F302A2}" presName="bottomArc2" presStyleLbl="parChTrans1D1" presStyleIdx="3" presStyleCnt="10"/>
      <dgm:spPr/>
    </dgm:pt>
    <dgm:pt modelId="{A92291AA-57BA-4304-BD0D-8EA3FD6BE4AA}" type="pres">
      <dgm:prSet presAssocID="{A13F2A0D-13DB-4DE6-8B44-288A79F302A2}" presName="topConnNode2" presStyleLbl="node2" presStyleIdx="0" presStyleCnt="0"/>
      <dgm:spPr/>
      <dgm:t>
        <a:bodyPr/>
        <a:lstStyle/>
        <a:p>
          <a:endParaRPr lang="el-GR"/>
        </a:p>
      </dgm:t>
    </dgm:pt>
    <dgm:pt modelId="{65977F02-93A1-4E84-BA8F-33BD147B8DF3}" type="pres">
      <dgm:prSet presAssocID="{A13F2A0D-13DB-4DE6-8B44-288A79F302A2}" presName="hierChild4" presStyleCnt="0"/>
      <dgm:spPr/>
    </dgm:pt>
    <dgm:pt modelId="{45222EDC-5F07-4BB1-B1BA-65906F058646}" type="pres">
      <dgm:prSet presAssocID="{A13F2A0D-13DB-4DE6-8B44-288A79F302A2}" presName="hierChild5" presStyleCnt="0"/>
      <dgm:spPr/>
    </dgm:pt>
    <dgm:pt modelId="{08B7C39E-72D4-43E1-AFA7-DF241B25CB72}" type="pres">
      <dgm:prSet presAssocID="{4E77DF32-5775-4518-8BDB-4CA4011B885E}" presName="Name28" presStyleLbl="parChTrans1D2" presStyleIdx="1" presStyleCnt="4"/>
      <dgm:spPr/>
      <dgm:t>
        <a:bodyPr/>
        <a:lstStyle/>
        <a:p>
          <a:endParaRPr lang="el-GR"/>
        </a:p>
      </dgm:t>
    </dgm:pt>
    <dgm:pt modelId="{D4BE9C2A-1F51-49E8-B3CC-9AA6289641A6}" type="pres">
      <dgm:prSet presAssocID="{93087B08-B7CD-418B-81A3-6B2BA3F1532D}" presName="hierRoot2" presStyleCnt="0">
        <dgm:presLayoutVars>
          <dgm:hierBranch val="init"/>
        </dgm:presLayoutVars>
      </dgm:prSet>
      <dgm:spPr/>
    </dgm:pt>
    <dgm:pt modelId="{3CEF2E68-DAA8-4C7A-B864-3F82E6248241}" type="pres">
      <dgm:prSet presAssocID="{93087B08-B7CD-418B-81A3-6B2BA3F1532D}" presName="rootComposite2" presStyleCnt="0"/>
      <dgm:spPr/>
    </dgm:pt>
    <dgm:pt modelId="{C8F7E3C4-B6E4-412A-B7D1-1983C9C912C2}" type="pres">
      <dgm:prSet presAssocID="{93087B08-B7CD-418B-81A3-6B2BA3F1532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4A63D5-FCFE-407A-BDB9-7E6A2A32E0A5}" type="pres">
      <dgm:prSet presAssocID="{93087B08-B7CD-418B-81A3-6B2BA3F1532D}" presName="topArc2" presStyleLbl="parChTrans1D1" presStyleIdx="4" presStyleCnt="10"/>
      <dgm:spPr/>
    </dgm:pt>
    <dgm:pt modelId="{29A08CF1-A3B7-494C-8770-7A3230672C20}" type="pres">
      <dgm:prSet presAssocID="{93087B08-B7CD-418B-81A3-6B2BA3F1532D}" presName="bottomArc2" presStyleLbl="parChTrans1D1" presStyleIdx="5" presStyleCnt="10"/>
      <dgm:spPr/>
    </dgm:pt>
    <dgm:pt modelId="{2E057713-1548-47C1-A302-083B0E3A8284}" type="pres">
      <dgm:prSet presAssocID="{93087B08-B7CD-418B-81A3-6B2BA3F1532D}" presName="topConnNode2" presStyleLbl="node2" presStyleIdx="0" presStyleCnt="0"/>
      <dgm:spPr/>
      <dgm:t>
        <a:bodyPr/>
        <a:lstStyle/>
        <a:p>
          <a:endParaRPr lang="el-GR"/>
        </a:p>
      </dgm:t>
    </dgm:pt>
    <dgm:pt modelId="{B15957EC-373E-490C-932A-5B62486C1E06}" type="pres">
      <dgm:prSet presAssocID="{93087B08-B7CD-418B-81A3-6B2BA3F1532D}" presName="hierChild4" presStyleCnt="0"/>
      <dgm:spPr/>
    </dgm:pt>
    <dgm:pt modelId="{224F760B-58D3-4FE9-B16F-E83F8CCFB33E}" type="pres">
      <dgm:prSet presAssocID="{93087B08-B7CD-418B-81A3-6B2BA3F1532D}" presName="hierChild5" presStyleCnt="0"/>
      <dgm:spPr/>
    </dgm:pt>
    <dgm:pt modelId="{3EAB9EA2-A186-48BE-ACCE-EBD6A60169FA}" type="pres">
      <dgm:prSet presAssocID="{FE88012B-E16E-4DBB-87BD-2662E902B42D}" presName="Name28" presStyleLbl="parChTrans1D2" presStyleIdx="2" presStyleCnt="4"/>
      <dgm:spPr/>
      <dgm:t>
        <a:bodyPr/>
        <a:lstStyle/>
        <a:p>
          <a:endParaRPr lang="el-GR"/>
        </a:p>
      </dgm:t>
    </dgm:pt>
    <dgm:pt modelId="{2380D49E-9BF6-4A70-B3EF-AAF4B05B9469}" type="pres">
      <dgm:prSet presAssocID="{DB48314B-A15C-4FED-9372-E65E82789BF7}" presName="hierRoot2" presStyleCnt="0">
        <dgm:presLayoutVars>
          <dgm:hierBranch val="init"/>
        </dgm:presLayoutVars>
      </dgm:prSet>
      <dgm:spPr/>
    </dgm:pt>
    <dgm:pt modelId="{B8212112-A17A-4E4B-A219-4A724A049B41}" type="pres">
      <dgm:prSet presAssocID="{DB48314B-A15C-4FED-9372-E65E82789BF7}" presName="rootComposite2" presStyleCnt="0"/>
      <dgm:spPr/>
    </dgm:pt>
    <dgm:pt modelId="{52110E5E-6FE8-444C-913B-5E9C8173AE92}" type="pres">
      <dgm:prSet presAssocID="{DB48314B-A15C-4FED-9372-E65E82789B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4E72EB5-5C65-497B-8A60-42F710B29EFD}" type="pres">
      <dgm:prSet presAssocID="{DB48314B-A15C-4FED-9372-E65E82789BF7}" presName="topArc2" presStyleLbl="parChTrans1D1" presStyleIdx="6" presStyleCnt="10"/>
      <dgm:spPr/>
    </dgm:pt>
    <dgm:pt modelId="{F7BB6167-0A1C-45CC-BB86-5FEFD1F4099B}" type="pres">
      <dgm:prSet presAssocID="{DB48314B-A15C-4FED-9372-E65E82789BF7}" presName="bottomArc2" presStyleLbl="parChTrans1D1" presStyleIdx="7" presStyleCnt="10"/>
      <dgm:spPr/>
    </dgm:pt>
    <dgm:pt modelId="{3670CF24-953B-425E-B2A7-AB67FB77507F}" type="pres">
      <dgm:prSet presAssocID="{DB48314B-A15C-4FED-9372-E65E82789BF7}" presName="topConnNode2" presStyleLbl="node2" presStyleIdx="0" presStyleCnt="0"/>
      <dgm:spPr/>
      <dgm:t>
        <a:bodyPr/>
        <a:lstStyle/>
        <a:p>
          <a:endParaRPr lang="el-GR"/>
        </a:p>
      </dgm:t>
    </dgm:pt>
    <dgm:pt modelId="{4433D2BE-5F73-4AC4-B3CF-B81B32AA4522}" type="pres">
      <dgm:prSet presAssocID="{DB48314B-A15C-4FED-9372-E65E82789BF7}" presName="hierChild4" presStyleCnt="0"/>
      <dgm:spPr/>
    </dgm:pt>
    <dgm:pt modelId="{9A8DCD9A-6F28-4679-A108-868E33804286}" type="pres">
      <dgm:prSet presAssocID="{DB48314B-A15C-4FED-9372-E65E82789BF7}" presName="hierChild5" presStyleCnt="0"/>
      <dgm:spPr/>
    </dgm:pt>
    <dgm:pt modelId="{5C06F7BC-A41A-4EC3-9403-FC58E2B50C15}" type="pres">
      <dgm:prSet presAssocID="{CAFE7880-3D1E-4EF3-8652-68C9D75EF82A}" presName="hierChild3" presStyleCnt="0"/>
      <dgm:spPr/>
    </dgm:pt>
    <dgm:pt modelId="{F3E64B92-37D6-4AE8-8E81-0DBCD363DFDC}" type="pres">
      <dgm:prSet presAssocID="{14D86F7E-53F6-4E4D-889C-49775893432F}" presName="Name101" presStyleLbl="parChTrans1D2" presStyleIdx="3" presStyleCnt="4"/>
      <dgm:spPr/>
      <dgm:t>
        <a:bodyPr/>
        <a:lstStyle/>
        <a:p>
          <a:endParaRPr lang="el-GR"/>
        </a:p>
      </dgm:t>
    </dgm:pt>
    <dgm:pt modelId="{0E8DBBD1-1048-42A6-885A-4BB496C109C5}" type="pres">
      <dgm:prSet presAssocID="{4124DDEA-AFC5-4C97-B69D-0C316E379514}" presName="hierRoot3" presStyleCnt="0">
        <dgm:presLayoutVars>
          <dgm:hierBranch val="init"/>
        </dgm:presLayoutVars>
      </dgm:prSet>
      <dgm:spPr/>
    </dgm:pt>
    <dgm:pt modelId="{BAE59975-686B-4EE4-B8CC-1BAB2E5C2F9F}" type="pres">
      <dgm:prSet presAssocID="{4124DDEA-AFC5-4C97-B69D-0C316E379514}" presName="rootComposite3" presStyleCnt="0"/>
      <dgm:spPr/>
    </dgm:pt>
    <dgm:pt modelId="{C274E238-746C-4B60-8C5F-A54A719F4986}" type="pres">
      <dgm:prSet presAssocID="{4124DDEA-AFC5-4C97-B69D-0C316E379514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DCE1D3C-D2B2-423F-8204-F6B33B9C0F50}" type="pres">
      <dgm:prSet presAssocID="{4124DDEA-AFC5-4C97-B69D-0C316E379514}" presName="topArc3" presStyleLbl="parChTrans1D1" presStyleIdx="8" presStyleCnt="10"/>
      <dgm:spPr/>
    </dgm:pt>
    <dgm:pt modelId="{BE7C821C-C39D-471E-BB33-60CB97F28162}" type="pres">
      <dgm:prSet presAssocID="{4124DDEA-AFC5-4C97-B69D-0C316E379514}" presName="bottomArc3" presStyleLbl="parChTrans1D1" presStyleIdx="9" presStyleCnt="10"/>
      <dgm:spPr/>
    </dgm:pt>
    <dgm:pt modelId="{A68A0DC1-62DF-4213-B85A-846DC080EFE9}" type="pres">
      <dgm:prSet presAssocID="{4124DDEA-AFC5-4C97-B69D-0C316E379514}" presName="topConnNode3" presStyleLbl="asst1" presStyleIdx="0" presStyleCnt="0"/>
      <dgm:spPr/>
      <dgm:t>
        <a:bodyPr/>
        <a:lstStyle/>
        <a:p>
          <a:endParaRPr lang="el-GR"/>
        </a:p>
      </dgm:t>
    </dgm:pt>
    <dgm:pt modelId="{B17022B7-15E8-44FD-B7B9-B55D70E23D8A}" type="pres">
      <dgm:prSet presAssocID="{4124DDEA-AFC5-4C97-B69D-0C316E379514}" presName="hierChild6" presStyleCnt="0"/>
      <dgm:spPr/>
    </dgm:pt>
    <dgm:pt modelId="{D48FFAA2-477B-4598-8880-0E4E98A22AE5}" type="pres">
      <dgm:prSet presAssocID="{4124DDEA-AFC5-4C97-B69D-0C316E379514}" presName="hierChild7" presStyleCnt="0"/>
      <dgm:spPr/>
    </dgm:pt>
  </dgm:ptLst>
  <dgm:cxnLst>
    <dgm:cxn modelId="{5D8F6613-48B1-459C-B7A8-5E60985F3D61}" type="presOf" srcId="{93087B08-B7CD-418B-81A3-6B2BA3F1532D}" destId="{2E057713-1548-47C1-A302-083B0E3A8284}" srcOrd="1" destOrd="0" presId="urn:microsoft.com/office/officeart/2008/layout/HalfCircleOrganizationChart"/>
    <dgm:cxn modelId="{C44ECBC1-E7F4-4906-8553-B1F2B0C7E144}" type="presOf" srcId="{4E77DF32-5775-4518-8BDB-4CA4011B885E}" destId="{08B7C39E-72D4-43E1-AFA7-DF241B25CB72}" srcOrd="0" destOrd="0" presId="urn:microsoft.com/office/officeart/2008/layout/HalfCircleOrganizationChart"/>
    <dgm:cxn modelId="{761F75FC-E219-4EA0-A8EA-5825F35CB529}" type="presOf" srcId="{CAFE7880-3D1E-4EF3-8652-68C9D75EF82A}" destId="{70141493-31B4-4AB4-A9D3-AC2A8875A54A}" srcOrd="0" destOrd="0" presId="urn:microsoft.com/office/officeart/2008/layout/HalfCircleOrganizationChart"/>
    <dgm:cxn modelId="{6D155AC0-1951-41E0-B017-105AA7772432}" type="presOf" srcId="{4124DDEA-AFC5-4C97-B69D-0C316E379514}" destId="{C274E238-746C-4B60-8C5F-A54A719F4986}" srcOrd="0" destOrd="0" presId="urn:microsoft.com/office/officeart/2008/layout/HalfCircleOrganizationChart"/>
    <dgm:cxn modelId="{5D521472-C941-4E3C-B256-F4EE053E6CAC}" type="presOf" srcId="{A13F2A0D-13DB-4DE6-8B44-288A79F302A2}" destId="{B5B42509-12B3-4C4E-8F11-7D17D6A356B8}" srcOrd="0" destOrd="0" presId="urn:microsoft.com/office/officeart/2008/layout/HalfCircleOrganizationChart"/>
    <dgm:cxn modelId="{4CABFF6A-D409-4BB3-9C96-2C32BCF2E456}" type="presOf" srcId="{DB48314B-A15C-4FED-9372-E65E82789BF7}" destId="{3670CF24-953B-425E-B2A7-AB67FB77507F}" srcOrd="1" destOrd="0" presId="urn:microsoft.com/office/officeart/2008/layout/HalfCircleOrganizationChart"/>
    <dgm:cxn modelId="{A25EA3A1-0DE1-491B-B142-3304515AB810}" type="presOf" srcId="{C9020167-FBF6-44F7-96BF-A1E0CBF91AE1}" destId="{C9F8DB91-8E87-424E-8A34-D38066A2D775}" srcOrd="0" destOrd="0" presId="urn:microsoft.com/office/officeart/2008/layout/HalfCircleOrganizationChart"/>
    <dgm:cxn modelId="{EFD49D05-7DFE-4E96-9DAE-6F1F7C006C63}" type="presOf" srcId="{14D86F7E-53F6-4E4D-889C-49775893432F}" destId="{F3E64B92-37D6-4AE8-8E81-0DBCD363DFDC}" srcOrd="0" destOrd="0" presId="urn:microsoft.com/office/officeart/2008/layout/HalfCircleOrganizationChart"/>
    <dgm:cxn modelId="{B2B0D526-BBA7-436B-B1FD-09CD27AE2631}" type="presOf" srcId="{A13F2A0D-13DB-4DE6-8B44-288A79F302A2}" destId="{A92291AA-57BA-4304-BD0D-8EA3FD6BE4AA}" srcOrd="1" destOrd="0" presId="urn:microsoft.com/office/officeart/2008/layout/HalfCircleOrganizationChart"/>
    <dgm:cxn modelId="{B79826F8-FC3C-4311-80D1-33F88B5C4AFE}" srcId="{CAFE7880-3D1E-4EF3-8652-68C9D75EF82A}" destId="{DB48314B-A15C-4FED-9372-E65E82789BF7}" srcOrd="3" destOrd="0" parTransId="{FE88012B-E16E-4DBB-87BD-2662E902B42D}" sibTransId="{59EEDCB2-CAD3-4FF4-87B0-3EBAC6D11E74}"/>
    <dgm:cxn modelId="{EAAC1C4A-31E4-4337-BC84-4AE1967EEBDE}" srcId="{CAFE7880-3D1E-4EF3-8652-68C9D75EF82A}" destId="{4124DDEA-AFC5-4C97-B69D-0C316E379514}" srcOrd="0" destOrd="0" parTransId="{14D86F7E-53F6-4E4D-889C-49775893432F}" sibTransId="{6B3285DA-34B3-404A-B883-2EB94857071D}"/>
    <dgm:cxn modelId="{5325D289-61EF-499D-941A-701B6C1C62B8}" srcId="{CAFE7880-3D1E-4EF3-8652-68C9D75EF82A}" destId="{A13F2A0D-13DB-4DE6-8B44-288A79F302A2}" srcOrd="1" destOrd="0" parTransId="{DD2A2849-6460-4F1A-838B-90D4701BC23C}" sibTransId="{9D01FB53-F80F-4075-977F-25614976DC1A}"/>
    <dgm:cxn modelId="{6553126F-A478-4F1C-94D5-DF9FEC75546B}" type="presOf" srcId="{CAFE7880-3D1E-4EF3-8652-68C9D75EF82A}" destId="{3AE04D4C-2BC9-40ED-B16F-43CB337BED92}" srcOrd="1" destOrd="0" presId="urn:microsoft.com/office/officeart/2008/layout/HalfCircleOrganizationChart"/>
    <dgm:cxn modelId="{84318E2C-38EA-4571-9BFC-95B1CFEE8FC7}" type="presOf" srcId="{FE88012B-E16E-4DBB-87BD-2662E902B42D}" destId="{3EAB9EA2-A186-48BE-ACCE-EBD6A60169FA}" srcOrd="0" destOrd="0" presId="urn:microsoft.com/office/officeart/2008/layout/HalfCircleOrganizationChart"/>
    <dgm:cxn modelId="{EAB6B5DC-531A-4E1D-8D5F-571A84011163}" srcId="{CAFE7880-3D1E-4EF3-8652-68C9D75EF82A}" destId="{93087B08-B7CD-418B-81A3-6B2BA3F1532D}" srcOrd="2" destOrd="0" parTransId="{4E77DF32-5775-4518-8BDB-4CA4011B885E}" sibTransId="{B4F55DB9-21CC-4D92-9DE0-61D4AA1E7E93}"/>
    <dgm:cxn modelId="{E41E4404-6CB8-4443-BCFC-CE3435EB9F70}" type="presOf" srcId="{93087B08-B7CD-418B-81A3-6B2BA3F1532D}" destId="{C8F7E3C4-B6E4-412A-B7D1-1983C9C912C2}" srcOrd="0" destOrd="0" presId="urn:microsoft.com/office/officeart/2008/layout/HalfCircleOrganizationChart"/>
    <dgm:cxn modelId="{2AB43889-DE43-448E-8153-BFBE34F007B2}" srcId="{C9020167-FBF6-44F7-96BF-A1E0CBF91AE1}" destId="{CAFE7880-3D1E-4EF3-8652-68C9D75EF82A}" srcOrd="0" destOrd="0" parTransId="{B739308D-C553-4214-B89C-069D354B20B1}" sibTransId="{F319BEB9-719B-44B6-A888-4DE7EC8B3F08}"/>
    <dgm:cxn modelId="{83155BC5-04C3-4648-B906-B607DFB94457}" type="presOf" srcId="{4124DDEA-AFC5-4C97-B69D-0C316E379514}" destId="{A68A0DC1-62DF-4213-B85A-846DC080EFE9}" srcOrd="1" destOrd="0" presId="urn:microsoft.com/office/officeart/2008/layout/HalfCircleOrganizationChart"/>
    <dgm:cxn modelId="{C888B125-6DC9-4928-A55B-DA8D854DC0CF}" type="presOf" srcId="{DB48314B-A15C-4FED-9372-E65E82789BF7}" destId="{52110E5E-6FE8-444C-913B-5E9C8173AE92}" srcOrd="0" destOrd="0" presId="urn:microsoft.com/office/officeart/2008/layout/HalfCircleOrganizationChart"/>
    <dgm:cxn modelId="{2DBD385E-3546-4E2B-A36B-99CF18B86B97}" type="presOf" srcId="{DD2A2849-6460-4F1A-838B-90D4701BC23C}" destId="{2BED6EF0-A2A7-44F6-8361-491934442DAC}" srcOrd="0" destOrd="0" presId="urn:microsoft.com/office/officeart/2008/layout/HalfCircleOrganizationChart"/>
    <dgm:cxn modelId="{5D1735F7-DAC2-477C-896E-B2775EB8DF47}" type="presParOf" srcId="{C9F8DB91-8E87-424E-8A34-D38066A2D775}" destId="{ACAD4758-8231-48AB-88BE-DB9E5C0DB85F}" srcOrd="0" destOrd="0" presId="urn:microsoft.com/office/officeart/2008/layout/HalfCircleOrganizationChart"/>
    <dgm:cxn modelId="{79760F9C-7D04-4A6A-9DF8-68C10A0676D5}" type="presParOf" srcId="{ACAD4758-8231-48AB-88BE-DB9E5C0DB85F}" destId="{D6A13816-5053-4D83-B4A9-536BCC2C8F77}" srcOrd="0" destOrd="0" presId="urn:microsoft.com/office/officeart/2008/layout/HalfCircleOrganizationChart"/>
    <dgm:cxn modelId="{2A0DA5A7-EAFE-4A5D-A2E6-57E82C728C99}" type="presParOf" srcId="{D6A13816-5053-4D83-B4A9-536BCC2C8F77}" destId="{70141493-31B4-4AB4-A9D3-AC2A8875A54A}" srcOrd="0" destOrd="0" presId="urn:microsoft.com/office/officeart/2008/layout/HalfCircleOrganizationChart"/>
    <dgm:cxn modelId="{EBFDF71A-F984-4D9A-BAA9-5CC369E2F625}" type="presParOf" srcId="{D6A13816-5053-4D83-B4A9-536BCC2C8F77}" destId="{D7D9CA45-9AA6-43BF-8C96-8DB97C7AFFD3}" srcOrd="1" destOrd="0" presId="urn:microsoft.com/office/officeart/2008/layout/HalfCircleOrganizationChart"/>
    <dgm:cxn modelId="{A57CAB18-5757-43B2-B135-4A0FF0C87AD5}" type="presParOf" srcId="{D6A13816-5053-4D83-B4A9-536BCC2C8F77}" destId="{F24E739A-0C44-4882-9819-72F6706372BB}" srcOrd="2" destOrd="0" presId="urn:microsoft.com/office/officeart/2008/layout/HalfCircleOrganizationChart"/>
    <dgm:cxn modelId="{4A2DF623-F804-4145-A87D-DEB4CCACDD14}" type="presParOf" srcId="{D6A13816-5053-4D83-B4A9-536BCC2C8F77}" destId="{3AE04D4C-2BC9-40ED-B16F-43CB337BED92}" srcOrd="3" destOrd="0" presId="urn:microsoft.com/office/officeart/2008/layout/HalfCircleOrganizationChart"/>
    <dgm:cxn modelId="{7B54EB71-70EC-4A41-9180-FF2C32F9963D}" type="presParOf" srcId="{ACAD4758-8231-48AB-88BE-DB9E5C0DB85F}" destId="{26E54DF8-96BA-4F85-88E5-26492624F298}" srcOrd="1" destOrd="0" presId="urn:microsoft.com/office/officeart/2008/layout/HalfCircleOrganizationChart"/>
    <dgm:cxn modelId="{34D293BC-C439-49FA-826E-C5519315082D}" type="presParOf" srcId="{26E54DF8-96BA-4F85-88E5-26492624F298}" destId="{2BED6EF0-A2A7-44F6-8361-491934442DAC}" srcOrd="0" destOrd="0" presId="urn:microsoft.com/office/officeart/2008/layout/HalfCircleOrganizationChart"/>
    <dgm:cxn modelId="{3538CAE3-6087-4022-9CBC-3AD6669BF59F}" type="presParOf" srcId="{26E54DF8-96BA-4F85-88E5-26492624F298}" destId="{2D1CB5AE-7820-48B1-B153-A4A19B8A9BC9}" srcOrd="1" destOrd="0" presId="urn:microsoft.com/office/officeart/2008/layout/HalfCircleOrganizationChart"/>
    <dgm:cxn modelId="{B56F45B6-B20A-4C4B-9D97-B935DBE5816C}" type="presParOf" srcId="{2D1CB5AE-7820-48B1-B153-A4A19B8A9BC9}" destId="{3323F411-5C03-4D70-BC1D-5C172C128579}" srcOrd="0" destOrd="0" presId="urn:microsoft.com/office/officeart/2008/layout/HalfCircleOrganizationChart"/>
    <dgm:cxn modelId="{62D81233-B525-4464-9FC5-23605306B1C8}" type="presParOf" srcId="{3323F411-5C03-4D70-BC1D-5C172C128579}" destId="{B5B42509-12B3-4C4E-8F11-7D17D6A356B8}" srcOrd="0" destOrd="0" presId="urn:microsoft.com/office/officeart/2008/layout/HalfCircleOrganizationChart"/>
    <dgm:cxn modelId="{E0DEE62B-D404-42F1-BE4B-6C5257F6188B}" type="presParOf" srcId="{3323F411-5C03-4D70-BC1D-5C172C128579}" destId="{104173BA-5940-4965-BBDC-220C8A980037}" srcOrd="1" destOrd="0" presId="urn:microsoft.com/office/officeart/2008/layout/HalfCircleOrganizationChart"/>
    <dgm:cxn modelId="{1CC5CB2F-44E3-4C4A-A094-E4FA0A55CBD6}" type="presParOf" srcId="{3323F411-5C03-4D70-BC1D-5C172C128579}" destId="{3B93D946-8C6C-4AE9-97B7-0086FB610023}" srcOrd="2" destOrd="0" presId="urn:microsoft.com/office/officeart/2008/layout/HalfCircleOrganizationChart"/>
    <dgm:cxn modelId="{110DFAE9-AB03-4E4E-94BD-EB30858AA51C}" type="presParOf" srcId="{3323F411-5C03-4D70-BC1D-5C172C128579}" destId="{A92291AA-57BA-4304-BD0D-8EA3FD6BE4AA}" srcOrd="3" destOrd="0" presId="urn:microsoft.com/office/officeart/2008/layout/HalfCircleOrganizationChart"/>
    <dgm:cxn modelId="{56263ABE-DACA-4795-A418-0FC46A7728E8}" type="presParOf" srcId="{2D1CB5AE-7820-48B1-B153-A4A19B8A9BC9}" destId="{65977F02-93A1-4E84-BA8F-33BD147B8DF3}" srcOrd="1" destOrd="0" presId="urn:microsoft.com/office/officeart/2008/layout/HalfCircleOrganizationChart"/>
    <dgm:cxn modelId="{6D5B8A80-6FC3-4F5E-9321-ED7752307F19}" type="presParOf" srcId="{2D1CB5AE-7820-48B1-B153-A4A19B8A9BC9}" destId="{45222EDC-5F07-4BB1-B1BA-65906F058646}" srcOrd="2" destOrd="0" presId="urn:microsoft.com/office/officeart/2008/layout/HalfCircleOrganizationChart"/>
    <dgm:cxn modelId="{11EF593D-41C9-4538-BF20-D1C0790BBB80}" type="presParOf" srcId="{26E54DF8-96BA-4F85-88E5-26492624F298}" destId="{08B7C39E-72D4-43E1-AFA7-DF241B25CB72}" srcOrd="2" destOrd="0" presId="urn:microsoft.com/office/officeart/2008/layout/HalfCircleOrganizationChart"/>
    <dgm:cxn modelId="{A72CD32F-CC23-4AF3-A42C-F1E961C065CF}" type="presParOf" srcId="{26E54DF8-96BA-4F85-88E5-26492624F298}" destId="{D4BE9C2A-1F51-49E8-B3CC-9AA6289641A6}" srcOrd="3" destOrd="0" presId="urn:microsoft.com/office/officeart/2008/layout/HalfCircleOrganizationChart"/>
    <dgm:cxn modelId="{E08A952E-7D4E-4500-AF98-64CC4A17AAB5}" type="presParOf" srcId="{D4BE9C2A-1F51-49E8-B3CC-9AA6289641A6}" destId="{3CEF2E68-DAA8-4C7A-B864-3F82E6248241}" srcOrd="0" destOrd="0" presId="urn:microsoft.com/office/officeart/2008/layout/HalfCircleOrganizationChart"/>
    <dgm:cxn modelId="{09494C57-DDE3-4F98-8426-12A948ACDCC1}" type="presParOf" srcId="{3CEF2E68-DAA8-4C7A-B864-3F82E6248241}" destId="{C8F7E3C4-B6E4-412A-B7D1-1983C9C912C2}" srcOrd="0" destOrd="0" presId="urn:microsoft.com/office/officeart/2008/layout/HalfCircleOrganizationChart"/>
    <dgm:cxn modelId="{26E9EDE7-FF8B-415B-90F0-D54AD049410B}" type="presParOf" srcId="{3CEF2E68-DAA8-4C7A-B864-3F82E6248241}" destId="{1B4A63D5-FCFE-407A-BDB9-7E6A2A32E0A5}" srcOrd="1" destOrd="0" presId="urn:microsoft.com/office/officeart/2008/layout/HalfCircleOrganizationChart"/>
    <dgm:cxn modelId="{2C0468AD-9E43-4A6B-8314-600833702D08}" type="presParOf" srcId="{3CEF2E68-DAA8-4C7A-B864-3F82E6248241}" destId="{29A08CF1-A3B7-494C-8770-7A3230672C20}" srcOrd="2" destOrd="0" presId="urn:microsoft.com/office/officeart/2008/layout/HalfCircleOrganizationChart"/>
    <dgm:cxn modelId="{48DEC3D3-3E73-4F60-AC2E-93B46319B731}" type="presParOf" srcId="{3CEF2E68-DAA8-4C7A-B864-3F82E6248241}" destId="{2E057713-1548-47C1-A302-083B0E3A8284}" srcOrd="3" destOrd="0" presId="urn:microsoft.com/office/officeart/2008/layout/HalfCircleOrganizationChart"/>
    <dgm:cxn modelId="{F8E036F8-9507-4387-9BDA-9F323758EC28}" type="presParOf" srcId="{D4BE9C2A-1F51-49E8-B3CC-9AA6289641A6}" destId="{B15957EC-373E-490C-932A-5B62486C1E06}" srcOrd="1" destOrd="0" presId="urn:microsoft.com/office/officeart/2008/layout/HalfCircleOrganizationChart"/>
    <dgm:cxn modelId="{FD1BBD08-49EE-499D-9583-F8DBBF9CC5FC}" type="presParOf" srcId="{D4BE9C2A-1F51-49E8-B3CC-9AA6289641A6}" destId="{224F760B-58D3-4FE9-B16F-E83F8CCFB33E}" srcOrd="2" destOrd="0" presId="urn:microsoft.com/office/officeart/2008/layout/HalfCircleOrganizationChart"/>
    <dgm:cxn modelId="{75970070-107B-41AB-BEA1-1AA195C8BDC1}" type="presParOf" srcId="{26E54DF8-96BA-4F85-88E5-26492624F298}" destId="{3EAB9EA2-A186-48BE-ACCE-EBD6A60169FA}" srcOrd="4" destOrd="0" presId="urn:microsoft.com/office/officeart/2008/layout/HalfCircleOrganizationChart"/>
    <dgm:cxn modelId="{F41CB348-5929-4D57-9DB1-432457CDC850}" type="presParOf" srcId="{26E54DF8-96BA-4F85-88E5-26492624F298}" destId="{2380D49E-9BF6-4A70-B3EF-AAF4B05B9469}" srcOrd="5" destOrd="0" presId="urn:microsoft.com/office/officeart/2008/layout/HalfCircleOrganizationChart"/>
    <dgm:cxn modelId="{253194E6-87D8-4E6F-A15A-E9D746CA7B32}" type="presParOf" srcId="{2380D49E-9BF6-4A70-B3EF-AAF4B05B9469}" destId="{B8212112-A17A-4E4B-A219-4A724A049B41}" srcOrd="0" destOrd="0" presId="urn:microsoft.com/office/officeart/2008/layout/HalfCircleOrganizationChart"/>
    <dgm:cxn modelId="{ED94A57B-3765-44A1-9918-8AA015D28F1F}" type="presParOf" srcId="{B8212112-A17A-4E4B-A219-4A724A049B41}" destId="{52110E5E-6FE8-444C-913B-5E9C8173AE92}" srcOrd="0" destOrd="0" presId="urn:microsoft.com/office/officeart/2008/layout/HalfCircleOrganizationChart"/>
    <dgm:cxn modelId="{A9591E02-9E1F-4019-AA40-D0520EE99C63}" type="presParOf" srcId="{B8212112-A17A-4E4B-A219-4A724A049B41}" destId="{94E72EB5-5C65-497B-8A60-42F710B29EFD}" srcOrd="1" destOrd="0" presId="urn:microsoft.com/office/officeart/2008/layout/HalfCircleOrganizationChart"/>
    <dgm:cxn modelId="{55DBCC04-E1DF-4BDB-9CB0-9385CF741513}" type="presParOf" srcId="{B8212112-A17A-4E4B-A219-4A724A049B41}" destId="{F7BB6167-0A1C-45CC-BB86-5FEFD1F4099B}" srcOrd="2" destOrd="0" presId="urn:microsoft.com/office/officeart/2008/layout/HalfCircleOrganizationChart"/>
    <dgm:cxn modelId="{7CA81D1B-FED1-4411-84C9-058A2C14D40B}" type="presParOf" srcId="{B8212112-A17A-4E4B-A219-4A724A049B41}" destId="{3670CF24-953B-425E-B2A7-AB67FB77507F}" srcOrd="3" destOrd="0" presId="urn:microsoft.com/office/officeart/2008/layout/HalfCircleOrganizationChart"/>
    <dgm:cxn modelId="{D65969A8-BB26-41A4-9F14-B6AD76AC78D6}" type="presParOf" srcId="{2380D49E-9BF6-4A70-B3EF-AAF4B05B9469}" destId="{4433D2BE-5F73-4AC4-B3CF-B81B32AA4522}" srcOrd="1" destOrd="0" presId="urn:microsoft.com/office/officeart/2008/layout/HalfCircleOrganizationChart"/>
    <dgm:cxn modelId="{22197573-BCDD-47A0-B0BB-05867A5D2D27}" type="presParOf" srcId="{2380D49E-9BF6-4A70-B3EF-AAF4B05B9469}" destId="{9A8DCD9A-6F28-4679-A108-868E33804286}" srcOrd="2" destOrd="0" presId="urn:microsoft.com/office/officeart/2008/layout/HalfCircleOrganizationChart"/>
    <dgm:cxn modelId="{25FF3FBD-FA30-4D85-BE85-140647055E48}" type="presParOf" srcId="{ACAD4758-8231-48AB-88BE-DB9E5C0DB85F}" destId="{5C06F7BC-A41A-4EC3-9403-FC58E2B50C15}" srcOrd="2" destOrd="0" presId="urn:microsoft.com/office/officeart/2008/layout/HalfCircleOrganizationChart"/>
    <dgm:cxn modelId="{3D93E13D-9936-4BC2-99E5-EB77DF7C9947}" type="presParOf" srcId="{5C06F7BC-A41A-4EC3-9403-FC58E2B50C15}" destId="{F3E64B92-37D6-4AE8-8E81-0DBCD363DFDC}" srcOrd="0" destOrd="0" presId="urn:microsoft.com/office/officeart/2008/layout/HalfCircleOrganizationChart"/>
    <dgm:cxn modelId="{4E562A78-2422-4D1D-9EA2-9B9F20BAD738}" type="presParOf" srcId="{5C06F7BC-A41A-4EC3-9403-FC58E2B50C15}" destId="{0E8DBBD1-1048-42A6-885A-4BB496C109C5}" srcOrd="1" destOrd="0" presId="urn:microsoft.com/office/officeart/2008/layout/HalfCircleOrganizationChart"/>
    <dgm:cxn modelId="{EC5144F9-8513-4925-B581-4DC236B001C5}" type="presParOf" srcId="{0E8DBBD1-1048-42A6-885A-4BB496C109C5}" destId="{BAE59975-686B-4EE4-B8CC-1BAB2E5C2F9F}" srcOrd="0" destOrd="0" presId="urn:microsoft.com/office/officeart/2008/layout/HalfCircleOrganizationChart"/>
    <dgm:cxn modelId="{81C1DE6E-3D50-4FAE-8D78-B8F514128299}" type="presParOf" srcId="{BAE59975-686B-4EE4-B8CC-1BAB2E5C2F9F}" destId="{C274E238-746C-4B60-8C5F-A54A719F4986}" srcOrd="0" destOrd="0" presId="urn:microsoft.com/office/officeart/2008/layout/HalfCircleOrganizationChart"/>
    <dgm:cxn modelId="{51419CA6-3CBF-402F-9FDB-F97F57D5DFF8}" type="presParOf" srcId="{BAE59975-686B-4EE4-B8CC-1BAB2E5C2F9F}" destId="{1DCE1D3C-D2B2-423F-8204-F6B33B9C0F50}" srcOrd="1" destOrd="0" presId="urn:microsoft.com/office/officeart/2008/layout/HalfCircleOrganizationChart"/>
    <dgm:cxn modelId="{EA4593E6-9694-419A-99F3-95B666043E02}" type="presParOf" srcId="{BAE59975-686B-4EE4-B8CC-1BAB2E5C2F9F}" destId="{BE7C821C-C39D-471E-BB33-60CB97F28162}" srcOrd="2" destOrd="0" presId="urn:microsoft.com/office/officeart/2008/layout/HalfCircleOrganizationChart"/>
    <dgm:cxn modelId="{180329B4-5C5E-479C-B43D-C2EC0C58E1F2}" type="presParOf" srcId="{BAE59975-686B-4EE4-B8CC-1BAB2E5C2F9F}" destId="{A68A0DC1-62DF-4213-B85A-846DC080EFE9}" srcOrd="3" destOrd="0" presId="urn:microsoft.com/office/officeart/2008/layout/HalfCircleOrganizationChart"/>
    <dgm:cxn modelId="{E3B1F245-78E1-4334-80F6-A30057191811}" type="presParOf" srcId="{0E8DBBD1-1048-42A6-885A-4BB496C109C5}" destId="{B17022B7-15E8-44FD-B7B9-B55D70E23D8A}" srcOrd="1" destOrd="0" presId="urn:microsoft.com/office/officeart/2008/layout/HalfCircleOrganizationChart"/>
    <dgm:cxn modelId="{E735FA23-30BA-41F1-BC8B-2F43BEDD3495}" type="presParOf" srcId="{0E8DBBD1-1048-42A6-885A-4BB496C109C5}" destId="{D48FFAA2-477B-4598-8880-0E4E98A22AE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39F9A9-814B-49A4-BDBF-DC2094254045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2DC4F688-C254-47F1-A502-CE8599656A75}">
      <dgm:prSet phldrT="[Κείμενο]"/>
      <dgm:spPr/>
      <dgm:t>
        <a:bodyPr/>
        <a:lstStyle/>
        <a:p>
          <a:r>
            <a:rPr lang="el-GR" dirty="0" smtClean="0"/>
            <a:t>Τα πρότυπα συμπεριφοράς της ομάδας και περιθώρια διαφοροποίησης</a:t>
          </a:r>
          <a:endParaRPr lang="el-GR" dirty="0"/>
        </a:p>
      </dgm:t>
    </dgm:pt>
    <dgm:pt modelId="{6B52CA82-8BA6-41FD-ABA0-6BF7292DA5A4}" type="parTrans" cxnId="{07EEBC13-3A12-4CA4-A234-03F7464CEFF9}">
      <dgm:prSet/>
      <dgm:spPr/>
      <dgm:t>
        <a:bodyPr/>
        <a:lstStyle/>
        <a:p>
          <a:endParaRPr lang="el-GR"/>
        </a:p>
      </dgm:t>
    </dgm:pt>
    <dgm:pt modelId="{7AD8DBD6-6021-47E4-B7EB-51F9F5F37B65}" type="sibTrans" cxnId="{07EEBC13-3A12-4CA4-A234-03F7464CEFF9}">
      <dgm:prSet/>
      <dgm:spPr/>
      <dgm:t>
        <a:bodyPr/>
        <a:lstStyle/>
        <a:p>
          <a:endParaRPr lang="el-GR"/>
        </a:p>
      </dgm:t>
    </dgm:pt>
    <dgm:pt modelId="{D0144AA1-2C74-4FE1-93E0-5FD47CC71530}">
      <dgm:prSet phldrT="[Κείμενο]"/>
      <dgm:spPr/>
      <dgm:t>
        <a:bodyPr/>
        <a:lstStyle/>
        <a:p>
          <a:r>
            <a:rPr lang="el-GR" dirty="0" smtClean="0"/>
            <a:t>Ο βαθμός αφομοίωσης και εσωτερίκευσης κανόνων και αξιών της ομάδας</a:t>
          </a:r>
          <a:endParaRPr lang="el-GR" dirty="0"/>
        </a:p>
      </dgm:t>
    </dgm:pt>
    <dgm:pt modelId="{AE7D3CF0-ED5C-4B1C-BD0E-E579A03E8760}" type="parTrans" cxnId="{33AC01CA-4976-43C0-8AB3-C0A3BDC5AA23}">
      <dgm:prSet/>
      <dgm:spPr/>
      <dgm:t>
        <a:bodyPr/>
        <a:lstStyle/>
        <a:p>
          <a:endParaRPr lang="el-GR"/>
        </a:p>
      </dgm:t>
    </dgm:pt>
    <dgm:pt modelId="{1F925075-40BB-4322-BB55-16548336BA41}" type="sibTrans" cxnId="{33AC01CA-4976-43C0-8AB3-C0A3BDC5AA23}">
      <dgm:prSet/>
      <dgm:spPr/>
      <dgm:t>
        <a:bodyPr/>
        <a:lstStyle/>
        <a:p>
          <a:endParaRPr lang="el-GR"/>
        </a:p>
      </dgm:t>
    </dgm:pt>
    <dgm:pt modelId="{357C98BF-CA73-4622-9EB4-B5A785FAE81F}" type="pres">
      <dgm:prSet presAssocID="{B939F9A9-814B-49A4-BDBF-DC20942540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F2BB9FD-C4BC-4934-B94E-38491E3AA99B}" type="pres">
      <dgm:prSet presAssocID="{2DC4F688-C254-47F1-A502-CE8599656A7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8CB03E-6875-4226-9A6A-98F53D2CC336}" type="pres">
      <dgm:prSet presAssocID="{D0144AA1-2C74-4FE1-93E0-5FD47CC7153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EEBC13-3A12-4CA4-A234-03F7464CEFF9}" srcId="{B939F9A9-814B-49A4-BDBF-DC2094254045}" destId="{2DC4F688-C254-47F1-A502-CE8599656A75}" srcOrd="0" destOrd="0" parTransId="{6B52CA82-8BA6-41FD-ABA0-6BF7292DA5A4}" sibTransId="{7AD8DBD6-6021-47E4-B7EB-51F9F5F37B65}"/>
    <dgm:cxn modelId="{9564D81D-5995-41E8-9191-0F8DBA3EBF72}" type="presOf" srcId="{2DC4F688-C254-47F1-A502-CE8599656A75}" destId="{4F2BB9FD-C4BC-4934-B94E-38491E3AA99B}" srcOrd="0" destOrd="0" presId="urn:microsoft.com/office/officeart/2005/8/layout/arrow5"/>
    <dgm:cxn modelId="{4779181C-B813-4229-827D-65ED98965786}" type="presOf" srcId="{D0144AA1-2C74-4FE1-93E0-5FD47CC71530}" destId="{5A8CB03E-6875-4226-9A6A-98F53D2CC336}" srcOrd="0" destOrd="0" presId="urn:microsoft.com/office/officeart/2005/8/layout/arrow5"/>
    <dgm:cxn modelId="{15E64B4D-0947-4396-9548-5C0B95E9544B}" type="presOf" srcId="{B939F9A9-814B-49A4-BDBF-DC2094254045}" destId="{357C98BF-CA73-4622-9EB4-B5A785FAE81F}" srcOrd="0" destOrd="0" presId="urn:microsoft.com/office/officeart/2005/8/layout/arrow5"/>
    <dgm:cxn modelId="{33AC01CA-4976-43C0-8AB3-C0A3BDC5AA23}" srcId="{B939F9A9-814B-49A4-BDBF-DC2094254045}" destId="{D0144AA1-2C74-4FE1-93E0-5FD47CC71530}" srcOrd="1" destOrd="0" parTransId="{AE7D3CF0-ED5C-4B1C-BD0E-E579A03E8760}" sibTransId="{1F925075-40BB-4322-BB55-16548336BA41}"/>
    <dgm:cxn modelId="{6985FF61-7D5B-4E42-BDE4-2DEBAD899A94}" type="presParOf" srcId="{357C98BF-CA73-4622-9EB4-B5A785FAE81F}" destId="{4F2BB9FD-C4BC-4934-B94E-38491E3AA99B}" srcOrd="0" destOrd="0" presId="urn:microsoft.com/office/officeart/2005/8/layout/arrow5"/>
    <dgm:cxn modelId="{FA236346-2F17-4911-B9F3-B9FD50F22193}" type="presParOf" srcId="{357C98BF-CA73-4622-9EB4-B5A785FAE81F}" destId="{5A8CB03E-6875-4226-9A6A-98F53D2CC33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BE03A2-729C-4B05-AD71-677835FA0E80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4EC30084-F2D4-4C52-AF4A-1981BB5F4B52}">
      <dgm:prSet phldrT="[Κείμενο]"/>
      <dgm:spPr/>
      <dgm:t>
        <a:bodyPr/>
        <a:lstStyle/>
        <a:p>
          <a:r>
            <a:rPr lang="el-GR" dirty="0" smtClean="0"/>
            <a:t>Πολιτική κοινωνικοποίηση</a:t>
          </a:r>
          <a:endParaRPr lang="el-GR" dirty="0"/>
        </a:p>
      </dgm:t>
    </dgm:pt>
    <dgm:pt modelId="{A727EB46-78D9-4330-BE8F-54B600CAE649}" type="parTrans" cxnId="{80A6AA48-7B8A-413F-8CE0-5A83C53D7D10}">
      <dgm:prSet/>
      <dgm:spPr/>
      <dgm:t>
        <a:bodyPr/>
        <a:lstStyle/>
        <a:p>
          <a:endParaRPr lang="el-GR"/>
        </a:p>
      </dgm:t>
    </dgm:pt>
    <dgm:pt modelId="{641B8234-6CE7-4146-94F8-E85152A5A0F7}" type="sibTrans" cxnId="{80A6AA48-7B8A-413F-8CE0-5A83C53D7D10}">
      <dgm:prSet/>
      <dgm:spPr/>
      <dgm:t>
        <a:bodyPr/>
        <a:lstStyle/>
        <a:p>
          <a:endParaRPr lang="el-GR"/>
        </a:p>
      </dgm:t>
    </dgm:pt>
    <dgm:pt modelId="{A8860320-5BE2-4AF8-A831-491DE757404F}">
      <dgm:prSet phldrT="[Κείμενο]"/>
      <dgm:spPr/>
      <dgm:t>
        <a:bodyPr/>
        <a:lstStyle/>
        <a:p>
          <a:r>
            <a:rPr lang="el-GR" dirty="0" smtClean="0"/>
            <a:t>Η διαμόρφωση γνώμης και η υιοθέτηση στάσης για την πολιτική.</a:t>
          </a:r>
          <a:endParaRPr lang="el-GR" dirty="0"/>
        </a:p>
      </dgm:t>
    </dgm:pt>
    <dgm:pt modelId="{BDED11AE-9EE8-4E2A-9F61-4DD63FC757B4}" type="parTrans" cxnId="{FA0407FA-14E7-4E2E-BA70-DDF4576DD1A6}">
      <dgm:prSet/>
      <dgm:spPr/>
      <dgm:t>
        <a:bodyPr/>
        <a:lstStyle/>
        <a:p>
          <a:endParaRPr lang="el-GR"/>
        </a:p>
      </dgm:t>
    </dgm:pt>
    <dgm:pt modelId="{B325CDA2-D89B-4BB6-A216-85D88E19130D}" type="sibTrans" cxnId="{FA0407FA-14E7-4E2E-BA70-DDF4576DD1A6}">
      <dgm:prSet/>
      <dgm:spPr/>
      <dgm:t>
        <a:bodyPr/>
        <a:lstStyle/>
        <a:p>
          <a:endParaRPr lang="el-GR"/>
        </a:p>
      </dgm:t>
    </dgm:pt>
    <dgm:pt modelId="{649E38E9-880C-478F-B79D-0F3FA3D742D1}">
      <dgm:prSet phldrT="[Κείμενο]"/>
      <dgm:spPr/>
      <dgm:t>
        <a:bodyPr/>
        <a:lstStyle/>
        <a:p>
          <a:r>
            <a:rPr lang="el-GR" dirty="0" smtClean="0"/>
            <a:t>Δηλ. για τους θεσμούς, την εξουσία, τις σχέσεις, τις διαδικασίες και τα γεγονότα που αναφέρονται στην πολιτική.</a:t>
          </a:r>
          <a:endParaRPr lang="el-GR" dirty="0"/>
        </a:p>
      </dgm:t>
    </dgm:pt>
    <dgm:pt modelId="{5BE7BDF4-5AED-45A1-8F2D-2F56B139934D}" type="parTrans" cxnId="{D66E36C3-8F17-4A60-8B77-8A2A4536180B}">
      <dgm:prSet/>
      <dgm:spPr/>
      <dgm:t>
        <a:bodyPr/>
        <a:lstStyle/>
        <a:p>
          <a:endParaRPr lang="el-GR"/>
        </a:p>
      </dgm:t>
    </dgm:pt>
    <dgm:pt modelId="{0B0D13C4-7E7C-4FA5-BA1C-801645E98126}" type="sibTrans" cxnId="{D66E36C3-8F17-4A60-8B77-8A2A4536180B}">
      <dgm:prSet/>
      <dgm:spPr/>
      <dgm:t>
        <a:bodyPr/>
        <a:lstStyle/>
        <a:p>
          <a:endParaRPr lang="el-GR"/>
        </a:p>
      </dgm:t>
    </dgm:pt>
    <dgm:pt modelId="{196713BC-AAF5-45D4-B6A4-2506A821B1D8}" type="pres">
      <dgm:prSet presAssocID="{F2BE03A2-729C-4B05-AD71-677835FA0E8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E2CC122-D1D7-4547-9F81-D399E50E74C7}" type="pres">
      <dgm:prSet presAssocID="{4EC30084-F2D4-4C52-AF4A-1981BB5F4B52}" presName="root" presStyleCnt="0">
        <dgm:presLayoutVars>
          <dgm:chMax/>
          <dgm:chPref val="4"/>
        </dgm:presLayoutVars>
      </dgm:prSet>
      <dgm:spPr/>
    </dgm:pt>
    <dgm:pt modelId="{B23327DD-B60D-45AB-A78D-7857342D476B}" type="pres">
      <dgm:prSet presAssocID="{4EC30084-F2D4-4C52-AF4A-1981BB5F4B52}" presName="rootComposite" presStyleCnt="0">
        <dgm:presLayoutVars/>
      </dgm:prSet>
      <dgm:spPr/>
    </dgm:pt>
    <dgm:pt modelId="{FC0BC1F4-5F0C-4B50-8FCB-7C7778E7D73B}" type="pres">
      <dgm:prSet presAssocID="{4EC30084-F2D4-4C52-AF4A-1981BB5F4B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l-GR"/>
        </a:p>
      </dgm:t>
    </dgm:pt>
    <dgm:pt modelId="{343680A8-C8C9-40AB-9C0F-83762AA4922E}" type="pres">
      <dgm:prSet presAssocID="{4EC30084-F2D4-4C52-AF4A-1981BB5F4B52}" presName="childShape" presStyleCnt="0">
        <dgm:presLayoutVars>
          <dgm:chMax val="0"/>
          <dgm:chPref val="0"/>
        </dgm:presLayoutVars>
      </dgm:prSet>
      <dgm:spPr/>
    </dgm:pt>
    <dgm:pt modelId="{C472C025-48AB-4EDE-BB4D-2F0110588BCF}" type="pres">
      <dgm:prSet presAssocID="{A8860320-5BE2-4AF8-A831-491DE757404F}" presName="childComposite" presStyleCnt="0">
        <dgm:presLayoutVars>
          <dgm:chMax val="0"/>
          <dgm:chPref val="0"/>
        </dgm:presLayoutVars>
      </dgm:prSet>
      <dgm:spPr/>
    </dgm:pt>
    <dgm:pt modelId="{93686097-A430-4FC5-8BDE-6771F10B7C6C}" type="pres">
      <dgm:prSet presAssocID="{A8860320-5BE2-4AF8-A831-491DE757404F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826FE68-DC68-4019-9269-1521AB8AC369}" type="pres">
      <dgm:prSet presAssocID="{A8860320-5BE2-4AF8-A831-491DE757404F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200D8A-1D30-4E91-9466-42EA0294355B}" type="pres">
      <dgm:prSet presAssocID="{649E38E9-880C-478F-B79D-0F3FA3D742D1}" presName="childComposite" presStyleCnt="0">
        <dgm:presLayoutVars>
          <dgm:chMax val="0"/>
          <dgm:chPref val="0"/>
        </dgm:presLayoutVars>
      </dgm:prSet>
      <dgm:spPr/>
    </dgm:pt>
    <dgm:pt modelId="{E85370D4-D37B-42FB-9CB9-16434AB984A1}" type="pres">
      <dgm:prSet presAssocID="{649E38E9-880C-478F-B79D-0F3FA3D742D1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DE0B06-D606-4ED4-9F6A-F9DE135EDBDA}" type="pres">
      <dgm:prSet presAssocID="{649E38E9-880C-478F-B79D-0F3FA3D742D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B380F11-AAB7-45BA-B58D-52FABB2E65FB}" type="presOf" srcId="{A8860320-5BE2-4AF8-A831-491DE757404F}" destId="{1826FE68-DC68-4019-9269-1521AB8AC369}" srcOrd="0" destOrd="0" presId="urn:microsoft.com/office/officeart/2008/layout/PictureAccentList"/>
    <dgm:cxn modelId="{CE7621B1-15EE-4AF5-9E2B-9AFC2646EED9}" type="presOf" srcId="{649E38E9-880C-478F-B79D-0F3FA3D742D1}" destId="{2EDE0B06-D606-4ED4-9F6A-F9DE135EDBDA}" srcOrd="0" destOrd="0" presId="urn:microsoft.com/office/officeart/2008/layout/PictureAccentList"/>
    <dgm:cxn modelId="{FA0407FA-14E7-4E2E-BA70-DDF4576DD1A6}" srcId="{4EC30084-F2D4-4C52-AF4A-1981BB5F4B52}" destId="{A8860320-5BE2-4AF8-A831-491DE757404F}" srcOrd="0" destOrd="0" parTransId="{BDED11AE-9EE8-4E2A-9F61-4DD63FC757B4}" sibTransId="{B325CDA2-D89B-4BB6-A216-85D88E19130D}"/>
    <dgm:cxn modelId="{80A6AA48-7B8A-413F-8CE0-5A83C53D7D10}" srcId="{F2BE03A2-729C-4B05-AD71-677835FA0E80}" destId="{4EC30084-F2D4-4C52-AF4A-1981BB5F4B52}" srcOrd="0" destOrd="0" parTransId="{A727EB46-78D9-4330-BE8F-54B600CAE649}" sibTransId="{641B8234-6CE7-4146-94F8-E85152A5A0F7}"/>
    <dgm:cxn modelId="{44553774-E064-4699-8E0F-93FC5C7037DD}" type="presOf" srcId="{4EC30084-F2D4-4C52-AF4A-1981BB5F4B52}" destId="{FC0BC1F4-5F0C-4B50-8FCB-7C7778E7D73B}" srcOrd="0" destOrd="0" presId="urn:microsoft.com/office/officeart/2008/layout/PictureAccentList"/>
    <dgm:cxn modelId="{D66E36C3-8F17-4A60-8B77-8A2A4536180B}" srcId="{4EC30084-F2D4-4C52-AF4A-1981BB5F4B52}" destId="{649E38E9-880C-478F-B79D-0F3FA3D742D1}" srcOrd="1" destOrd="0" parTransId="{5BE7BDF4-5AED-45A1-8F2D-2F56B139934D}" sibTransId="{0B0D13C4-7E7C-4FA5-BA1C-801645E98126}"/>
    <dgm:cxn modelId="{4890B48F-5493-4000-BAE6-F9B4531A73D6}" type="presOf" srcId="{F2BE03A2-729C-4B05-AD71-677835FA0E80}" destId="{196713BC-AAF5-45D4-B6A4-2506A821B1D8}" srcOrd="0" destOrd="0" presId="urn:microsoft.com/office/officeart/2008/layout/PictureAccentList"/>
    <dgm:cxn modelId="{03724048-AFB4-45DC-A83F-8315B0472531}" type="presParOf" srcId="{196713BC-AAF5-45D4-B6A4-2506A821B1D8}" destId="{8E2CC122-D1D7-4547-9F81-D399E50E74C7}" srcOrd="0" destOrd="0" presId="urn:microsoft.com/office/officeart/2008/layout/PictureAccentList"/>
    <dgm:cxn modelId="{8B2E949E-E901-4A41-BCAC-7FF5E8036ADA}" type="presParOf" srcId="{8E2CC122-D1D7-4547-9F81-D399E50E74C7}" destId="{B23327DD-B60D-45AB-A78D-7857342D476B}" srcOrd="0" destOrd="0" presId="urn:microsoft.com/office/officeart/2008/layout/PictureAccentList"/>
    <dgm:cxn modelId="{A19600A9-2DE4-4DF9-9967-3101253301DA}" type="presParOf" srcId="{B23327DD-B60D-45AB-A78D-7857342D476B}" destId="{FC0BC1F4-5F0C-4B50-8FCB-7C7778E7D73B}" srcOrd="0" destOrd="0" presId="urn:microsoft.com/office/officeart/2008/layout/PictureAccentList"/>
    <dgm:cxn modelId="{2248974D-CDFC-4CBD-B6A2-EDCF312A407D}" type="presParOf" srcId="{8E2CC122-D1D7-4547-9F81-D399E50E74C7}" destId="{343680A8-C8C9-40AB-9C0F-83762AA4922E}" srcOrd="1" destOrd="0" presId="urn:microsoft.com/office/officeart/2008/layout/PictureAccentList"/>
    <dgm:cxn modelId="{1B867C61-0667-4101-94AE-EA7836431502}" type="presParOf" srcId="{343680A8-C8C9-40AB-9C0F-83762AA4922E}" destId="{C472C025-48AB-4EDE-BB4D-2F0110588BCF}" srcOrd="0" destOrd="0" presId="urn:microsoft.com/office/officeart/2008/layout/PictureAccentList"/>
    <dgm:cxn modelId="{36C66C19-DA8E-4297-8F4C-C4FA7F359B89}" type="presParOf" srcId="{C472C025-48AB-4EDE-BB4D-2F0110588BCF}" destId="{93686097-A430-4FC5-8BDE-6771F10B7C6C}" srcOrd="0" destOrd="0" presId="urn:microsoft.com/office/officeart/2008/layout/PictureAccentList"/>
    <dgm:cxn modelId="{2B568583-6106-4332-8A4A-1D33B6A71864}" type="presParOf" srcId="{C472C025-48AB-4EDE-BB4D-2F0110588BCF}" destId="{1826FE68-DC68-4019-9269-1521AB8AC369}" srcOrd="1" destOrd="0" presId="urn:microsoft.com/office/officeart/2008/layout/PictureAccentList"/>
    <dgm:cxn modelId="{2F53A2D2-02FA-48E6-BFBE-5E3A0AFD0D0B}" type="presParOf" srcId="{343680A8-C8C9-40AB-9C0F-83762AA4922E}" destId="{9A200D8A-1D30-4E91-9466-42EA0294355B}" srcOrd="1" destOrd="0" presId="urn:microsoft.com/office/officeart/2008/layout/PictureAccentList"/>
    <dgm:cxn modelId="{7999FE90-F026-46AE-856E-6D50236E1EDA}" type="presParOf" srcId="{9A200D8A-1D30-4E91-9466-42EA0294355B}" destId="{E85370D4-D37B-42FB-9CB9-16434AB984A1}" srcOrd="0" destOrd="0" presId="urn:microsoft.com/office/officeart/2008/layout/PictureAccentList"/>
    <dgm:cxn modelId="{DC275F6A-7ED1-4064-AFEC-A831C6639252}" type="presParOf" srcId="{9A200D8A-1D30-4E91-9466-42EA0294355B}" destId="{2EDE0B06-D606-4ED4-9F6A-F9DE135EDBD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9D5F52-6C8C-40A9-84D8-2068CFEBC25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7DCBB8C-D8A0-4F31-B080-B0E4A09F4A61}">
      <dgm:prSet phldrT="[Κείμενο]" custT="1"/>
      <dgm:spPr/>
      <dgm:t>
        <a:bodyPr/>
        <a:lstStyle/>
        <a:p>
          <a:r>
            <a:rPr lang="el-GR" sz="2000" dirty="0" smtClean="0"/>
            <a:t>Παραδείγματα πολιτικής </a:t>
          </a:r>
          <a:r>
            <a:rPr lang="el-GR" sz="2000" dirty="0" err="1" smtClean="0"/>
            <a:t>κοινωνικοποί</a:t>
          </a:r>
          <a:r>
            <a:rPr lang="el-GR" sz="2000" dirty="0" smtClean="0"/>
            <a:t>-</a:t>
          </a:r>
          <a:r>
            <a:rPr lang="el-GR" sz="2000" dirty="0" err="1" smtClean="0"/>
            <a:t>ησης</a:t>
          </a:r>
          <a:r>
            <a:rPr lang="el-GR" sz="2000" dirty="0" smtClean="0"/>
            <a:t>:</a:t>
          </a:r>
          <a:endParaRPr lang="el-GR" sz="2000" dirty="0"/>
        </a:p>
      </dgm:t>
    </dgm:pt>
    <dgm:pt modelId="{BAC99198-3CF7-4120-B7D5-536FB5E13A0F}" type="parTrans" cxnId="{3D7F90F3-A473-41A2-B4BE-655F6D19BFBB}">
      <dgm:prSet/>
      <dgm:spPr/>
      <dgm:t>
        <a:bodyPr/>
        <a:lstStyle/>
        <a:p>
          <a:endParaRPr lang="el-GR"/>
        </a:p>
      </dgm:t>
    </dgm:pt>
    <dgm:pt modelId="{14D186BD-6432-4986-8C0A-9F5492EC24FC}" type="sibTrans" cxnId="{3D7F90F3-A473-41A2-B4BE-655F6D19BFBB}">
      <dgm:prSet/>
      <dgm:spPr/>
      <dgm:t>
        <a:bodyPr/>
        <a:lstStyle/>
        <a:p>
          <a:endParaRPr lang="el-GR"/>
        </a:p>
      </dgm:t>
    </dgm:pt>
    <dgm:pt modelId="{EA4E838B-CBCC-40F5-9B22-3DC540997C37}">
      <dgm:prSet phldrT="[Κείμενο]"/>
      <dgm:spPr/>
      <dgm:t>
        <a:bodyPr/>
        <a:lstStyle/>
        <a:p>
          <a:r>
            <a:rPr lang="el-GR" dirty="0" smtClean="0"/>
            <a:t>Η στάση του πολίτη στο πολιτικό γίγνεσθαι</a:t>
          </a:r>
          <a:endParaRPr lang="el-GR" dirty="0"/>
        </a:p>
      </dgm:t>
    </dgm:pt>
    <dgm:pt modelId="{D2479F63-2745-473B-A840-3BDA76B21368}" type="parTrans" cxnId="{7B562382-D59F-4F47-BE15-547EFCA28F7A}">
      <dgm:prSet/>
      <dgm:spPr/>
      <dgm:t>
        <a:bodyPr/>
        <a:lstStyle/>
        <a:p>
          <a:endParaRPr lang="el-GR"/>
        </a:p>
      </dgm:t>
    </dgm:pt>
    <dgm:pt modelId="{1457788A-0DB3-4809-9EEA-718303539311}" type="sibTrans" cxnId="{7B562382-D59F-4F47-BE15-547EFCA28F7A}">
      <dgm:prSet/>
      <dgm:spPr/>
      <dgm:t>
        <a:bodyPr/>
        <a:lstStyle/>
        <a:p>
          <a:endParaRPr lang="el-GR"/>
        </a:p>
      </dgm:t>
    </dgm:pt>
    <dgm:pt modelId="{42AEE494-FFE0-4B1F-BE40-08DBCD3FADAC}">
      <dgm:prSet phldrT="[Κείμενο]"/>
      <dgm:spPr/>
      <dgm:t>
        <a:bodyPr/>
        <a:lstStyle/>
        <a:p>
          <a:r>
            <a:rPr lang="el-GR" dirty="0" smtClean="0"/>
            <a:t>Η κριτική του πολίτη στα πολιτικά κόμματα</a:t>
          </a:r>
          <a:endParaRPr lang="el-GR" dirty="0"/>
        </a:p>
      </dgm:t>
    </dgm:pt>
    <dgm:pt modelId="{78BE45FD-B0FA-403B-A944-6FF247C1441C}" type="parTrans" cxnId="{F01C0D57-A353-408D-83D2-35F943CEADDB}">
      <dgm:prSet/>
      <dgm:spPr/>
      <dgm:t>
        <a:bodyPr/>
        <a:lstStyle/>
        <a:p>
          <a:endParaRPr lang="el-GR"/>
        </a:p>
      </dgm:t>
    </dgm:pt>
    <dgm:pt modelId="{BA3D0409-7A9B-4D49-BC00-B767E69B4168}" type="sibTrans" cxnId="{F01C0D57-A353-408D-83D2-35F943CEADDB}">
      <dgm:prSet/>
      <dgm:spPr/>
      <dgm:t>
        <a:bodyPr/>
        <a:lstStyle/>
        <a:p>
          <a:endParaRPr lang="el-GR"/>
        </a:p>
      </dgm:t>
    </dgm:pt>
    <dgm:pt modelId="{B33E4D0D-EB2F-4FF1-96B8-C134C275648C}">
      <dgm:prSet phldrT="[Κείμενο]"/>
      <dgm:spPr/>
      <dgm:t>
        <a:bodyPr/>
        <a:lstStyle/>
        <a:p>
          <a:r>
            <a:rPr lang="el-GR" dirty="0" smtClean="0"/>
            <a:t>Η στάση του πολίτη απέναντι στην ανισότητα και την εκμετάλλευση</a:t>
          </a:r>
          <a:endParaRPr lang="el-GR" dirty="0"/>
        </a:p>
      </dgm:t>
    </dgm:pt>
    <dgm:pt modelId="{911DE4A1-27A2-411B-A9D1-D864B46B9902}" type="parTrans" cxnId="{8E55A0F7-D53E-4C90-BDD9-23FA49B87610}">
      <dgm:prSet/>
      <dgm:spPr/>
      <dgm:t>
        <a:bodyPr/>
        <a:lstStyle/>
        <a:p>
          <a:endParaRPr lang="el-GR"/>
        </a:p>
      </dgm:t>
    </dgm:pt>
    <dgm:pt modelId="{0AC726F7-B263-43C6-A716-ABBF740656C6}" type="sibTrans" cxnId="{8E55A0F7-D53E-4C90-BDD9-23FA49B87610}">
      <dgm:prSet/>
      <dgm:spPr/>
      <dgm:t>
        <a:bodyPr/>
        <a:lstStyle/>
        <a:p>
          <a:endParaRPr lang="el-GR"/>
        </a:p>
      </dgm:t>
    </dgm:pt>
    <dgm:pt modelId="{884C7D7C-89B7-4C0C-BFCB-B47144AB535B}">
      <dgm:prSet phldrT="[Κείμενο]"/>
      <dgm:spPr/>
      <dgm:t>
        <a:bodyPr/>
        <a:lstStyle/>
        <a:p>
          <a:r>
            <a:rPr lang="el-GR" dirty="0" smtClean="0"/>
            <a:t>Η συμμετοχή του πολίτη στα κοινωνικά κινήματα</a:t>
          </a:r>
          <a:endParaRPr lang="el-GR" dirty="0"/>
        </a:p>
      </dgm:t>
    </dgm:pt>
    <dgm:pt modelId="{187F1F2A-2B5E-425E-BA4E-40012ED5BC6A}" type="parTrans" cxnId="{ECBA0C7C-4663-4EAA-BDAF-DE01A43B2735}">
      <dgm:prSet/>
      <dgm:spPr/>
      <dgm:t>
        <a:bodyPr/>
        <a:lstStyle/>
        <a:p>
          <a:endParaRPr lang="el-GR"/>
        </a:p>
      </dgm:t>
    </dgm:pt>
    <dgm:pt modelId="{AFF7327C-A2E7-4747-86E3-D38BE137D624}" type="sibTrans" cxnId="{ECBA0C7C-4663-4EAA-BDAF-DE01A43B2735}">
      <dgm:prSet/>
      <dgm:spPr/>
      <dgm:t>
        <a:bodyPr/>
        <a:lstStyle/>
        <a:p>
          <a:endParaRPr lang="el-GR"/>
        </a:p>
      </dgm:t>
    </dgm:pt>
    <dgm:pt modelId="{1016910E-FBFB-4D58-B39C-B4BE44C4ECAC}">
      <dgm:prSet phldrT="[Κείμενο]"/>
      <dgm:spPr/>
      <dgm:t>
        <a:bodyPr/>
        <a:lstStyle/>
        <a:p>
          <a:r>
            <a:rPr lang="el-GR" dirty="0" smtClean="0"/>
            <a:t>Η γνώμη του πολίτη για τον τρόπο άσκησης της εξουσίας</a:t>
          </a:r>
          <a:endParaRPr lang="el-GR" dirty="0"/>
        </a:p>
      </dgm:t>
    </dgm:pt>
    <dgm:pt modelId="{F8F90BD0-BA96-4545-9B84-D8C399ADE2C4}" type="parTrans" cxnId="{E1B5819B-5BB5-4851-9AF3-4079E4619053}">
      <dgm:prSet/>
      <dgm:spPr/>
      <dgm:t>
        <a:bodyPr/>
        <a:lstStyle/>
        <a:p>
          <a:endParaRPr lang="el-GR"/>
        </a:p>
      </dgm:t>
    </dgm:pt>
    <dgm:pt modelId="{B2823342-20A6-4F1D-A501-A8ED70F5AA1D}" type="sibTrans" cxnId="{E1B5819B-5BB5-4851-9AF3-4079E4619053}">
      <dgm:prSet/>
      <dgm:spPr/>
      <dgm:t>
        <a:bodyPr/>
        <a:lstStyle/>
        <a:p>
          <a:endParaRPr lang="el-GR"/>
        </a:p>
      </dgm:t>
    </dgm:pt>
    <dgm:pt modelId="{C98F36B9-0EEF-44E7-8A18-C75BD31F4BCE}">
      <dgm:prSet phldrT="[Κείμενο]"/>
      <dgm:spPr/>
      <dgm:t>
        <a:bodyPr/>
        <a:lstStyle/>
        <a:p>
          <a:r>
            <a:rPr lang="el-GR" dirty="0" smtClean="0"/>
            <a:t>Η συμμετοχή του πολίτη στο σωματείο του χώρου όπου εργάζεται.</a:t>
          </a:r>
          <a:endParaRPr lang="el-GR" dirty="0"/>
        </a:p>
      </dgm:t>
    </dgm:pt>
    <dgm:pt modelId="{834CF617-078C-40D9-A430-7F04DD989BFA}" type="parTrans" cxnId="{FF8DB93F-600E-4291-A55A-AC749478C037}">
      <dgm:prSet/>
      <dgm:spPr/>
      <dgm:t>
        <a:bodyPr/>
        <a:lstStyle/>
        <a:p>
          <a:endParaRPr lang="el-GR"/>
        </a:p>
      </dgm:t>
    </dgm:pt>
    <dgm:pt modelId="{AAD7408A-36B7-4FD5-9E2D-14DC36D2FC56}" type="sibTrans" cxnId="{FF8DB93F-600E-4291-A55A-AC749478C037}">
      <dgm:prSet/>
      <dgm:spPr/>
      <dgm:t>
        <a:bodyPr/>
        <a:lstStyle/>
        <a:p>
          <a:endParaRPr lang="el-GR"/>
        </a:p>
      </dgm:t>
    </dgm:pt>
    <dgm:pt modelId="{339268D0-C943-4FCA-9585-250DFE999295}" type="pres">
      <dgm:prSet presAssocID="{879D5F52-6C8C-40A9-84D8-2068CFEBC2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E676EB-1309-403F-90D9-70302F5BFA3A}" type="pres">
      <dgm:prSet presAssocID="{D7DCBB8C-D8A0-4F31-B080-B0E4A09F4A61}" presName="centerShape" presStyleLbl="node0" presStyleIdx="0" presStyleCnt="1"/>
      <dgm:spPr/>
      <dgm:t>
        <a:bodyPr/>
        <a:lstStyle/>
        <a:p>
          <a:endParaRPr lang="el-GR"/>
        </a:p>
      </dgm:t>
    </dgm:pt>
    <dgm:pt modelId="{DEB051B5-98AF-4F53-BA7B-13A09488244B}" type="pres">
      <dgm:prSet presAssocID="{F8F90BD0-BA96-4545-9B84-D8C399ADE2C4}" presName="parTrans" presStyleLbl="bgSibTrans2D1" presStyleIdx="0" presStyleCnt="6"/>
      <dgm:spPr/>
      <dgm:t>
        <a:bodyPr/>
        <a:lstStyle/>
        <a:p>
          <a:endParaRPr lang="el-GR"/>
        </a:p>
      </dgm:t>
    </dgm:pt>
    <dgm:pt modelId="{9461FE42-5025-4B4F-BBC8-2751D440381A}" type="pres">
      <dgm:prSet presAssocID="{1016910E-FBFB-4D58-B39C-B4BE44C4ECA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541730-868C-4AC9-A3AA-0982D4EB9328}" type="pres">
      <dgm:prSet presAssocID="{D2479F63-2745-473B-A840-3BDA76B21368}" presName="parTrans" presStyleLbl="bgSibTrans2D1" presStyleIdx="1" presStyleCnt="6"/>
      <dgm:spPr/>
      <dgm:t>
        <a:bodyPr/>
        <a:lstStyle/>
        <a:p>
          <a:endParaRPr lang="el-GR"/>
        </a:p>
      </dgm:t>
    </dgm:pt>
    <dgm:pt modelId="{FB2708E9-DC0B-4DA0-81EF-51129EACF5EB}" type="pres">
      <dgm:prSet presAssocID="{EA4E838B-CBCC-40F5-9B22-3DC540997C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850CA5-2CA6-47BF-B0AD-4E6AC55E80F5}" type="pres">
      <dgm:prSet presAssocID="{78BE45FD-B0FA-403B-A944-6FF247C1441C}" presName="parTrans" presStyleLbl="bgSibTrans2D1" presStyleIdx="2" presStyleCnt="6"/>
      <dgm:spPr/>
      <dgm:t>
        <a:bodyPr/>
        <a:lstStyle/>
        <a:p>
          <a:endParaRPr lang="el-GR"/>
        </a:p>
      </dgm:t>
    </dgm:pt>
    <dgm:pt modelId="{8F3C1CA8-A625-4440-85CE-228595B1D3FC}" type="pres">
      <dgm:prSet presAssocID="{42AEE494-FFE0-4B1F-BE40-08DBCD3FAD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82B01D-60C7-45BF-A70F-AD245475A83B}" type="pres">
      <dgm:prSet presAssocID="{911DE4A1-27A2-411B-A9D1-D864B46B9902}" presName="parTrans" presStyleLbl="bgSibTrans2D1" presStyleIdx="3" presStyleCnt="6"/>
      <dgm:spPr/>
      <dgm:t>
        <a:bodyPr/>
        <a:lstStyle/>
        <a:p>
          <a:endParaRPr lang="el-GR"/>
        </a:p>
      </dgm:t>
    </dgm:pt>
    <dgm:pt modelId="{0CC88616-BBDE-4EEE-AB40-02FA4341971A}" type="pres">
      <dgm:prSet presAssocID="{B33E4D0D-EB2F-4FF1-96B8-C134C27564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F60E57-1E27-4999-9727-5A3A9A645B6C}" type="pres">
      <dgm:prSet presAssocID="{187F1F2A-2B5E-425E-BA4E-40012ED5BC6A}" presName="parTrans" presStyleLbl="bgSibTrans2D1" presStyleIdx="4" presStyleCnt="6"/>
      <dgm:spPr/>
      <dgm:t>
        <a:bodyPr/>
        <a:lstStyle/>
        <a:p>
          <a:endParaRPr lang="el-GR"/>
        </a:p>
      </dgm:t>
    </dgm:pt>
    <dgm:pt modelId="{9C476C0E-5BA4-4538-AF2D-5F33EF3C3043}" type="pres">
      <dgm:prSet presAssocID="{884C7D7C-89B7-4C0C-BFCB-B47144AB53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869128-A6F4-46E0-88A8-EAEF407E971D}" type="pres">
      <dgm:prSet presAssocID="{834CF617-078C-40D9-A430-7F04DD989BFA}" presName="parTrans" presStyleLbl="bgSibTrans2D1" presStyleIdx="5" presStyleCnt="6"/>
      <dgm:spPr/>
      <dgm:t>
        <a:bodyPr/>
        <a:lstStyle/>
        <a:p>
          <a:endParaRPr lang="el-GR"/>
        </a:p>
      </dgm:t>
    </dgm:pt>
    <dgm:pt modelId="{76DAC7DF-4C00-4C31-A5FD-E883EE9CCF0C}" type="pres">
      <dgm:prSet presAssocID="{C98F36B9-0EEF-44E7-8A18-C75BD31F4B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7582437-801F-4D42-B6C5-3BA2464197C4}" type="presOf" srcId="{EA4E838B-CBCC-40F5-9B22-3DC540997C37}" destId="{FB2708E9-DC0B-4DA0-81EF-51129EACF5EB}" srcOrd="0" destOrd="0" presId="urn:microsoft.com/office/officeart/2005/8/layout/radial4"/>
    <dgm:cxn modelId="{F01C0D57-A353-408D-83D2-35F943CEADDB}" srcId="{D7DCBB8C-D8A0-4F31-B080-B0E4A09F4A61}" destId="{42AEE494-FFE0-4B1F-BE40-08DBCD3FADAC}" srcOrd="2" destOrd="0" parTransId="{78BE45FD-B0FA-403B-A944-6FF247C1441C}" sibTransId="{BA3D0409-7A9B-4D49-BC00-B767E69B4168}"/>
    <dgm:cxn modelId="{7B562382-D59F-4F47-BE15-547EFCA28F7A}" srcId="{D7DCBB8C-D8A0-4F31-B080-B0E4A09F4A61}" destId="{EA4E838B-CBCC-40F5-9B22-3DC540997C37}" srcOrd="1" destOrd="0" parTransId="{D2479F63-2745-473B-A840-3BDA76B21368}" sibTransId="{1457788A-0DB3-4809-9EEA-718303539311}"/>
    <dgm:cxn modelId="{3D7F90F3-A473-41A2-B4BE-655F6D19BFBB}" srcId="{879D5F52-6C8C-40A9-84D8-2068CFEBC254}" destId="{D7DCBB8C-D8A0-4F31-B080-B0E4A09F4A61}" srcOrd="0" destOrd="0" parTransId="{BAC99198-3CF7-4120-B7D5-536FB5E13A0F}" sibTransId="{14D186BD-6432-4986-8C0A-9F5492EC24FC}"/>
    <dgm:cxn modelId="{8E55A0F7-D53E-4C90-BDD9-23FA49B87610}" srcId="{D7DCBB8C-D8A0-4F31-B080-B0E4A09F4A61}" destId="{B33E4D0D-EB2F-4FF1-96B8-C134C275648C}" srcOrd="3" destOrd="0" parTransId="{911DE4A1-27A2-411B-A9D1-D864B46B9902}" sibTransId="{0AC726F7-B263-43C6-A716-ABBF740656C6}"/>
    <dgm:cxn modelId="{6BF68206-DEBA-4664-9D36-36B2437D69C1}" type="presOf" srcId="{884C7D7C-89B7-4C0C-BFCB-B47144AB535B}" destId="{9C476C0E-5BA4-4538-AF2D-5F33EF3C3043}" srcOrd="0" destOrd="0" presId="urn:microsoft.com/office/officeart/2005/8/layout/radial4"/>
    <dgm:cxn modelId="{61595110-E13F-46E4-A145-AC24B56493F9}" type="presOf" srcId="{42AEE494-FFE0-4B1F-BE40-08DBCD3FADAC}" destId="{8F3C1CA8-A625-4440-85CE-228595B1D3FC}" srcOrd="0" destOrd="0" presId="urn:microsoft.com/office/officeart/2005/8/layout/radial4"/>
    <dgm:cxn modelId="{B4CC8643-F645-49EC-B8ED-7E58B9175686}" type="presOf" srcId="{834CF617-078C-40D9-A430-7F04DD989BFA}" destId="{9F869128-A6F4-46E0-88A8-EAEF407E971D}" srcOrd="0" destOrd="0" presId="urn:microsoft.com/office/officeart/2005/8/layout/radial4"/>
    <dgm:cxn modelId="{ECBA0C7C-4663-4EAA-BDAF-DE01A43B2735}" srcId="{D7DCBB8C-D8A0-4F31-B080-B0E4A09F4A61}" destId="{884C7D7C-89B7-4C0C-BFCB-B47144AB535B}" srcOrd="4" destOrd="0" parTransId="{187F1F2A-2B5E-425E-BA4E-40012ED5BC6A}" sibTransId="{AFF7327C-A2E7-4747-86E3-D38BE137D624}"/>
    <dgm:cxn modelId="{F8EAF79C-EFEE-4E90-9962-E90D5985F058}" type="presOf" srcId="{B33E4D0D-EB2F-4FF1-96B8-C134C275648C}" destId="{0CC88616-BBDE-4EEE-AB40-02FA4341971A}" srcOrd="0" destOrd="0" presId="urn:microsoft.com/office/officeart/2005/8/layout/radial4"/>
    <dgm:cxn modelId="{7FA6005A-D977-4DEF-9481-563ECE6B3624}" type="presOf" srcId="{F8F90BD0-BA96-4545-9B84-D8C399ADE2C4}" destId="{DEB051B5-98AF-4F53-BA7B-13A09488244B}" srcOrd="0" destOrd="0" presId="urn:microsoft.com/office/officeart/2005/8/layout/radial4"/>
    <dgm:cxn modelId="{EF4CB309-9931-4692-82CE-4B0B6B6ACDD8}" type="presOf" srcId="{C98F36B9-0EEF-44E7-8A18-C75BD31F4BCE}" destId="{76DAC7DF-4C00-4C31-A5FD-E883EE9CCF0C}" srcOrd="0" destOrd="0" presId="urn:microsoft.com/office/officeart/2005/8/layout/radial4"/>
    <dgm:cxn modelId="{0E13CE07-184E-4E8D-95AC-A87A077341AD}" type="presOf" srcId="{78BE45FD-B0FA-403B-A944-6FF247C1441C}" destId="{F5850CA5-2CA6-47BF-B0AD-4E6AC55E80F5}" srcOrd="0" destOrd="0" presId="urn:microsoft.com/office/officeart/2005/8/layout/radial4"/>
    <dgm:cxn modelId="{B0F93B67-A5C1-4EC3-806B-5F7895A3F7C8}" type="presOf" srcId="{D7DCBB8C-D8A0-4F31-B080-B0E4A09F4A61}" destId="{70E676EB-1309-403F-90D9-70302F5BFA3A}" srcOrd="0" destOrd="0" presId="urn:microsoft.com/office/officeart/2005/8/layout/radial4"/>
    <dgm:cxn modelId="{8633932E-4653-4E61-AB6E-8988FCA6B72B}" type="presOf" srcId="{879D5F52-6C8C-40A9-84D8-2068CFEBC254}" destId="{339268D0-C943-4FCA-9585-250DFE999295}" srcOrd="0" destOrd="0" presId="urn:microsoft.com/office/officeart/2005/8/layout/radial4"/>
    <dgm:cxn modelId="{FF8DB93F-600E-4291-A55A-AC749478C037}" srcId="{D7DCBB8C-D8A0-4F31-B080-B0E4A09F4A61}" destId="{C98F36B9-0EEF-44E7-8A18-C75BD31F4BCE}" srcOrd="5" destOrd="0" parTransId="{834CF617-078C-40D9-A430-7F04DD989BFA}" sibTransId="{AAD7408A-36B7-4FD5-9E2D-14DC36D2FC56}"/>
    <dgm:cxn modelId="{E1B5819B-5BB5-4851-9AF3-4079E4619053}" srcId="{D7DCBB8C-D8A0-4F31-B080-B0E4A09F4A61}" destId="{1016910E-FBFB-4D58-B39C-B4BE44C4ECAC}" srcOrd="0" destOrd="0" parTransId="{F8F90BD0-BA96-4545-9B84-D8C399ADE2C4}" sibTransId="{B2823342-20A6-4F1D-A501-A8ED70F5AA1D}"/>
    <dgm:cxn modelId="{9CA2957A-92A1-4B1E-9C1B-28B46C55BC6A}" type="presOf" srcId="{187F1F2A-2B5E-425E-BA4E-40012ED5BC6A}" destId="{88F60E57-1E27-4999-9727-5A3A9A645B6C}" srcOrd="0" destOrd="0" presId="urn:microsoft.com/office/officeart/2005/8/layout/radial4"/>
    <dgm:cxn modelId="{F1EE5E69-DFA8-4C38-B292-E93EADFE4BE4}" type="presOf" srcId="{1016910E-FBFB-4D58-B39C-B4BE44C4ECAC}" destId="{9461FE42-5025-4B4F-BBC8-2751D440381A}" srcOrd="0" destOrd="0" presId="urn:microsoft.com/office/officeart/2005/8/layout/radial4"/>
    <dgm:cxn modelId="{7338E77D-4965-437C-83F3-D620BF008B02}" type="presOf" srcId="{911DE4A1-27A2-411B-A9D1-D864B46B9902}" destId="{BC82B01D-60C7-45BF-A70F-AD245475A83B}" srcOrd="0" destOrd="0" presId="urn:microsoft.com/office/officeart/2005/8/layout/radial4"/>
    <dgm:cxn modelId="{5D6AB70C-BD30-4244-AC33-998DE0A02A67}" type="presOf" srcId="{D2479F63-2745-473B-A840-3BDA76B21368}" destId="{60541730-868C-4AC9-A3AA-0982D4EB9328}" srcOrd="0" destOrd="0" presId="urn:microsoft.com/office/officeart/2005/8/layout/radial4"/>
    <dgm:cxn modelId="{BC76CD6B-1370-4DBD-82AA-036741DDF299}" type="presParOf" srcId="{339268D0-C943-4FCA-9585-250DFE999295}" destId="{70E676EB-1309-403F-90D9-70302F5BFA3A}" srcOrd="0" destOrd="0" presId="urn:microsoft.com/office/officeart/2005/8/layout/radial4"/>
    <dgm:cxn modelId="{73E7BF81-78A0-4618-BD9E-376744987BBC}" type="presParOf" srcId="{339268D0-C943-4FCA-9585-250DFE999295}" destId="{DEB051B5-98AF-4F53-BA7B-13A09488244B}" srcOrd="1" destOrd="0" presId="urn:microsoft.com/office/officeart/2005/8/layout/radial4"/>
    <dgm:cxn modelId="{A4514D32-CA44-47CB-9FD7-7E9B95A29908}" type="presParOf" srcId="{339268D0-C943-4FCA-9585-250DFE999295}" destId="{9461FE42-5025-4B4F-BBC8-2751D440381A}" srcOrd="2" destOrd="0" presId="urn:microsoft.com/office/officeart/2005/8/layout/radial4"/>
    <dgm:cxn modelId="{487D8E5D-0680-447A-8D90-E32577488D53}" type="presParOf" srcId="{339268D0-C943-4FCA-9585-250DFE999295}" destId="{60541730-868C-4AC9-A3AA-0982D4EB9328}" srcOrd="3" destOrd="0" presId="urn:microsoft.com/office/officeart/2005/8/layout/radial4"/>
    <dgm:cxn modelId="{6242F5C5-D0F0-4F42-AB93-A433171D694F}" type="presParOf" srcId="{339268D0-C943-4FCA-9585-250DFE999295}" destId="{FB2708E9-DC0B-4DA0-81EF-51129EACF5EB}" srcOrd="4" destOrd="0" presId="urn:microsoft.com/office/officeart/2005/8/layout/radial4"/>
    <dgm:cxn modelId="{B6F022FF-1F66-458D-B559-F454C4296592}" type="presParOf" srcId="{339268D0-C943-4FCA-9585-250DFE999295}" destId="{F5850CA5-2CA6-47BF-B0AD-4E6AC55E80F5}" srcOrd="5" destOrd="0" presId="urn:microsoft.com/office/officeart/2005/8/layout/radial4"/>
    <dgm:cxn modelId="{21FA9D37-2E6E-46FF-8C92-DF2CCFEC4253}" type="presParOf" srcId="{339268D0-C943-4FCA-9585-250DFE999295}" destId="{8F3C1CA8-A625-4440-85CE-228595B1D3FC}" srcOrd="6" destOrd="0" presId="urn:microsoft.com/office/officeart/2005/8/layout/radial4"/>
    <dgm:cxn modelId="{F14D334F-AF31-4065-A5CB-B71699297D5E}" type="presParOf" srcId="{339268D0-C943-4FCA-9585-250DFE999295}" destId="{BC82B01D-60C7-45BF-A70F-AD245475A83B}" srcOrd="7" destOrd="0" presId="urn:microsoft.com/office/officeart/2005/8/layout/radial4"/>
    <dgm:cxn modelId="{993282A3-710E-44FD-ADFB-D2F8E8D373CC}" type="presParOf" srcId="{339268D0-C943-4FCA-9585-250DFE999295}" destId="{0CC88616-BBDE-4EEE-AB40-02FA4341971A}" srcOrd="8" destOrd="0" presId="urn:microsoft.com/office/officeart/2005/8/layout/radial4"/>
    <dgm:cxn modelId="{B6A79B82-9219-40D1-B074-28703B383A38}" type="presParOf" srcId="{339268D0-C943-4FCA-9585-250DFE999295}" destId="{88F60E57-1E27-4999-9727-5A3A9A645B6C}" srcOrd="9" destOrd="0" presId="urn:microsoft.com/office/officeart/2005/8/layout/radial4"/>
    <dgm:cxn modelId="{5B3E6DF0-B818-4334-87A7-98C2CFDE4DB4}" type="presParOf" srcId="{339268D0-C943-4FCA-9585-250DFE999295}" destId="{9C476C0E-5BA4-4538-AF2D-5F33EF3C3043}" srcOrd="10" destOrd="0" presId="urn:microsoft.com/office/officeart/2005/8/layout/radial4"/>
    <dgm:cxn modelId="{29823785-C560-44C0-B261-092E049BB0FE}" type="presParOf" srcId="{339268D0-C943-4FCA-9585-250DFE999295}" destId="{9F869128-A6F4-46E0-88A8-EAEF407E971D}" srcOrd="11" destOrd="0" presId="urn:microsoft.com/office/officeart/2005/8/layout/radial4"/>
    <dgm:cxn modelId="{A2A3F769-5F98-47C4-B431-1ABC9A27315C}" type="presParOf" srcId="{339268D0-C943-4FCA-9585-250DFE999295}" destId="{76DAC7DF-4C00-4C31-A5FD-E883EE9CCF0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9D77A2-E8D3-4CCE-9B11-231DD792B1C3}" type="doc">
      <dgm:prSet loTypeId="urn:microsoft.com/office/officeart/2005/8/layout/arrow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9EC6CE65-AF6A-4DE3-847F-1E5E75199263}">
      <dgm:prSet phldrT="[Κείμενο]"/>
      <dgm:spPr/>
      <dgm:t>
        <a:bodyPr/>
        <a:lstStyle/>
        <a:p>
          <a:r>
            <a:rPr lang="el-GR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Πολιτικοποίηση:</a:t>
          </a:r>
          <a:r>
            <a:rPr lang="el-GR" dirty="0" smtClean="0"/>
            <a:t> η μετάδοση γνώσεων, η καλλιέργεια αρχών και αξιών, η υιοθέτηση στάσεων και η δράση για θέματα που αφορούν στην πολιτική πραγματικότητα.</a:t>
          </a:r>
          <a:endParaRPr lang="el-GR" dirty="0"/>
        </a:p>
      </dgm:t>
    </dgm:pt>
    <dgm:pt modelId="{2C098CCD-65B4-4EE0-BCA7-C1F20B14C4B6}" type="parTrans" cxnId="{3AC18129-5F47-46CE-8B58-06392445E5ED}">
      <dgm:prSet/>
      <dgm:spPr/>
      <dgm:t>
        <a:bodyPr/>
        <a:lstStyle/>
        <a:p>
          <a:endParaRPr lang="el-GR"/>
        </a:p>
      </dgm:t>
    </dgm:pt>
    <dgm:pt modelId="{DB30A81D-71A7-4A6A-BB58-2E32B123DE37}" type="sibTrans" cxnId="{3AC18129-5F47-46CE-8B58-06392445E5ED}">
      <dgm:prSet/>
      <dgm:spPr/>
      <dgm:t>
        <a:bodyPr/>
        <a:lstStyle/>
        <a:p>
          <a:endParaRPr lang="el-GR"/>
        </a:p>
      </dgm:t>
    </dgm:pt>
    <dgm:pt modelId="{ACCD8BA5-55F0-4BF8-9FFA-7872F6638F8A}">
      <dgm:prSet phldrT="[Κείμενο]"/>
      <dgm:spPr/>
      <dgm:t>
        <a:bodyPr/>
        <a:lstStyle/>
        <a:p>
          <a:r>
            <a:rPr lang="el-GR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Κομματικοποίηση: </a:t>
          </a:r>
          <a:r>
            <a:rPr lang="el-GR" dirty="0" smtClean="0"/>
            <a:t>η ένταξη του ατόμου σε ένα κόμμα και η δράση του για υπέρ των συμφερόντων του κόμματος.</a:t>
          </a:r>
          <a:endParaRPr lang="el-GR" dirty="0"/>
        </a:p>
      </dgm:t>
    </dgm:pt>
    <dgm:pt modelId="{041B53A6-5EE4-4CE1-B5AD-77B19AC99A37}" type="parTrans" cxnId="{4C0CB5F4-5FA5-487C-BFC0-CB2EDAACF574}">
      <dgm:prSet/>
      <dgm:spPr/>
      <dgm:t>
        <a:bodyPr/>
        <a:lstStyle/>
        <a:p>
          <a:endParaRPr lang="el-GR"/>
        </a:p>
      </dgm:t>
    </dgm:pt>
    <dgm:pt modelId="{99CEC37B-C823-4715-B357-5A298B8C06D6}" type="sibTrans" cxnId="{4C0CB5F4-5FA5-487C-BFC0-CB2EDAACF574}">
      <dgm:prSet/>
      <dgm:spPr/>
      <dgm:t>
        <a:bodyPr/>
        <a:lstStyle/>
        <a:p>
          <a:endParaRPr lang="el-GR"/>
        </a:p>
      </dgm:t>
    </dgm:pt>
    <dgm:pt modelId="{C0275FF7-970C-4D2C-BD40-39F1A8AEBDA4}" type="pres">
      <dgm:prSet presAssocID="{AD9D77A2-E8D3-4CCE-9B11-231DD792B1C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146375B-01BA-4355-9201-9D193AF3A6A5}" type="pres">
      <dgm:prSet presAssocID="{9EC6CE65-AF6A-4DE3-847F-1E5E75199263}" presName="upArrow" presStyleLbl="node1" presStyleIdx="0" presStyleCnt="2"/>
      <dgm:spPr/>
    </dgm:pt>
    <dgm:pt modelId="{8E331352-EF71-478A-AA25-A0774635BAFC}" type="pres">
      <dgm:prSet presAssocID="{9EC6CE65-AF6A-4DE3-847F-1E5E7519926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34EC2-6D91-4B3B-A3D5-688FED50ED4A}" type="pres">
      <dgm:prSet presAssocID="{ACCD8BA5-55F0-4BF8-9FFA-7872F6638F8A}" presName="downArrow" presStyleLbl="node1" presStyleIdx="1" presStyleCnt="2"/>
      <dgm:spPr/>
    </dgm:pt>
    <dgm:pt modelId="{81DDBD3D-5496-49A6-BD65-DA8FE20605F8}" type="pres">
      <dgm:prSet presAssocID="{ACCD8BA5-55F0-4BF8-9FFA-7872F6638F8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C18129-5F47-46CE-8B58-06392445E5ED}" srcId="{AD9D77A2-E8D3-4CCE-9B11-231DD792B1C3}" destId="{9EC6CE65-AF6A-4DE3-847F-1E5E75199263}" srcOrd="0" destOrd="0" parTransId="{2C098CCD-65B4-4EE0-BCA7-C1F20B14C4B6}" sibTransId="{DB30A81D-71A7-4A6A-BB58-2E32B123DE37}"/>
    <dgm:cxn modelId="{5767ECCD-C4EA-48B2-A7F8-7DDECB1EBEE7}" type="presOf" srcId="{9EC6CE65-AF6A-4DE3-847F-1E5E75199263}" destId="{8E331352-EF71-478A-AA25-A0774635BAFC}" srcOrd="0" destOrd="0" presId="urn:microsoft.com/office/officeart/2005/8/layout/arrow4"/>
    <dgm:cxn modelId="{749FC56D-BBFD-41BD-88FD-56BB6350AA7A}" type="presOf" srcId="{ACCD8BA5-55F0-4BF8-9FFA-7872F6638F8A}" destId="{81DDBD3D-5496-49A6-BD65-DA8FE20605F8}" srcOrd="0" destOrd="0" presId="urn:microsoft.com/office/officeart/2005/8/layout/arrow4"/>
    <dgm:cxn modelId="{28D4D7F7-98D0-4FC6-9007-11F78057E34D}" type="presOf" srcId="{AD9D77A2-E8D3-4CCE-9B11-231DD792B1C3}" destId="{C0275FF7-970C-4D2C-BD40-39F1A8AEBDA4}" srcOrd="0" destOrd="0" presId="urn:microsoft.com/office/officeart/2005/8/layout/arrow4"/>
    <dgm:cxn modelId="{4C0CB5F4-5FA5-487C-BFC0-CB2EDAACF574}" srcId="{AD9D77A2-E8D3-4CCE-9B11-231DD792B1C3}" destId="{ACCD8BA5-55F0-4BF8-9FFA-7872F6638F8A}" srcOrd="1" destOrd="0" parTransId="{041B53A6-5EE4-4CE1-B5AD-77B19AC99A37}" sibTransId="{99CEC37B-C823-4715-B357-5A298B8C06D6}"/>
    <dgm:cxn modelId="{99062889-09AD-4460-BCE5-0C180593D93B}" type="presParOf" srcId="{C0275FF7-970C-4D2C-BD40-39F1A8AEBDA4}" destId="{F146375B-01BA-4355-9201-9D193AF3A6A5}" srcOrd="0" destOrd="0" presId="urn:microsoft.com/office/officeart/2005/8/layout/arrow4"/>
    <dgm:cxn modelId="{35EE0643-181A-4466-B56A-94490F54DB5D}" type="presParOf" srcId="{C0275FF7-970C-4D2C-BD40-39F1A8AEBDA4}" destId="{8E331352-EF71-478A-AA25-A0774635BAFC}" srcOrd="1" destOrd="0" presId="urn:microsoft.com/office/officeart/2005/8/layout/arrow4"/>
    <dgm:cxn modelId="{848A6F2D-F78C-4042-BDC1-AD1C87183B8F}" type="presParOf" srcId="{C0275FF7-970C-4D2C-BD40-39F1A8AEBDA4}" destId="{0ED34EC2-6D91-4B3B-A3D5-688FED50ED4A}" srcOrd="2" destOrd="0" presId="urn:microsoft.com/office/officeart/2005/8/layout/arrow4"/>
    <dgm:cxn modelId="{0B3EF0B5-ED8D-4D49-BD19-C1C2C9AFE330}" type="presParOf" srcId="{C0275FF7-970C-4D2C-BD40-39F1A8AEBDA4}" destId="{81DDBD3D-5496-49A6-BD65-DA8FE20605F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D539-486C-4D52-AF82-8BB700C3F520}">
      <dsp:nvSpPr>
        <dsp:cNvPr id="0" name=""/>
        <dsp:cNvSpPr/>
      </dsp:nvSpPr>
      <dsp:spPr>
        <a:xfrm rot="16200000">
          <a:off x="872666" y="-872666"/>
          <a:ext cx="2400300" cy="414563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Ένταξη και ενσωμάτωση στο κοινωνικό σύνολο</a:t>
          </a:r>
          <a:endParaRPr lang="el-GR" sz="3200" kern="1200" dirty="0"/>
        </a:p>
      </dsp:txBody>
      <dsp:txXfrm rot="5400000">
        <a:off x="0" y="0"/>
        <a:ext cx="4145632" cy="1800225"/>
      </dsp:txXfrm>
    </dsp:sp>
    <dsp:sp modelId="{0250E13B-D068-4DA2-9153-1518E43E1BA2}">
      <dsp:nvSpPr>
        <dsp:cNvPr id="0" name=""/>
        <dsp:cNvSpPr/>
      </dsp:nvSpPr>
      <dsp:spPr>
        <a:xfrm>
          <a:off x="4145632" y="0"/>
          <a:ext cx="4145632" cy="2400300"/>
        </a:xfrm>
        <a:prstGeom prst="round1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35000"/>
                <a:satMod val="260000"/>
              </a:schemeClr>
            </a:gs>
            <a:gs pos="30000">
              <a:schemeClr val="accent3">
                <a:hueOff val="3750088"/>
                <a:satOff val="-5627"/>
                <a:lumOff val="-915"/>
                <a:alphaOff val="0"/>
                <a:tint val="38000"/>
                <a:satMod val="260000"/>
              </a:schemeClr>
            </a:gs>
            <a:gs pos="75000">
              <a:schemeClr val="accent3">
                <a:hueOff val="3750088"/>
                <a:satOff val="-5627"/>
                <a:lumOff val="-915"/>
                <a:alphaOff val="0"/>
                <a:tint val="55000"/>
                <a:satMod val="255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Εκμάθηση αξιών, κανόνων (κουλτούρας)</a:t>
          </a:r>
          <a:endParaRPr lang="el-GR" sz="3200" kern="1200" dirty="0"/>
        </a:p>
      </dsp:txBody>
      <dsp:txXfrm>
        <a:off x="4145632" y="0"/>
        <a:ext cx="4145632" cy="1800225"/>
      </dsp:txXfrm>
    </dsp:sp>
    <dsp:sp modelId="{2BC4DE49-7E80-43C3-A72B-6295557294C0}">
      <dsp:nvSpPr>
        <dsp:cNvPr id="0" name=""/>
        <dsp:cNvSpPr/>
      </dsp:nvSpPr>
      <dsp:spPr>
        <a:xfrm rot="10800000">
          <a:off x="0" y="2400300"/>
          <a:ext cx="4145632" cy="2400300"/>
        </a:xfrm>
        <a:prstGeom prst="round1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35000"/>
                <a:satMod val="260000"/>
              </a:schemeClr>
            </a:gs>
            <a:gs pos="30000">
              <a:schemeClr val="accent3">
                <a:hueOff val="7500176"/>
                <a:satOff val="-11253"/>
                <a:lumOff val="-1830"/>
                <a:alphaOff val="0"/>
                <a:tint val="38000"/>
                <a:satMod val="260000"/>
              </a:schemeClr>
            </a:gs>
            <a:gs pos="75000">
              <a:schemeClr val="accent3">
                <a:hueOff val="7500176"/>
                <a:satOff val="-11253"/>
                <a:lumOff val="-1830"/>
                <a:alphaOff val="0"/>
                <a:tint val="55000"/>
                <a:satMod val="255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Οριοθέτηση ορθών συμπεριφορών</a:t>
          </a:r>
          <a:endParaRPr lang="el-GR" sz="3200" kern="1200" dirty="0"/>
        </a:p>
      </dsp:txBody>
      <dsp:txXfrm rot="10800000">
        <a:off x="0" y="3000374"/>
        <a:ext cx="4145632" cy="1800225"/>
      </dsp:txXfrm>
    </dsp:sp>
    <dsp:sp modelId="{62FD39C6-DA0A-4763-ABC6-4E215E39D36B}">
      <dsp:nvSpPr>
        <dsp:cNvPr id="0" name=""/>
        <dsp:cNvSpPr/>
      </dsp:nvSpPr>
      <dsp:spPr>
        <a:xfrm rot="5400000">
          <a:off x="5018298" y="1527633"/>
          <a:ext cx="2400300" cy="4145632"/>
        </a:xfrm>
        <a:prstGeom prst="round1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35000"/>
                <a:satMod val="260000"/>
              </a:schemeClr>
            </a:gs>
            <a:gs pos="30000">
              <a:schemeClr val="accent3">
                <a:hueOff val="11250264"/>
                <a:satOff val="-16880"/>
                <a:lumOff val="-2745"/>
                <a:alphaOff val="0"/>
                <a:tint val="38000"/>
                <a:satMod val="260000"/>
              </a:schemeClr>
            </a:gs>
            <a:gs pos="75000">
              <a:schemeClr val="accent3">
                <a:hueOff val="11250264"/>
                <a:satOff val="-16880"/>
                <a:lumOff val="-2745"/>
                <a:alphaOff val="0"/>
                <a:tint val="55000"/>
                <a:satMod val="2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Οριοθέτηση μέσων άσκησης δικαιωμάτων και εκπλήρωσης υποχρεώσεων</a:t>
          </a:r>
          <a:endParaRPr lang="el-GR" sz="2800" kern="1200" dirty="0"/>
        </a:p>
      </dsp:txBody>
      <dsp:txXfrm rot="-5400000">
        <a:off x="4145632" y="3000374"/>
        <a:ext cx="4145632" cy="1800225"/>
      </dsp:txXfrm>
    </dsp:sp>
    <dsp:sp modelId="{C3BE2F45-7645-4797-8E20-C8E002E07E23}">
      <dsp:nvSpPr>
        <dsp:cNvPr id="0" name=""/>
        <dsp:cNvSpPr/>
      </dsp:nvSpPr>
      <dsp:spPr>
        <a:xfrm>
          <a:off x="2901942" y="1800224"/>
          <a:ext cx="2487379" cy="120015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tint val="4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tint val="4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Κοινωνικοποίηση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0528" y="1858810"/>
        <a:ext cx="2370207" cy="10829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3354-D2BC-49E5-BBF5-525671BEF269}">
      <dsp:nvSpPr>
        <dsp:cNvPr id="0" name=""/>
        <dsp:cNvSpPr/>
      </dsp:nvSpPr>
      <dsp:spPr>
        <a:xfrm>
          <a:off x="339014" y="1364015"/>
          <a:ext cx="3177835" cy="262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/>
            <a:t>Μεταβάλλεται στην πορεία του χρόνου</a:t>
          </a:r>
          <a:endParaRPr lang="el-GR" sz="3200" kern="1200" dirty="0"/>
        </a:p>
      </dsp:txBody>
      <dsp:txXfrm>
        <a:off x="399332" y="1424333"/>
        <a:ext cx="3057199" cy="1938760"/>
      </dsp:txXfrm>
    </dsp:sp>
    <dsp:sp modelId="{C1FD1553-1297-4972-9642-1673F3EF4E89}">
      <dsp:nvSpPr>
        <dsp:cNvPr id="0" name=""/>
        <dsp:cNvSpPr/>
      </dsp:nvSpPr>
      <dsp:spPr>
        <a:xfrm>
          <a:off x="2160887" y="2117608"/>
          <a:ext cx="3313488" cy="3313488"/>
        </a:xfrm>
        <a:prstGeom prst="leftCircularArrow">
          <a:avLst>
            <a:gd name="adj1" fmla="val 2582"/>
            <a:gd name="adj2" fmla="val 313485"/>
            <a:gd name="adj3" fmla="val 2088996"/>
            <a:gd name="adj4" fmla="val 9024489"/>
            <a:gd name="adj5" fmla="val 301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EFDCC0-AFC2-425B-9864-550F294DB71B}">
      <dsp:nvSpPr>
        <dsp:cNvPr id="0" name=""/>
        <dsp:cNvSpPr/>
      </dsp:nvSpPr>
      <dsp:spPr>
        <a:xfrm>
          <a:off x="1045200" y="3423411"/>
          <a:ext cx="2824742" cy="112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Το περιεχόμενο της πολιτικοποίησης </a:t>
          </a:r>
          <a:endParaRPr lang="el-GR" sz="2400" kern="1200" dirty="0"/>
        </a:p>
      </dsp:txBody>
      <dsp:txXfrm>
        <a:off x="1078101" y="3456312"/>
        <a:ext cx="2758940" cy="1057505"/>
      </dsp:txXfrm>
    </dsp:sp>
    <dsp:sp modelId="{EB547E19-5D8D-4BEC-8CAB-FF572B4410C2}">
      <dsp:nvSpPr>
        <dsp:cNvPr id="0" name=""/>
        <dsp:cNvSpPr/>
      </dsp:nvSpPr>
      <dsp:spPr>
        <a:xfrm>
          <a:off x="4277305" y="1364015"/>
          <a:ext cx="3177835" cy="262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/>
            <a:t>Του εκάστοτε κοινωνικού-πολιτικού συστήματος</a:t>
          </a:r>
          <a:endParaRPr lang="el-GR" sz="3200" kern="1200" dirty="0"/>
        </a:p>
      </dsp:txBody>
      <dsp:txXfrm>
        <a:off x="4337623" y="1985987"/>
        <a:ext cx="3057199" cy="1938760"/>
      </dsp:txXfrm>
    </dsp:sp>
    <dsp:sp modelId="{2E734A8D-B973-4BE5-B960-53E6B3B7A8B8}">
      <dsp:nvSpPr>
        <dsp:cNvPr id="0" name=""/>
        <dsp:cNvSpPr/>
      </dsp:nvSpPr>
      <dsp:spPr>
        <a:xfrm>
          <a:off x="4983490" y="802362"/>
          <a:ext cx="2824742" cy="112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Εξαρτάται από τις κοινωνικές και πολιτικές εξελίξεις</a:t>
          </a:r>
          <a:endParaRPr lang="el-GR" sz="2400" kern="1200" dirty="0"/>
        </a:p>
      </dsp:txBody>
      <dsp:txXfrm>
        <a:off x="5016391" y="835263"/>
        <a:ext cx="2758940" cy="10575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3017-9078-4C61-A6CF-C9011C7F9DEC}">
      <dsp:nvSpPr>
        <dsp:cNvPr id="0" name=""/>
        <dsp:cNvSpPr/>
      </dsp:nvSpPr>
      <dsp:spPr>
        <a:xfrm>
          <a:off x="933449" y="930879"/>
          <a:ext cx="5600700" cy="3011865"/>
        </a:xfrm>
        <a:prstGeom prst="round2DiagRect">
          <a:avLst>
            <a:gd name="adj1" fmla="val 0"/>
            <a:gd name="adj2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9C7403-2DC5-48F7-BF52-1E75FB0F1B92}">
      <dsp:nvSpPr>
        <dsp:cNvPr id="0" name=""/>
        <dsp:cNvSpPr/>
      </dsp:nvSpPr>
      <dsp:spPr>
        <a:xfrm>
          <a:off x="3733799" y="1250320"/>
          <a:ext cx="746" cy="237298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8CF903-9318-4E31-92C8-647F2CC2A362}">
      <dsp:nvSpPr>
        <dsp:cNvPr id="0" name=""/>
        <dsp:cNvSpPr/>
      </dsp:nvSpPr>
      <dsp:spPr>
        <a:xfrm>
          <a:off x="1120139" y="1159051"/>
          <a:ext cx="2426970" cy="25555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Επιδιώκεται η συμμετοχή του πολίτη.</a:t>
          </a:r>
          <a:endParaRPr lang="el-GR" sz="3000" kern="1200" dirty="0"/>
        </a:p>
      </dsp:txBody>
      <dsp:txXfrm>
        <a:off x="1120139" y="1159051"/>
        <a:ext cx="2426970" cy="2555521"/>
      </dsp:txXfrm>
    </dsp:sp>
    <dsp:sp modelId="{29FBC047-90FE-4BE3-BE3D-ADEE5D5EB8E8}">
      <dsp:nvSpPr>
        <dsp:cNvPr id="0" name=""/>
        <dsp:cNvSpPr/>
      </dsp:nvSpPr>
      <dsp:spPr>
        <a:xfrm>
          <a:off x="3920489" y="1159051"/>
          <a:ext cx="2426970" cy="25555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Η συμμετοχή του πολίτη φοβίζει.</a:t>
          </a:r>
          <a:endParaRPr lang="el-GR" sz="3000" kern="1200" dirty="0"/>
        </a:p>
      </dsp:txBody>
      <dsp:txXfrm>
        <a:off x="3920489" y="1159051"/>
        <a:ext cx="2426970" cy="2555521"/>
      </dsp:txXfrm>
    </dsp:sp>
    <dsp:sp modelId="{25D4591D-4F5B-4A1C-8CDE-376255FD6C87}">
      <dsp:nvSpPr>
        <dsp:cNvPr id="0" name=""/>
        <dsp:cNvSpPr/>
      </dsp:nvSpPr>
      <dsp:spPr>
        <a:xfrm rot="16200000">
          <a:off x="-1176110" y="1331207"/>
          <a:ext cx="3285670" cy="9334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Δημοκρατικό σύστημα</a:t>
          </a:r>
          <a:endParaRPr lang="el-GR" sz="2100" kern="1200" dirty="0"/>
        </a:p>
      </dsp:txBody>
      <dsp:txXfrm>
        <a:off x="-1035034" y="1706440"/>
        <a:ext cx="3003517" cy="465138"/>
      </dsp:txXfrm>
    </dsp:sp>
    <dsp:sp modelId="{FDC4929C-FEC4-4FC8-81B4-0B7FA04D2E79}">
      <dsp:nvSpPr>
        <dsp:cNvPr id="0" name=""/>
        <dsp:cNvSpPr/>
      </dsp:nvSpPr>
      <dsp:spPr>
        <a:xfrm rot="5400000">
          <a:off x="5358039" y="2608967"/>
          <a:ext cx="3285670" cy="9334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Αυταρχικό σύστημα</a:t>
          </a:r>
          <a:endParaRPr lang="el-GR" sz="2100" kern="1200" dirty="0"/>
        </a:p>
      </dsp:txBody>
      <dsp:txXfrm>
        <a:off x="5499116" y="2702047"/>
        <a:ext cx="3003517" cy="465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DE81-60E0-4F67-8E53-4365B9CAEC95}">
      <dsp:nvSpPr>
        <dsp:cNvPr id="0" name=""/>
        <dsp:cNvSpPr/>
      </dsp:nvSpPr>
      <dsp:spPr>
        <a:xfrm>
          <a:off x="5681182" y="1461172"/>
          <a:ext cx="2478232" cy="24786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70BAB-65B4-4D94-83B6-6372BEB71971}">
      <dsp:nvSpPr>
        <dsp:cNvPr id="0" name=""/>
        <dsp:cNvSpPr/>
      </dsp:nvSpPr>
      <dsp:spPr>
        <a:xfrm>
          <a:off x="5763467" y="1543809"/>
          <a:ext cx="2313661" cy="23134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χωρίς τη συμμετοχή των πολιτών της</a:t>
          </a:r>
          <a:endParaRPr lang="el-GR" sz="2300" kern="1200" dirty="0"/>
        </a:p>
      </dsp:txBody>
      <dsp:txXfrm>
        <a:off x="6094221" y="1874359"/>
        <a:ext cx="1652154" cy="1652315"/>
      </dsp:txXfrm>
    </dsp:sp>
    <dsp:sp modelId="{6CBFCFEA-D93E-45E7-95CC-9E7DD1017324}">
      <dsp:nvSpPr>
        <dsp:cNvPr id="0" name=""/>
        <dsp:cNvSpPr/>
      </dsp:nvSpPr>
      <dsp:spPr>
        <a:xfrm rot="2700000">
          <a:off x="3122843" y="1464168"/>
          <a:ext cx="2472262" cy="247226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63000"/>
                <a:satMod val="165000"/>
              </a:schemeClr>
            </a:gs>
            <a:gs pos="30000">
              <a:schemeClr val="accent3">
                <a:hueOff val="5625132"/>
                <a:satOff val="-8440"/>
                <a:lumOff val="-1373"/>
                <a:alphaOff val="0"/>
                <a:shade val="58000"/>
                <a:satMod val="165000"/>
              </a:schemeClr>
            </a:gs>
            <a:gs pos="75000">
              <a:schemeClr val="accent3">
                <a:hueOff val="5625132"/>
                <a:satOff val="-8440"/>
                <a:lumOff val="-1373"/>
                <a:alphaOff val="0"/>
                <a:shade val="30000"/>
                <a:satMod val="17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A5F965-769D-4E21-9F4F-4690558CFA03}">
      <dsp:nvSpPr>
        <dsp:cNvPr id="0" name=""/>
        <dsp:cNvSpPr/>
      </dsp:nvSpPr>
      <dsp:spPr>
        <a:xfrm>
          <a:off x="3202143" y="1543809"/>
          <a:ext cx="2313661" cy="23134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δεν μπορεί να σταθεί </a:t>
          </a:r>
          <a:endParaRPr lang="el-GR" sz="2300" kern="1200" dirty="0"/>
        </a:p>
      </dsp:txBody>
      <dsp:txXfrm>
        <a:off x="3532897" y="1874359"/>
        <a:ext cx="1652154" cy="1652315"/>
      </dsp:txXfrm>
    </dsp:sp>
    <dsp:sp modelId="{6CD07C1C-B0E9-4D26-B62B-AC3C5F009A84}">
      <dsp:nvSpPr>
        <dsp:cNvPr id="0" name=""/>
        <dsp:cNvSpPr/>
      </dsp:nvSpPr>
      <dsp:spPr>
        <a:xfrm rot="2700000">
          <a:off x="561519" y="1464168"/>
          <a:ext cx="2472262" cy="247226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63000"/>
                <a:satMod val="165000"/>
              </a:schemeClr>
            </a:gs>
            <a:gs pos="30000">
              <a:schemeClr val="accent3">
                <a:hueOff val="11250264"/>
                <a:satOff val="-16880"/>
                <a:lumOff val="-2745"/>
                <a:alphaOff val="0"/>
                <a:shade val="58000"/>
                <a:satMod val="165000"/>
              </a:schemeClr>
            </a:gs>
            <a:gs pos="75000">
              <a:schemeClr val="accent3">
                <a:hueOff val="11250264"/>
                <a:satOff val="-16880"/>
                <a:lumOff val="-2745"/>
                <a:alphaOff val="0"/>
                <a:shade val="30000"/>
                <a:satMod val="17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D4B003-1F81-4E88-9984-0254463D4FCF}">
      <dsp:nvSpPr>
        <dsp:cNvPr id="0" name=""/>
        <dsp:cNvSpPr/>
      </dsp:nvSpPr>
      <dsp:spPr>
        <a:xfrm>
          <a:off x="640820" y="1543809"/>
          <a:ext cx="2313661" cy="23134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Η πολιτεία </a:t>
          </a:r>
          <a:endParaRPr lang="el-GR" sz="2300" kern="1200" dirty="0"/>
        </a:p>
      </dsp:txBody>
      <dsp:txXfrm>
        <a:off x="971573" y="1874359"/>
        <a:ext cx="1652154" cy="1652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E8A6C-25CE-40B4-B4A1-00328B38577D}">
      <dsp:nvSpPr>
        <dsp:cNvPr id="0" name=""/>
        <dsp:cNvSpPr/>
      </dsp:nvSpPr>
      <dsp:spPr>
        <a:xfrm>
          <a:off x="2556281" y="2098"/>
          <a:ext cx="3348377" cy="1443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Στόχος της κοινωνικοποίησης</a:t>
          </a:r>
          <a:endParaRPr lang="el-GR" sz="2800" kern="1200" dirty="0"/>
        </a:p>
      </dsp:txBody>
      <dsp:txXfrm>
        <a:off x="2598551" y="44368"/>
        <a:ext cx="3263837" cy="1358667"/>
      </dsp:txXfrm>
    </dsp:sp>
    <dsp:sp modelId="{CAE02D51-AF8B-4520-B226-F9E2296CA430}">
      <dsp:nvSpPr>
        <dsp:cNvPr id="0" name=""/>
        <dsp:cNvSpPr/>
      </dsp:nvSpPr>
      <dsp:spPr>
        <a:xfrm>
          <a:off x="2823342" y="1445305"/>
          <a:ext cx="1407127" cy="577282"/>
        </a:xfrm>
        <a:custGeom>
          <a:avLst/>
          <a:gdLst/>
          <a:ahLst/>
          <a:cxnLst/>
          <a:rect l="0" t="0" r="0" b="0"/>
          <a:pathLst>
            <a:path>
              <a:moveTo>
                <a:pt x="1407127" y="0"/>
              </a:moveTo>
              <a:lnTo>
                <a:pt x="1407127" y="288641"/>
              </a:lnTo>
              <a:lnTo>
                <a:pt x="0" y="288641"/>
              </a:lnTo>
              <a:lnTo>
                <a:pt x="0" y="5772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E644C-BFB3-4551-A5E5-827BDB8B1761}">
      <dsp:nvSpPr>
        <dsp:cNvPr id="0" name=""/>
        <dsp:cNvSpPr/>
      </dsp:nvSpPr>
      <dsp:spPr>
        <a:xfrm>
          <a:off x="1740937" y="2022588"/>
          <a:ext cx="2164810" cy="1443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Άτομο</a:t>
          </a:r>
          <a:endParaRPr lang="el-GR" sz="2800" kern="1200" dirty="0"/>
        </a:p>
      </dsp:txBody>
      <dsp:txXfrm>
        <a:off x="1783207" y="2064858"/>
        <a:ext cx="2080270" cy="1358667"/>
      </dsp:txXfrm>
    </dsp:sp>
    <dsp:sp modelId="{898F46CD-6BFD-4B62-AED2-7189AF255E0D}">
      <dsp:nvSpPr>
        <dsp:cNvPr id="0" name=""/>
        <dsp:cNvSpPr/>
      </dsp:nvSpPr>
      <dsp:spPr>
        <a:xfrm>
          <a:off x="2777622" y="3465795"/>
          <a:ext cx="91440" cy="577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7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B4385-FF8F-41CE-A950-5A6B91138D22}">
      <dsp:nvSpPr>
        <dsp:cNvPr id="0" name=""/>
        <dsp:cNvSpPr/>
      </dsp:nvSpPr>
      <dsp:spPr>
        <a:xfrm>
          <a:off x="1740937" y="4043078"/>
          <a:ext cx="2164810" cy="1443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Ομαλή ένταξη στην κοινωνία</a:t>
          </a:r>
          <a:endParaRPr lang="el-GR" sz="2800" kern="1200" dirty="0"/>
        </a:p>
      </dsp:txBody>
      <dsp:txXfrm>
        <a:off x="1783207" y="4085348"/>
        <a:ext cx="2080270" cy="1358667"/>
      </dsp:txXfrm>
    </dsp:sp>
    <dsp:sp modelId="{0C52853C-7F49-4729-AA5B-EA477DBD46C8}">
      <dsp:nvSpPr>
        <dsp:cNvPr id="0" name=""/>
        <dsp:cNvSpPr/>
      </dsp:nvSpPr>
      <dsp:spPr>
        <a:xfrm>
          <a:off x="4230470" y="1445305"/>
          <a:ext cx="1407127" cy="577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641"/>
              </a:lnTo>
              <a:lnTo>
                <a:pt x="1407127" y="288641"/>
              </a:lnTo>
              <a:lnTo>
                <a:pt x="1407127" y="5772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FA626-2971-42E4-BD68-E18659FE9F51}">
      <dsp:nvSpPr>
        <dsp:cNvPr id="0" name=""/>
        <dsp:cNvSpPr/>
      </dsp:nvSpPr>
      <dsp:spPr>
        <a:xfrm>
          <a:off x="4555191" y="2022588"/>
          <a:ext cx="2164810" cy="1443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Κοινωνία</a:t>
          </a:r>
          <a:endParaRPr lang="el-GR" sz="2800" kern="1200" dirty="0"/>
        </a:p>
      </dsp:txBody>
      <dsp:txXfrm>
        <a:off x="4597461" y="2064858"/>
        <a:ext cx="2080270" cy="1358667"/>
      </dsp:txXfrm>
    </dsp:sp>
    <dsp:sp modelId="{AF7E5A0D-6323-4585-8500-61CD147C4186}">
      <dsp:nvSpPr>
        <dsp:cNvPr id="0" name=""/>
        <dsp:cNvSpPr/>
      </dsp:nvSpPr>
      <dsp:spPr>
        <a:xfrm>
          <a:off x="5591877" y="3465795"/>
          <a:ext cx="91440" cy="577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72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4ED7D-92E3-402D-BB1D-2EFFD3D64FB4}">
      <dsp:nvSpPr>
        <dsp:cNvPr id="0" name=""/>
        <dsp:cNvSpPr/>
      </dsp:nvSpPr>
      <dsp:spPr>
        <a:xfrm>
          <a:off x="4555191" y="4043078"/>
          <a:ext cx="2164810" cy="1443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Διατήρηση κοινωνικής συνοχής</a:t>
          </a:r>
          <a:endParaRPr lang="el-GR" sz="2800" kern="1200" dirty="0"/>
        </a:p>
      </dsp:txBody>
      <dsp:txXfrm>
        <a:off x="4597461" y="4085348"/>
        <a:ext cx="2080270" cy="1358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6A8D3-A733-472A-8FD7-9504C89EC00B}">
      <dsp:nvSpPr>
        <dsp:cNvPr id="0" name=""/>
        <dsp:cNvSpPr/>
      </dsp:nvSpPr>
      <dsp:spPr>
        <a:xfrm>
          <a:off x="3245552" y="4549402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9F1D4-F8C4-4A33-97B9-22FEEDAA7F17}">
      <dsp:nvSpPr>
        <dsp:cNvPr id="0" name=""/>
        <dsp:cNvSpPr/>
      </dsp:nvSpPr>
      <dsp:spPr>
        <a:xfrm>
          <a:off x="3055509" y="4626638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709563"/>
                <a:satOff val="2844"/>
                <a:lumOff val="616"/>
                <a:alphaOff val="0"/>
                <a:tint val="35000"/>
                <a:satMod val="260000"/>
              </a:schemeClr>
            </a:gs>
            <a:gs pos="30000">
              <a:schemeClr val="accent5">
                <a:hueOff val="-709563"/>
                <a:satOff val="2844"/>
                <a:lumOff val="616"/>
                <a:alphaOff val="0"/>
                <a:tint val="38000"/>
                <a:satMod val="260000"/>
              </a:schemeClr>
            </a:gs>
            <a:gs pos="75000">
              <a:schemeClr val="accent5">
                <a:hueOff val="-709563"/>
                <a:satOff val="2844"/>
                <a:lumOff val="616"/>
                <a:alphaOff val="0"/>
                <a:tint val="55000"/>
                <a:satMod val="255000"/>
              </a:schemeClr>
            </a:gs>
            <a:gs pos="100000">
              <a:schemeClr val="accent5">
                <a:hueOff val="-709563"/>
                <a:satOff val="2844"/>
                <a:lumOff val="61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709563"/>
              <a:satOff val="2844"/>
              <a:lumOff val="616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DCA2CE-002F-4576-9DF4-91FA33B3CBF9}">
      <dsp:nvSpPr>
        <dsp:cNvPr id="0" name=""/>
        <dsp:cNvSpPr/>
      </dsp:nvSpPr>
      <dsp:spPr>
        <a:xfrm>
          <a:off x="2861270" y="4690486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35000"/>
                <a:satMod val="260000"/>
              </a:schemeClr>
            </a:gs>
            <a:gs pos="30000">
              <a:schemeClr val="accent5">
                <a:hueOff val="-1419125"/>
                <a:satOff val="5687"/>
                <a:lumOff val="1233"/>
                <a:alphaOff val="0"/>
                <a:tint val="38000"/>
                <a:satMod val="260000"/>
              </a:schemeClr>
            </a:gs>
            <a:gs pos="75000">
              <a:schemeClr val="accent5">
                <a:hueOff val="-1419125"/>
                <a:satOff val="5687"/>
                <a:lumOff val="1233"/>
                <a:alphaOff val="0"/>
                <a:tint val="55000"/>
                <a:satMod val="255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C1D930-9A6F-4D84-9B0C-E56D304373FF}">
      <dsp:nvSpPr>
        <dsp:cNvPr id="0" name=""/>
        <dsp:cNvSpPr/>
      </dsp:nvSpPr>
      <dsp:spPr>
        <a:xfrm>
          <a:off x="2664032" y="4739917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2128688"/>
                <a:satOff val="8531"/>
                <a:lumOff val="1849"/>
                <a:alphaOff val="0"/>
                <a:tint val="35000"/>
                <a:satMod val="260000"/>
              </a:schemeClr>
            </a:gs>
            <a:gs pos="30000">
              <a:schemeClr val="accent5">
                <a:hueOff val="-2128688"/>
                <a:satOff val="8531"/>
                <a:lumOff val="1849"/>
                <a:alphaOff val="0"/>
                <a:tint val="38000"/>
                <a:satMod val="260000"/>
              </a:schemeClr>
            </a:gs>
            <a:gs pos="75000">
              <a:schemeClr val="accent5">
                <a:hueOff val="-2128688"/>
                <a:satOff val="8531"/>
                <a:lumOff val="1849"/>
                <a:alphaOff val="0"/>
                <a:tint val="55000"/>
                <a:satMod val="255000"/>
              </a:schemeClr>
            </a:gs>
            <a:gs pos="100000">
              <a:schemeClr val="accent5">
                <a:hueOff val="-2128688"/>
                <a:satOff val="8531"/>
                <a:lumOff val="184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2128688"/>
              <a:satOff val="8531"/>
              <a:lumOff val="184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8B5605-99CC-4B81-8CFA-AC6BD27CF0D4}">
      <dsp:nvSpPr>
        <dsp:cNvPr id="0" name=""/>
        <dsp:cNvSpPr/>
      </dsp:nvSpPr>
      <dsp:spPr>
        <a:xfrm>
          <a:off x="4282696" y="3801759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35000"/>
                <a:satMod val="260000"/>
              </a:schemeClr>
            </a:gs>
            <a:gs pos="30000">
              <a:schemeClr val="accent5">
                <a:hueOff val="-2838251"/>
                <a:satOff val="11375"/>
                <a:lumOff val="2465"/>
                <a:alphaOff val="0"/>
                <a:tint val="38000"/>
                <a:satMod val="260000"/>
              </a:schemeClr>
            </a:gs>
            <a:gs pos="75000">
              <a:schemeClr val="accent5">
                <a:hueOff val="-2838251"/>
                <a:satOff val="11375"/>
                <a:lumOff val="2465"/>
                <a:alphaOff val="0"/>
                <a:tint val="55000"/>
                <a:satMod val="255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35E066-A06A-4E77-8D01-DC1064470371}">
      <dsp:nvSpPr>
        <dsp:cNvPr id="0" name=""/>
        <dsp:cNvSpPr/>
      </dsp:nvSpPr>
      <dsp:spPr>
        <a:xfrm>
          <a:off x="4132220" y="3954171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3547813"/>
                <a:satOff val="14218"/>
                <a:lumOff val="3081"/>
                <a:alphaOff val="0"/>
                <a:tint val="35000"/>
                <a:satMod val="260000"/>
              </a:schemeClr>
            </a:gs>
            <a:gs pos="30000">
              <a:schemeClr val="accent5">
                <a:hueOff val="-3547813"/>
                <a:satOff val="14218"/>
                <a:lumOff val="3081"/>
                <a:alphaOff val="0"/>
                <a:tint val="38000"/>
                <a:satMod val="260000"/>
              </a:schemeClr>
            </a:gs>
            <a:gs pos="75000">
              <a:schemeClr val="accent5">
                <a:hueOff val="-3547813"/>
                <a:satOff val="14218"/>
                <a:lumOff val="3081"/>
                <a:alphaOff val="0"/>
                <a:tint val="55000"/>
                <a:satMod val="255000"/>
              </a:schemeClr>
            </a:gs>
            <a:gs pos="100000">
              <a:schemeClr val="accent5">
                <a:hueOff val="-3547813"/>
                <a:satOff val="14218"/>
                <a:lumOff val="308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3547813"/>
              <a:satOff val="14218"/>
              <a:lumOff val="3081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3A0C67-1EE5-4D6D-BFCD-34AD4F2A7F99}">
      <dsp:nvSpPr>
        <dsp:cNvPr id="0" name=""/>
        <dsp:cNvSpPr/>
      </dsp:nvSpPr>
      <dsp:spPr>
        <a:xfrm>
          <a:off x="4905581" y="2874928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35000"/>
                <a:satMod val="260000"/>
              </a:schemeClr>
            </a:gs>
            <a:gs pos="30000">
              <a:schemeClr val="accent5">
                <a:hueOff val="-4257376"/>
                <a:satOff val="17062"/>
                <a:lumOff val="3698"/>
                <a:alphaOff val="0"/>
                <a:tint val="38000"/>
                <a:satMod val="260000"/>
              </a:schemeClr>
            </a:gs>
            <a:gs pos="75000">
              <a:schemeClr val="accent5">
                <a:hueOff val="-4257376"/>
                <a:satOff val="17062"/>
                <a:lumOff val="3698"/>
                <a:alphaOff val="0"/>
                <a:tint val="55000"/>
                <a:satMod val="255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23A96D-B2D6-4E73-A490-35BB8D0CCC01}">
      <dsp:nvSpPr>
        <dsp:cNvPr id="0" name=""/>
        <dsp:cNvSpPr/>
      </dsp:nvSpPr>
      <dsp:spPr>
        <a:xfrm>
          <a:off x="5240105" y="1745740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35000"/>
                <a:satMod val="260000"/>
              </a:schemeClr>
            </a:gs>
            <a:gs pos="30000">
              <a:schemeClr val="accent5">
                <a:hueOff val="-4966938"/>
                <a:satOff val="19906"/>
                <a:lumOff val="4314"/>
                <a:alphaOff val="0"/>
                <a:tint val="38000"/>
                <a:satMod val="260000"/>
              </a:schemeClr>
            </a:gs>
            <a:gs pos="75000">
              <a:schemeClr val="accent5">
                <a:hueOff val="-4966938"/>
                <a:satOff val="19906"/>
                <a:lumOff val="4314"/>
                <a:alphaOff val="0"/>
                <a:tint val="55000"/>
                <a:satMod val="2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18AD79-00EA-4BB1-B141-BB3C3CE4A97E}">
      <dsp:nvSpPr>
        <dsp:cNvPr id="0" name=""/>
        <dsp:cNvSpPr/>
      </dsp:nvSpPr>
      <dsp:spPr>
        <a:xfrm>
          <a:off x="5072843" y="410074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35000"/>
                <a:satMod val="260000"/>
              </a:schemeClr>
            </a:gs>
            <a:gs pos="30000">
              <a:schemeClr val="accent5">
                <a:hueOff val="-5676501"/>
                <a:satOff val="22749"/>
                <a:lumOff val="4930"/>
                <a:alphaOff val="0"/>
                <a:tint val="38000"/>
                <a:satMod val="260000"/>
              </a:schemeClr>
            </a:gs>
            <a:gs pos="75000">
              <a:schemeClr val="accent5">
                <a:hueOff val="-5676501"/>
                <a:satOff val="22749"/>
                <a:lumOff val="4930"/>
                <a:alphaOff val="0"/>
                <a:tint val="55000"/>
                <a:satMod val="255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7F3412-17B0-4A52-A8FB-CF20C25F4383}">
      <dsp:nvSpPr>
        <dsp:cNvPr id="0" name=""/>
        <dsp:cNvSpPr/>
      </dsp:nvSpPr>
      <dsp:spPr>
        <a:xfrm>
          <a:off x="5197540" y="313786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6386063"/>
                <a:satOff val="25593"/>
                <a:lumOff val="5547"/>
                <a:alphaOff val="0"/>
                <a:tint val="35000"/>
                <a:satMod val="260000"/>
              </a:schemeClr>
            </a:gs>
            <a:gs pos="30000">
              <a:schemeClr val="accent5">
                <a:hueOff val="-6386063"/>
                <a:satOff val="25593"/>
                <a:lumOff val="5547"/>
                <a:alphaOff val="0"/>
                <a:tint val="38000"/>
                <a:satMod val="260000"/>
              </a:schemeClr>
            </a:gs>
            <a:gs pos="75000">
              <a:schemeClr val="accent5">
                <a:hueOff val="-6386063"/>
                <a:satOff val="25593"/>
                <a:lumOff val="5547"/>
                <a:alphaOff val="0"/>
                <a:tint val="55000"/>
                <a:satMod val="255000"/>
              </a:schemeClr>
            </a:gs>
            <a:gs pos="100000">
              <a:schemeClr val="accent5">
                <a:hueOff val="-6386063"/>
                <a:satOff val="25593"/>
                <a:lumOff val="55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6386063"/>
              <a:satOff val="25593"/>
              <a:lumOff val="5547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422EEC-0AF9-4883-B567-8EED66EF1F68}">
      <dsp:nvSpPr>
        <dsp:cNvPr id="0" name=""/>
        <dsp:cNvSpPr/>
      </dsp:nvSpPr>
      <dsp:spPr>
        <a:xfrm>
          <a:off x="5322237" y="216984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35000"/>
                <a:satMod val="260000"/>
              </a:schemeClr>
            </a:gs>
            <a:gs pos="30000">
              <a:schemeClr val="accent5">
                <a:hueOff val="-7095626"/>
                <a:satOff val="28436"/>
                <a:lumOff val="6163"/>
                <a:alphaOff val="0"/>
                <a:tint val="38000"/>
                <a:satMod val="260000"/>
              </a:schemeClr>
            </a:gs>
            <a:gs pos="75000">
              <a:schemeClr val="accent5">
                <a:hueOff val="-7095626"/>
                <a:satOff val="28436"/>
                <a:lumOff val="6163"/>
                <a:alphaOff val="0"/>
                <a:tint val="55000"/>
                <a:satMod val="255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EABB72-F668-45B6-9B9E-5559324C7F31}">
      <dsp:nvSpPr>
        <dsp:cNvPr id="0" name=""/>
        <dsp:cNvSpPr/>
      </dsp:nvSpPr>
      <dsp:spPr>
        <a:xfrm>
          <a:off x="5447534" y="313786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7805188"/>
                <a:satOff val="31280"/>
                <a:lumOff val="6779"/>
                <a:alphaOff val="0"/>
                <a:tint val="35000"/>
                <a:satMod val="260000"/>
              </a:schemeClr>
            </a:gs>
            <a:gs pos="30000">
              <a:schemeClr val="accent5">
                <a:hueOff val="-7805188"/>
                <a:satOff val="31280"/>
                <a:lumOff val="6779"/>
                <a:alphaOff val="0"/>
                <a:tint val="38000"/>
                <a:satMod val="260000"/>
              </a:schemeClr>
            </a:gs>
            <a:gs pos="75000">
              <a:schemeClr val="accent5">
                <a:hueOff val="-7805188"/>
                <a:satOff val="31280"/>
                <a:lumOff val="6779"/>
                <a:alphaOff val="0"/>
                <a:tint val="55000"/>
                <a:satMod val="255000"/>
              </a:schemeClr>
            </a:gs>
            <a:gs pos="100000">
              <a:schemeClr val="accent5">
                <a:hueOff val="-7805188"/>
                <a:satOff val="31280"/>
                <a:lumOff val="67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7805188"/>
              <a:satOff val="31280"/>
              <a:lumOff val="677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0685E4-8649-4446-B2A0-19E10B5309F4}">
      <dsp:nvSpPr>
        <dsp:cNvPr id="0" name=""/>
        <dsp:cNvSpPr/>
      </dsp:nvSpPr>
      <dsp:spPr>
        <a:xfrm>
          <a:off x="5572231" y="410074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35000"/>
                <a:satMod val="260000"/>
              </a:schemeClr>
            </a:gs>
            <a:gs pos="30000">
              <a:schemeClr val="accent5">
                <a:hueOff val="-8514751"/>
                <a:satOff val="34124"/>
                <a:lumOff val="7395"/>
                <a:alphaOff val="0"/>
                <a:tint val="38000"/>
                <a:satMod val="260000"/>
              </a:schemeClr>
            </a:gs>
            <a:gs pos="75000">
              <a:schemeClr val="accent5">
                <a:hueOff val="-8514751"/>
                <a:satOff val="34124"/>
                <a:lumOff val="7395"/>
                <a:alphaOff val="0"/>
                <a:tint val="55000"/>
                <a:satMod val="255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02EAA-0196-43E7-8B45-CD7DEF544FD5}">
      <dsp:nvSpPr>
        <dsp:cNvPr id="0" name=""/>
        <dsp:cNvSpPr/>
      </dsp:nvSpPr>
      <dsp:spPr>
        <a:xfrm>
          <a:off x="5322237" y="420887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9224313"/>
                <a:satOff val="36967"/>
                <a:lumOff val="8012"/>
                <a:alphaOff val="0"/>
                <a:tint val="35000"/>
                <a:satMod val="260000"/>
              </a:schemeClr>
            </a:gs>
            <a:gs pos="30000">
              <a:schemeClr val="accent5">
                <a:hueOff val="-9224313"/>
                <a:satOff val="36967"/>
                <a:lumOff val="8012"/>
                <a:alphaOff val="0"/>
                <a:tint val="38000"/>
                <a:satMod val="260000"/>
              </a:schemeClr>
            </a:gs>
            <a:gs pos="75000">
              <a:schemeClr val="accent5">
                <a:hueOff val="-9224313"/>
                <a:satOff val="36967"/>
                <a:lumOff val="8012"/>
                <a:alphaOff val="0"/>
                <a:tint val="55000"/>
                <a:satMod val="255000"/>
              </a:schemeClr>
            </a:gs>
            <a:gs pos="100000">
              <a:schemeClr val="accent5">
                <a:hueOff val="-9224313"/>
                <a:satOff val="36967"/>
                <a:lumOff val="80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224313"/>
              <a:satOff val="36967"/>
              <a:lumOff val="8012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1A776B-C56A-43EF-96D5-EAEE5BCBE5F6}">
      <dsp:nvSpPr>
        <dsp:cNvPr id="0" name=""/>
        <dsp:cNvSpPr/>
      </dsp:nvSpPr>
      <dsp:spPr>
        <a:xfrm>
          <a:off x="5322237" y="624789"/>
          <a:ext cx="85729" cy="8572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DA8E1E-203A-4378-BF13-C479779F8E83}">
      <dsp:nvSpPr>
        <dsp:cNvPr id="0" name=""/>
        <dsp:cNvSpPr/>
      </dsp:nvSpPr>
      <dsp:spPr>
        <a:xfrm>
          <a:off x="2187726" y="4904300"/>
          <a:ext cx="1847074" cy="4953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9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Οικογένεια</a:t>
          </a:r>
          <a:endParaRPr lang="el-GR" sz="2000" kern="1200" dirty="0"/>
        </a:p>
      </dsp:txBody>
      <dsp:txXfrm>
        <a:off x="2211906" y="4928480"/>
        <a:ext cx="1798714" cy="446979"/>
      </dsp:txXfrm>
    </dsp:sp>
    <dsp:sp modelId="{C418458E-34B3-46F9-BEAD-BD22A3183DE9}">
      <dsp:nvSpPr>
        <dsp:cNvPr id="0" name=""/>
        <dsp:cNvSpPr/>
      </dsp:nvSpPr>
      <dsp:spPr>
        <a:xfrm>
          <a:off x="1675449" y="4419001"/>
          <a:ext cx="856692" cy="856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00DDB-754E-438B-B66B-CCAB82761982}">
      <dsp:nvSpPr>
        <dsp:cNvPr id="0" name=""/>
        <dsp:cNvSpPr/>
      </dsp:nvSpPr>
      <dsp:spPr>
        <a:xfrm>
          <a:off x="3810586" y="4318852"/>
          <a:ext cx="1847074" cy="495339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35000"/>
                <a:satMod val="260000"/>
              </a:schemeClr>
            </a:gs>
            <a:gs pos="30000">
              <a:schemeClr val="accent5">
                <a:hueOff val="-2483469"/>
                <a:satOff val="9953"/>
                <a:lumOff val="2157"/>
                <a:alphaOff val="0"/>
                <a:tint val="38000"/>
                <a:satMod val="260000"/>
              </a:schemeClr>
            </a:gs>
            <a:gs pos="75000">
              <a:schemeClr val="accent5">
                <a:hueOff val="-2483469"/>
                <a:satOff val="9953"/>
                <a:lumOff val="2157"/>
                <a:alphaOff val="0"/>
                <a:tint val="55000"/>
                <a:satMod val="255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9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Σχολείο</a:t>
          </a:r>
        </a:p>
      </dsp:txBody>
      <dsp:txXfrm>
        <a:off x="3834766" y="4343032"/>
        <a:ext cx="1798714" cy="446979"/>
      </dsp:txXfrm>
    </dsp:sp>
    <dsp:sp modelId="{5DC262A4-46B3-4C3C-B8A5-98D47DA51721}">
      <dsp:nvSpPr>
        <dsp:cNvPr id="0" name=""/>
        <dsp:cNvSpPr/>
      </dsp:nvSpPr>
      <dsp:spPr>
        <a:xfrm>
          <a:off x="3298309" y="3833553"/>
          <a:ext cx="856692" cy="8562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6104B-A380-4A21-8E8F-0A5EBE8CFD55}">
      <dsp:nvSpPr>
        <dsp:cNvPr id="0" name=""/>
        <dsp:cNvSpPr/>
      </dsp:nvSpPr>
      <dsp:spPr>
        <a:xfrm>
          <a:off x="4690659" y="3472861"/>
          <a:ext cx="1847074" cy="49533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35000"/>
                <a:satMod val="260000"/>
              </a:schemeClr>
            </a:gs>
            <a:gs pos="30000">
              <a:schemeClr val="accent5">
                <a:hueOff val="-4966938"/>
                <a:satOff val="19906"/>
                <a:lumOff val="4314"/>
                <a:alphaOff val="0"/>
                <a:tint val="38000"/>
                <a:satMod val="260000"/>
              </a:schemeClr>
            </a:gs>
            <a:gs pos="75000">
              <a:schemeClr val="accent5">
                <a:hueOff val="-4966938"/>
                <a:satOff val="19906"/>
                <a:lumOff val="4314"/>
                <a:alphaOff val="0"/>
                <a:tint val="55000"/>
                <a:satMod val="2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9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Εκκλησία</a:t>
          </a:r>
        </a:p>
      </dsp:txBody>
      <dsp:txXfrm>
        <a:off x="4714839" y="3497041"/>
        <a:ext cx="1798714" cy="446979"/>
      </dsp:txXfrm>
    </dsp:sp>
    <dsp:sp modelId="{A8EFDE1F-0008-4EB9-9006-0C1D51EE8C96}">
      <dsp:nvSpPr>
        <dsp:cNvPr id="0" name=""/>
        <dsp:cNvSpPr/>
      </dsp:nvSpPr>
      <dsp:spPr>
        <a:xfrm>
          <a:off x="4178382" y="2987562"/>
          <a:ext cx="856692" cy="8562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12A950-19CF-448B-8720-C2F4CAC95070}">
      <dsp:nvSpPr>
        <dsp:cNvPr id="0" name=""/>
        <dsp:cNvSpPr/>
      </dsp:nvSpPr>
      <dsp:spPr>
        <a:xfrm>
          <a:off x="5150479" y="2385380"/>
          <a:ext cx="1847074" cy="495339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35000"/>
                <a:satMod val="260000"/>
              </a:schemeClr>
            </a:gs>
            <a:gs pos="30000">
              <a:schemeClr val="accent5">
                <a:hueOff val="-7450407"/>
                <a:satOff val="29858"/>
                <a:lumOff val="6471"/>
                <a:alphaOff val="0"/>
                <a:tint val="38000"/>
                <a:satMod val="260000"/>
              </a:schemeClr>
            </a:gs>
            <a:gs pos="75000">
              <a:schemeClr val="accent5">
                <a:hueOff val="-7450407"/>
                <a:satOff val="29858"/>
                <a:lumOff val="6471"/>
                <a:alphaOff val="0"/>
                <a:tint val="55000"/>
                <a:satMod val="255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9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Ομάδες</a:t>
          </a:r>
        </a:p>
      </dsp:txBody>
      <dsp:txXfrm>
        <a:off x="5174659" y="2409560"/>
        <a:ext cx="1798714" cy="446979"/>
      </dsp:txXfrm>
    </dsp:sp>
    <dsp:sp modelId="{9C8DEEC4-3CD8-4736-AC0F-DB1282AACA33}">
      <dsp:nvSpPr>
        <dsp:cNvPr id="0" name=""/>
        <dsp:cNvSpPr/>
      </dsp:nvSpPr>
      <dsp:spPr>
        <a:xfrm>
          <a:off x="4638202" y="1900081"/>
          <a:ext cx="856692" cy="85628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33CC20-A8AE-4FF0-ACB4-5935B2C93918}">
      <dsp:nvSpPr>
        <dsp:cNvPr id="0" name=""/>
        <dsp:cNvSpPr/>
      </dsp:nvSpPr>
      <dsp:spPr>
        <a:xfrm>
          <a:off x="5406468" y="1278332"/>
          <a:ext cx="1847074" cy="49533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9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Εργασία</a:t>
          </a:r>
          <a:endParaRPr lang="el-GR" sz="2000" kern="1200" dirty="0"/>
        </a:p>
      </dsp:txBody>
      <dsp:txXfrm>
        <a:off x="5430648" y="1302512"/>
        <a:ext cx="1798714" cy="446979"/>
      </dsp:txXfrm>
    </dsp:sp>
    <dsp:sp modelId="{DB2A7AF6-B296-4507-BC37-E2B6905E87CC}">
      <dsp:nvSpPr>
        <dsp:cNvPr id="0" name=""/>
        <dsp:cNvSpPr/>
      </dsp:nvSpPr>
      <dsp:spPr>
        <a:xfrm>
          <a:off x="4894191" y="793034"/>
          <a:ext cx="856692" cy="85628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DC38-20CF-4F5D-8478-7B90A93EE72D}">
      <dsp:nvSpPr>
        <dsp:cNvPr id="0" name=""/>
        <dsp:cNvSpPr/>
      </dsp:nvSpPr>
      <dsp:spPr>
        <a:xfrm>
          <a:off x="0" y="54005"/>
          <a:ext cx="8352928" cy="52205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3C3B09-0381-40C2-8247-EBDE16FA2B4E}">
      <dsp:nvSpPr>
        <dsp:cNvPr id="0" name=""/>
        <dsp:cNvSpPr/>
      </dsp:nvSpPr>
      <dsp:spPr>
        <a:xfrm>
          <a:off x="1942055" y="2899222"/>
          <a:ext cx="292352" cy="2923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A2401-9823-401E-9909-1F6FD2897E6E}">
      <dsp:nvSpPr>
        <dsp:cNvPr id="0" name=""/>
        <dsp:cNvSpPr/>
      </dsp:nvSpPr>
      <dsp:spPr>
        <a:xfrm>
          <a:off x="2088232" y="3045398"/>
          <a:ext cx="2714701" cy="222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12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Αρχίζει με τη γέννηση</a:t>
          </a:r>
          <a:endParaRPr lang="el-GR" sz="3500" kern="1200" dirty="0"/>
        </a:p>
      </dsp:txBody>
      <dsp:txXfrm>
        <a:off x="2088232" y="3045398"/>
        <a:ext cx="2714701" cy="2229187"/>
      </dsp:txXfrm>
    </dsp:sp>
    <dsp:sp modelId="{9FE8A9DA-375E-4741-AC49-B2C64A82CDFE}">
      <dsp:nvSpPr>
        <dsp:cNvPr id="0" name=""/>
        <dsp:cNvSpPr/>
      </dsp:nvSpPr>
      <dsp:spPr>
        <a:xfrm>
          <a:off x="4635875" y="1567974"/>
          <a:ext cx="501175" cy="50117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D8EADE-74A7-423D-A544-965E8C568074}">
      <dsp:nvSpPr>
        <dsp:cNvPr id="0" name=""/>
        <dsp:cNvSpPr/>
      </dsp:nvSpPr>
      <dsp:spPr>
        <a:xfrm>
          <a:off x="4886462" y="1818562"/>
          <a:ext cx="2714701" cy="345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63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Συνεχίζεται μέχρι τα βαθειά γεράματα</a:t>
          </a:r>
        </a:p>
      </dsp:txBody>
      <dsp:txXfrm>
        <a:off x="4886462" y="1818562"/>
        <a:ext cx="2714701" cy="3456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4B92-37D6-4AE8-8E81-0DBCD363DFDC}">
      <dsp:nvSpPr>
        <dsp:cNvPr id="0" name=""/>
        <dsp:cNvSpPr/>
      </dsp:nvSpPr>
      <dsp:spPr>
        <a:xfrm>
          <a:off x="3340059" y="1415804"/>
          <a:ext cx="1070176" cy="773621"/>
        </a:xfrm>
        <a:custGeom>
          <a:avLst/>
          <a:gdLst/>
          <a:ahLst/>
          <a:cxnLst/>
          <a:rect l="0" t="0" r="0" b="0"/>
          <a:pathLst>
            <a:path>
              <a:moveTo>
                <a:pt x="1070176" y="0"/>
              </a:moveTo>
              <a:lnTo>
                <a:pt x="1070176" y="773621"/>
              </a:lnTo>
              <a:lnTo>
                <a:pt x="0" y="773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B9EA2-A186-48BE-ACCE-EBD6A60169FA}">
      <dsp:nvSpPr>
        <dsp:cNvPr id="0" name=""/>
        <dsp:cNvSpPr/>
      </dsp:nvSpPr>
      <dsp:spPr>
        <a:xfrm>
          <a:off x="4410235" y="1415804"/>
          <a:ext cx="3120274" cy="2372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672"/>
              </a:lnTo>
              <a:lnTo>
                <a:pt x="3120274" y="2101672"/>
              </a:lnTo>
              <a:lnTo>
                <a:pt x="3120274" y="2372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7C39E-72D4-43E1-AFA7-DF241B25CB72}">
      <dsp:nvSpPr>
        <dsp:cNvPr id="0" name=""/>
        <dsp:cNvSpPr/>
      </dsp:nvSpPr>
      <dsp:spPr>
        <a:xfrm>
          <a:off x="4364515" y="1415804"/>
          <a:ext cx="91440" cy="2372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D6EF0-A2A7-44F6-8361-491934442DAC}">
      <dsp:nvSpPr>
        <dsp:cNvPr id="0" name=""/>
        <dsp:cNvSpPr/>
      </dsp:nvSpPr>
      <dsp:spPr>
        <a:xfrm>
          <a:off x="1289961" y="1415804"/>
          <a:ext cx="3120274" cy="2372439"/>
        </a:xfrm>
        <a:custGeom>
          <a:avLst/>
          <a:gdLst/>
          <a:ahLst/>
          <a:cxnLst/>
          <a:rect l="0" t="0" r="0" b="0"/>
          <a:pathLst>
            <a:path>
              <a:moveTo>
                <a:pt x="3120274" y="0"/>
              </a:moveTo>
              <a:lnTo>
                <a:pt x="3120274" y="2101672"/>
              </a:lnTo>
              <a:lnTo>
                <a:pt x="0" y="2101672"/>
              </a:lnTo>
              <a:lnTo>
                <a:pt x="0" y="2372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9CA45-9AA6-43BF-8C96-8DB97C7AFFD3}">
      <dsp:nvSpPr>
        <dsp:cNvPr id="0" name=""/>
        <dsp:cNvSpPr/>
      </dsp:nvSpPr>
      <dsp:spPr>
        <a:xfrm>
          <a:off x="3765551" y="126434"/>
          <a:ext cx="1289369" cy="12893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E739A-0C44-4882-9819-72F6706372BB}">
      <dsp:nvSpPr>
        <dsp:cNvPr id="0" name=""/>
        <dsp:cNvSpPr/>
      </dsp:nvSpPr>
      <dsp:spPr>
        <a:xfrm>
          <a:off x="3765551" y="126434"/>
          <a:ext cx="1289369" cy="12893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41493-31B4-4AB4-A9D3-AC2A8875A54A}">
      <dsp:nvSpPr>
        <dsp:cNvPr id="0" name=""/>
        <dsp:cNvSpPr/>
      </dsp:nvSpPr>
      <dsp:spPr>
        <a:xfrm>
          <a:off x="3120866" y="358521"/>
          <a:ext cx="2578739" cy="825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Κοινωνικοποίηση</a:t>
          </a:r>
          <a:endParaRPr lang="el-GR" sz="1900" kern="1200" dirty="0"/>
        </a:p>
      </dsp:txBody>
      <dsp:txXfrm>
        <a:off x="3120866" y="358521"/>
        <a:ext cx="2578739" cy="825196"/>
      </dsp:txXfrm>
    </dsp:sp>
    <dsp:sp modelId="{104173BA-5940-4965-BBDC-220C8A980037}">
      <dsp:nvSpPr>
        <dsp:cNvPr id="0" name=""/>
        <dsp:cNvSpPr/>
      </dsp:nvSpPr>
      <dsp:spPr>
        <a:xfrm>
          <a:off x="645276" y="3788243"/>
          <a:ext cx="1289369" cy="12893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3D946-8C6C-4AE9-97B7-0086FB610023}">
      <dsp:nvSpPr>
        <dsp:cNvPr id="0" name=""/>
        <dsp:cNvSpPr/>
      </dsp:nvSpPr>
      <dsp:spPr>
        <a:xfrm>
          <a:off x="645276" y="3788243"/>
          <a:ext cx="1289369" cy="12893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42509-12B3-4C4E-8F11-7D17D6A356B8}">
      <dsp:nvSpPr>
        <dsp:cNvPr id="0" name=""/>
        <dsp:cNvSpPr/>
      </dsp:nvSpPr>
      <dsp:spPr>
        <a:xfrm>
          <a:off x="592" y="4020330"/>
          <a:ext cx="2578739" cy="825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Πολλοί και διαφορετικοί φορείς κοινωνικοποίησης</a:t>
          </a:r>
          <a:endParaRPr lang="el-GR" sz="1900" kern="1200" dirty="0"/>
        </a:p>
      </dsp:txBody>
      <dsp:txXfrm>
        <a:off x="592" y="4020330"/>
        <a:ext cx="2578739" cy="825196"/>
      </dsp:txXfrm>
    </dsp:sp>
    <dsp:sp modelId="{1B4A63D5-FCFE-407A-BDB9-7E6A2A32E0A5}">
      <dsp:nvSpPr>
        <dsp:cNvPr id="0" name=""/>
        <dsp:cNvSpPr/>
      </dsp:nvSpPr>
      <dsp:spPr>
        <a:xfrm>
          <a:off x="3765551" y="3788243"/>
          <a:ext cx="1289369" cy="12893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08CF1-A3B7-494C-8770-7A3230672C20}">
      <dsp:nvSpPr>
        <dsp:cNvPr id="0" name=""/>
        <dsp:cNvSpPr/>
      </dsp:nvSpPr>
      <dsp:spPr>
        <a:xfrm>
          <a:off x="3765551" y="3788243"/>
          <a:ext cx="1289369" cy="12893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7E3C4-B6E4-412A-B7D1-1983C9C912C2}">
      <dsp:nvSpPr>
        <dsp:cNvPr id="0" name=""/>
        <dsp:cNvSpPr/>
      </dsp:nvSpPr>
      <dsp:spPr>
        <a:xfrm>
          <a:off x="3120866" y="4020330"/>
          <a:ext cx="2578739" cy="825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Πολλά και διαφορετικά μηνύματα</a:t>
          </a:r>
          <a:endParaRPr lang="el-GR" sz="1900" kern="1200" dirty="0"/>
        </a:p>
      </dsp:txBody>
      <dsp:txXfrm>
        <a:off x="3120866" y="4020330"/>
        <a:ext cx="2578739" cy="825196"/>
      </dsp:txXfrm>
    </dsp:sp>
    <dsp:sp modelId="{94E72EB5-5C65-497B-8A60-42F710B29EFD}">
      <dsp:nvSpPr>
        <dsp:cNvPr id="0" name=""/>
        <dsp:cNvSpPr/>
      </dsp:nvSpPr>
      <dsp:spPr>
        <a:xfrm>
          <a:off x="6885825" y="3788243"/>
          <a:ext cx="1289369" cy="12893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B6167-0A1C-45CC-BB86-5FEFD1F4099B}">
      <dsp:nvSpPr>
        <dsp:cNvPr id="0" name=""/>
        <dsp:cNvSpPr/>
      </dsp:nvSpPr>
      <dsp:spPr>
        <a:xfrm>
          <a:off x="6885825" y="3788243"/>
          <a:ext cx="1289369" cy="12893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10E5E-6FE8-444C-913B-5E9C8173AE92}">
      <dsp:nvSpPr>
        <dsp:cNvPr id="0" name=""/>
        <dsp:cNvSpPr/>
      </dsp:nvSpPr>
      <dsp:spPr>
        <a:xfrm>
          <a:off x="6241140" y="4020330"/>
          <a:ext cx="2578739" cy="825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Διλημματική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 κατάσταση</a:t>
          </a:r>
          <a:endParaRPr lang="el-GR" sz="1900" kern="1200" dirty="0"/>
        </a:p>
      </dsp:txBody>
      <dsp:txXfrm>
        <a:off x="6241140" y="4020330"/>
        <a:ext cx="2578739" cy="825196"/>
      </dsp:txXfrm>
    </dsp:sp>
    <dsp:sp modelId="{1DCE1D3C-D2B2-423F-8204-F6B33B9C0F50}">
      <dsp:nvSpPr>
        <dsp:cNvPr id="0" name=""/>
        <dsp:cNvSpPr/>
      </dsp:nvSpPr>
      <dsp:spPr>
        <a:xfrm>
          <a:off x="2205414" y="1957339"/>
          <a:ext cx="1289369" cy="12893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C821C-C39D-471E-BB33-60CB97F28162}">
      <dsp:nvSpPr>
        <dsp:cNvPr id="0" name=""/>
        <dsp:cNvSpPr/>
      </dsp:nvSpPr>
      <dsp:spPr>
        <a:xfrm>
          <a:off x="2205414" y="1957339"/>
          <a:ext cx="1289369" cy="12893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4E238-746C-4B60-8C5F-A54A719F4986}">
      <dsp:nvSpPr>
        <dsp:cNvPr id="0" name=""/>
        <dsp:cNvSpPr/>
      </dsp:nvSpPr>
      <dsp:spPr>
        <a:xfrm>
          <a:off x="1560729" y="2189425"/>
          <a:ext cx="2578739" cy="825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Πολυδιάστατη και πολύπλοκη διαδικασία</a:t>
          </a:r>
          <a:endParaRPr lang="el-GR" sz="1900" kern="1200" dirty="0"/>
        </a:p>
      </dsp:txBody>
      <dsp:txXfrm>
        <a:off x="1560729" y="2189425"/>
        <a:ext cx="2578739" cy="8251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B9FD-C4BC-4934-B94E-38491E3AA99B}">
      <dsp:nvSpPr>
        <dsp:cNvPr id="0" name=""/>
        <dsp:cNvSpPr/>
      </dsp:nvSpPr>
      <dsp:spPr>
        <a:xfrm rot="16200000">
          <a:off x="545" y="317651"/>
          <a:ext cx="3428696" cy="34286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Τα πρότυπα συμπεριφοράς της ομάδας και περιθώρια διαφοροποίησης</a:t>
          </a:r>
          <a:endParaRPr lang="el-GR" sz="2000" kern="1200" dirty="0"/>
        </a:p>
      </dsp:txBody>
      <dsp:txXfrm rot="5400000">
        <a:off x="545" y="1174825"/>
        <a:ext cx="2828674" cy="1714348"/>
      </dsp:txXfrm>
    </dsp:sp>
    <dsp:sp modelId="{5A8CB03E-6875-4226-9A6A-98F53D2CC336}">
      <dsp:nvSpPr>
        <dsp:cNvPr id="0" name=""/>
        <dsp:cNvSpPr/>
      </dsp:nvSpPr>
      <dsp:spPr>
        <a:xfrm rot="5400000">
          <a:off x="3628014" y="317651"/>
          <a:ext cx="3428696" cy="34286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35000"/>
                <a:satMod val="260000"/>
              </a:schemeClr>
            </a:gs>
            <a:gs pos="30000">
              <a:schemeClr val="accent4">
                <a:hueOff val="-4464770"/>
                <a:satOff val="26899"/>
                <a:lumOff val="2156"/>
                <a:alphaOff val="0"/>
                <a:tint val="38000"/>
                <a:satMod val="260000"/>
              </a:schemeClr>
            </a:gs>
            <a:gs pos="75000">
              <a:schemeClr val="accent4">
                <a:hueOff val="-4464770"/>
                <a:satOff val="26899"/>
                <a:lumOff val="2156"/>
                <a:alphaOff val="0"/>
                <a:tint val="55000"/>
                <a:satMod val="25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 βαθμός αφομοίωσης και εσωτερίκευσης κανόνων και αξιών της ομάδας</a:t>
          </a:r>
          <a:endParaRPr lang="el-GR" sz="2000" kern="1200" dirty="0"/>
        </a:p>
      </dsp:txBody>
      <dsp:txXfrm rot="-5400000">
        <a:off x="4228036" y="1174825"/>
        <a:ext cx="2828674" cy="1714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BC1F4-5F0C-4B50-8FCB-7C7778E7D73B}">
      <dsp:nvSpPr>
        <dsp:cNvPr id="0" name=""/>
        <dsp:cNvSpPr/>
      </dsp:nvSpPr>
      <dsp:spPr>
        <a:xfrm>
          <a:off x="0" y="461743"/>
          <a:ext cx="7859216" cy="1319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kern="1200" dirty="0" smtClean="0"/>
            <a:t>Πολιτική κοινωνικοποίηση</a:t>
          </a:r>
          <a:endParaRPr lang="el-GR" sz="4800" kern="1200" dirty="0"/>
        </a:p>
      </dsp:txBody>
      <dsp:txXfrm>
        <a:off x="38640" y="500383"/>
        <a:ext cx="7781936" cy="1241988"/>
      </dsp:txXfrm>
    </dsp:sp>
    <dsp:sp modelId="{93686097-A430-4FC5-8BDE-6771F10B7C6C}">
      <dsp:nvSpPr>
        <dsp:cNvPr id="0" name=""/>
        <dsp:cNvSpPr/>
      </dsp:nvSpPr>
      <dsp:spPr>
        <a:xfrm>
          <a:off x="0" y="2018480"/>
          <a:ext cx="1319268" cy="13192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6FE68-DC68-4019-9269-1521AB8AC369}">
      <dsp:nvSpPr>
        <dsp:cNvPr id="0" name=""/>
        <dsp:cNvSpPr/>
      </dsp:nvSpPr>
      <dsp:spPr>
        <a:xfrm>
          <a:off x="1398424" y="2018480"/>
          <a:ext cx="6460791" cy="131926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Η διαμόρφωση γνώμης και η υιοθέτηση στάσης για την πολιτική.</a:t>
          </a:r>
          <a:endParaRPr lang="el-GR" sz="2100" kern="1200" dirty="0"/>
        </a:p>
      </dsp:txBody>
      <dsp:txXfrm>
        <a:off x="1462837" y="2082893"/>
        <a:ext cx="6331965" cy="1190442"/>
      </dsp:txXfrm>
    </dsp:sp>
    <dsp:sp modelId="{E85370D4-D37B-42FB-9CB9-16434AB984A1}">
      <dsp:nvSpPr>
        <dsp:cNvPr id="0" name=""/>
        <dsp:cNvSpPr/>
      </dsp:nvSpPr>
      <dsp:spPr>
        <a:xfrm>
          <a:off x="0" y="3496060"/>
          <a:ext cx="1319268" cy="13192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E0B06-D606-4ED4-9F6A-F9DE135EDBDA}">
      <dsp:nvSpPr>
        <dsp:cNvPr id="0" name=""/>
        <dsp:cNvSpPr/>
      </dsp:nvSpPr>
      <dsp:spPr>
        <a:xfrm>
          <a:off x="1398424" y="3496060"/>
          <a:ext cx="6460791" cy="131926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Δηλ. για τους θεσμούς, την εξουσία, τις σχέσεις, τις διαδικασίες και τα γεγονότα που αναφέρονται στην πολιτική.</a:t>
          </a:r>
          <a:endParaRPr lang="el-GR" sz="2100" kern="1200" dirty="0"/>
        </a:p>
      </dsp:txBody>
      <dsp:txXfrm>
        <a:off x="1462837" y="3560473"/>
        <a:ext cx="6331965" cy="1190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676EB-1309-403F-90D9-70302F5BFA3A}">
      <dsp:nvSpPr>
        <dsp:cNvPr id="0" name=""/>
        <dsp:cNvSpPr/>
      </dsp:nvSpPr>
      <dsp:spPr>
        <a:xfrm>
          <a:off x="3189422" y="3103234"/>
          <a:ext cx="2334122" cy="23341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Παραδείγματα πολιτικής </a:t>
          </a:r>
          <a:r>
            <a:rPr lang="el-GR" sz="2000" kern="1200" dirty="0" err="1" smtClean="0"/>
            <a:t>κοινωνικοποί</a:t>
          </a:r>
          <a:r>
            <a:rPr lang="el-GR" sz="2000" kern="1200" dirty="0" smtClean="0"/>
            <a:t>-</a:t>
          </a:r>
          <a:r>
            <a:rPr lang="el-GR" sz="2000" kern="1200" dirty="0" err="1" smtClean="0"/>
            <a:t>ησης</a:t>
          </a:r>
          <a:r>
            <a:rPr lang="el-GR" sz="2000" kern="1200" dirty="0" smtClean="0"/>
            <a:t>:</a:t>
          </a:r>
          <a:endParaRPr lang="el-GR" sz="2000" kern="1200" dirty="0"/>
        </a:p>
      </dsp:txBody>
      <dsp:txXfrm>
        <a:off x="3531246" y="3445058"/>
        <a:ext cx="1650474" cy="1650474"/>
      </dsp:txXfrm>
    </dsp:sp>
    <dsp:sp modelId="{DEB051B5-98AF-4F53-BA7B-13A09488244B}">
      <dsp:nvSpPr>
        <dsp:cNvPr id="0" name=""/>
        <dsp:cNvSpPr/>
      </dsp:nvSpPr>
      <dsp:spPr>
        <a:xfrm rot="10800000">
          <a:off x="817823" y="3937683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61FE42-5025-4B4F-BBC8-2751D440381A}">
      <dsp:nvSpPr>
        <dsp:cNvPr id="0" name=""/>
        <dsp:cNvSpPr/>
      </dsp:nvSpPr>
      <dsp:spPr>
        <a:xfrm>
          <a:off x="880" y="3616741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γνώμη του πολίτη για τον τρόπο άσκησης της εξουσίας</a:t>
          </a:r>
          <a:endParaRPr lang="el-GR" sz="1500" kern="1200" dirty="0"/>
        </a:p>
      </dsp:txBody>
      <dsp:txXfrm>
        <a:off x="39164" y="3655025"/>
        <a:ext cx="1557317" cy="1230540"/>
      </dsp:txXfrm>
    </dsp:sp>
    <dsp:sp modelId="{60541730-868C-4AC9-A3AA-0982D4EB9328}">
      <dsp:nvSpPr>
        <dsp:cNvPr id="0" name=""/>
        <dsp:cNvSpPr/>
      </dsp:nvSpPr>
      <dsp:spPr>
        <a:xfrm rot="12960000">
          <a:off x="1279635" y="2516371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35000"/>
                <a:satMod val="260000"/>
              </a:schemeClr>
            </a:gs>
            <a:gs pos="30000">
              <a:schemeClr val="accent5">
                <a:hueOff val="-1986775"/>
                <a:satOff val="7962"/>
                <a:lumOff val="1726"/>
                <a:alphaOff val="0"/>
                <a:tint val="38000"/>
                <a:satMod val="260000"/>
              </a:schemeClr>
            </a:gs>
            <a:gs pos="75000">
              <a:schemeClr val="accent5">
                <a:hueOff val="-1986775"/>
                <a:satOff val="7962"/>
                <a:lumOff val="1726"/>
                <a:alphaOff val="0"/>
                <a:tint val="55000"/>
                <a:satMod val="255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2708E9-DC0B-4DA0-81EF-51129EACF5EB}">
      <dsp:nvSpPr>
        <dsp:cNvPr id="0" name=""/>
        <dsp:cNvSpPr/>
      </dsp:nvSpPr>
      <dsp:spPr>
        <a:xfrm>
          <a:off x="676704" y="1536768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35000"/>
                <a:satMod val="260000"/>
              </a:schemeClr>
            </a:gs>
            <a:gs pos="30000">
              <a:schemeClr val="accent5">
                <a:hueOff val="-1986775"/>
                <a:satOff val="7962"/>
                <a:lumOff val="1726"/>
                <a:alphaOff val="0"/>
                <a:tint val="38000"/>
                <a:satMod val="260000"/>
              </a:schemeClr>
            </a:gs>
            <a:gs pos="75000">
              <a:schemeClr val="accent5">
                <a:hueOff val="-1986775"/>
                <a:satOff val="7962"/>
                <a:lumOff val="1726"/>
                <a:alphaOff val="0"/>
                <a:tint val="55000"/>
                <a:satMod val="255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στάση του πολίτη στο πολιτικό γίγνεσθαι</a:t>
          </a:r>
          <a:endParaRPr lang="el-GR" sz="1500" kern="1200" dirty="0"/>
        </a:p>
      </dsp:txBody>
      <dsp:txXfrm>
        <a:off x="714988" y="1575052"/>
        <a:ext cx="1557317" cy="1230540"/>
      </dsp:txXfrm>
    </dsp:sp>
    <dsp:sp modelId="{F5850CA5-2CA6-47BF-B0AD-4E6AC55E80F5}">
      <dsp:nvSpPr>
        <dsp:cNvPr id="0" name=""/>
        <dsp:cNvSpPr/>
      </dsp:nvSpPr>
      <dsp:spPr>
        <a:xfrm rot="15120000">
          <a:off x="2488675" y="1637952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35000"/>
                <a:satMod val="260000"/>
              </a:schemeClr>
            </a:gs>
            <a:gs pos="30000">
              <a:schemeClr val="accent5">
                <a:hueOff val="-3973551"/>
                <a:satOff val="15924"/>
                <a:lumOff val="3451"/>
                <a:alphaOff val="0"/>
                <a:tint val="38000"/>
                <a:satMod val="260000"/>
              </a:schemeClr>
            </a:gs>
            <a:gs pos="75000">
              <a:schemeClr val="accent5">
                <a:hueOff val="-3973551"/>
                <a:satOff val="15924"/>
                <a:lumOff val="3451"/>
                <a:alphaOff val="0"/>
                <a:tint val="55000"/>
                <a:satMod val="255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C1CA8-A625-4440-85CE-228595B1D3FC}">
      <dsp:nvSpPr>
        <dsp:cNvPr id="0" name=""/>
        <dsp:cNvSpPr/>
      </dsp:nvSpPr>
      <dsp:spPr>
        <a:xfrm>
          <a:off x="2446034" y="251274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35000"/>
                <a:satMod val="260000"/>
              </a:schemeClr>
            </a:gs>
            <a:gs pos="30000">
              <a:schemeClr val="accent5">
                <a:hueOff val="-3973551"/>
                <a:satOff val="15924"/>
                <a:lumOff val="3451"/>
                <a:alphaOff val="0"/>
                <a:tint val="38000"/>
                <a:satMod val="260000"/>
              </a:schemeClr>
            </a:gs>
            <a:gs pos="75000">
              <a:schemeClr val="accent5">
                <a:hueOff val="-3973551"/>
                <a:satOff val="15924"/>
                <a:lumOff val="3451"/>
                <a:alphaOff val="0"/>
                <a:tint val="55000"/>
                <a:satMod val="255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κριτική του πολίτη στα πολιτικά κόμματα</a:t>
          </a:r>
          <a:endParaRPr lang="el-GR" sz="1500" kern="1200" dirty="0"/>
        </a:p>
      </dsp:txBody>
      <dsp:txXfrm>
        <a:off x="2484318" y="289558"/>
        <a:ext cx="1557317" cy="1230540"/>
      </dsp:txXfrm>
    </dsp:sp>
    <dsp:sp modelId="{BC82B01D-60C7-45BF-A70F-AD245475A83B}">
      <dsp:nvSpPr>
        <dsp:cNvPr id="0" name=""/>
        <dsp:cNvSpPr/>
      </dsp:nvSpPr>
      <dsp:spPr>
        <a:xfrm rot="17280000">
          <a:off x="3983130" y="1637952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35000"/>
                <a:satMod val="260000"/>
              </a:schemeClr>
            </a:gs>
            <a:gs pos="30000">
              <a:schemeClr val="accent5">
                <a:hueOff val="-5960326"/>
                <a:satOff val="23887"/>
                <a:lumOff val="5177"/>
                <a:alphaOff val="0"/>
                <a:tint val="38000"/>
                <a:satMod val="260000"/>
              </a:schemeClr>
            </a:gs>
            <a:gs pos="75000">
              <a:schemeClr val="accent5">
                <a:hueOff val="-5960326"/>
                <a:satOff val="23887"/>
                <a:lumOff val="5177"/>
                <a:alphaOff val="0"/>
                <a:tint val="55000"/>
                <a:satMod val="255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C88616-BBDE-4EEE-AB40-02FA4341971A}">
      <dsp:nvSpPr>
        <dsp:cNvPr id="0" name=""/>
        <dsp:cNvSpPr/>
      </dsp:nvSpPr>
      <dsp:spPr>
        <a:xfrm>
          <a:off x="4633047" y="251274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35000"/>
                <a:satMod val="260000"/>
              </a:schemeClr>
            </a:gs>
            <a:gs pos="30000">
              <a:schemeClr val="accent5">
                <a:hueOff val="-5960326"/>
                <a:satOff val="23887"/>
                <a:lumOff val="5177"/>
                <a:alphaOff val="0"/>
                <a:tint val="38000"/>
                <a:satMod val="260000"/>
              </a:schemeClr>
            </a:gs>
            <a:gs pos="75000">
              <a:schemeClr val="accent5">
                <a:hueOff val="-5960326"/>
                <a:satOff val="23887"/>
                <a:lumOff val="5177"/>
                <a:alphaOff val="0"/>
                <a:tint val="55000"/>
                <a:satMod val="255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στάση του πολίτη απέναντι στην ανισότητα και την εκμετάλλευση</a:t>
          </a:r>
          <a:endParaRPr lang="el-GR" sz="1500" kern="1200" dirty="0"/>
        </a:p>
      </dsp:txBody>
      <dsp:txXfrm>
        <a:off x="4671331" y="289558"/>
        <a:ext cx="1557317" cy="1230540"/>
      </dsp:txXfrm>
    </dsp:sp>
    <dsp:sp modelId="{88F60E57-1E27-4999-9727-5A3A9A645B6C}">
      <dsp:nvSpPr>
        <dsp:cNvPr id="0" name=""/>
        <dsp:cNvSpPr/>
      </dsp:nvSpPr>
      <dsp:spPr>
        <a:xfrm rot="19440000">
          <a:off x="5192171" y="2516371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35000"/>
                <a:satMod val="260000"/>
              </a:schemeClr>
            </a:gs>
            <a:gs pos="30000">
              <a:schemeClr val="accent5">
                <a:hueOff val="-7947101"/>
                <a:satOff val="31849"/>
                <a:lumOff val="6902"/>
                <a:alphaOff val="0"/>
                <a:tint val="38000"/>
                <a:satMod val="260000"/>
              </a:schemeClr>
            </a:gs>
            <a:gs pos="75000">
              <a:schemeClr val="accent5">
                <a:hueOff val="-7947101"/>
                <a:satOff val="31849"/>
                <a:lumOff val="6902"/>
                <a:alphaOff val="0"/>
                <a:tint val="55000"/>
                <a:satMod val="255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476C0E-5BA4-4538-AF2D-5F33EF3C3043}">
      <dsp:nvSpPr>
        <dsp:cNvPr id="0" name=""/>
        <dsp:cNvSpPr/>
      </dsp:nvSpPr>
      <dsp:spPr>
        <a:xfrm>
          <a:off x="6402377" y="1536768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35000"/>
                <a:satMod val="260000"/>
              </a:schemeClr>
            </a:gs>
            <a:gs pos="30000">
              <a:schemeClr val="accent5">
                <a:hueOff val="-7947101"/>
                <a:satOff val="31849"/>
                <a:lumOff val="6902"/>
                <a:alphaOff val="0"/>
                <a:tint val="38000"/>
                <a:satMod val="260000"/>
              </a:schemeClr>
            </a:gs>
            <a:gs pos="75000">
              <a:schemeClr val="accent5">
                <a:hueOff val="-7947101"/>
                <a:satOff val="31849"/>
                <a:lumOff val="6902"/>
                <a:alphaOff val="0"/>
                <a:tint val="55000"/>
                <a:satMod val="255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συμμετοχή του πολίτη στα κοινωνικά κινήματα</a:t>
          </a:r>
          <a:endParaRPr lang="el-GR" sz="1500" kern="1200" dirty="0"/>
        </a:p>
      </dsp:txBody>
      <dsp:txXfrm>
        <a:off x="6440661" y="1575052"/>
        <a:ext cx="1557317" cy="1230540"/>
      </dsp:txXfrm>
    </dsp:sp>
    <dsp:sp modelId="{9F869128-A6F4-46E0-88A8-EAEF407E971D}">
      <dsp:nvSpPr>
        <dsp:cNvPr id="0" name=""/>
        <dsp:cNvSpPr/>
      </dsp:nvSpPr>
      <dsp:spPr>
        <a:xfrm>
          <a:off x="5653983" y="3937683"/>
          <a:ext cx="2241161" cy="665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DAC7DF-4C00-4C31-A5FD-E883EE9CCF0C}">
      <dsp:nvSpPr>
        <dsp:cNvPr id="0" name=""/>
        <dsp:cNvSpPr/>
      </dsp:nvSpPr>
      <dsp:spPr>
        <a:xfrm>
          <a:off x="7078202" y="3616741"/>
          <a:ext cx="1633885" cy="13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35000"/>
                <a:satMod val="26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tint val="38000"/>
                <a:satMod val="260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tint val="55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συμμετοχή του πολίτη στο σωματείο του χώρου όπου εργάζεται.</a:t>
          </a:r>
          <a:endParaRPr lang="el-GR" sz="1500" kern="1200" dirty="0"/>
        </a:p>
      </dsp:txBody>
      <dsp:txXfrm>
        <a:off x="7116486" y="3655025"/>
        <a:ext cx="1557317" cy="1230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6375B-01BA-4355-9201-9D193AF3A6A5}">
      <dsp:nvSpPr>
        <dsp:cNvPr id="0" name=""/>
        <dsp:cNvSpPr/>
      </dsp:nvSpPr>
      <dsp:spPr>
        <a:xfrm>
          <a:off x="4107" y="0"/>
          <a:ext cx="2464308" cy="2567558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331352-EF71-478A-AA25-A0774635BAFC}">
      <dsp:nvSpPr>
        <dsp:cNvPr id="0" name=""/>
        <dsp:cNvSpPr/>
      </dsp:nvSpPr>
      <dsp:spPr>
        <a:xfrm>
          <a:off x="2542344" y="0"/>
          <a:ext cx="4181856" cy="256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Πολιτικοποίηση:</a:t>
          </a:r>
          <a:r>
            <a:rPr lang="el-GR" sz="2400" kern="1200" dirty="0" smtClean="0"/>
            <a:t> η μετάδοση γνώσεων, η καλλιέργεια αρχών και αξιών, η υιοθέτηση στάσεων και η δράση για θέματα που αφορούν στην πολιτική πραγματικότητα.</a:t>
          </a:r>
          <a:endParaRPr lang="el-GR" sz="2400" kern="1200" dirty="0"/>
        </a:p>
      </dsp:txBody>
      <dsp:txXfrm>
        <a:off x="2542344" y="0"/>
        <a:ext cx="4181856" cy="2567558"/>
      </dsp:txXfrm>
    </dsp:sp>
    <dsp:sp modelId="{0ED34EC2-6D91-4B3B-A3D5-688FED50ED4A}">
      <dsp:nvSpPr>
        <dsp:cNvPr id="0" name=""/>
        <dsp:cNvSpPr/>
      </dsp:nvSpPr>
      <dsp:spPr>
        <a:xfrm>
          <a:off x="743399" y="2781522"/>
          <a:ext cx="2464308" cy="2567558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DDBD3D-5496-49A6-BD65-DA8FE20605F8}">
      <dsp:nvSpPr>
        <dsp:cNvPr id="0" name=""/>
        <dsp:cNvSpPr/>
      </dsp:nvSpPr>
      <dsp:spPr>
        <a:xfrm>
          <a:off x="3281636" y="2781522"/>
          <a:ext cx="4181856" cy="256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Κομματικοποίηση: </a:t>
          </a:r>
          <a:r>
            <a:rPr lang="el-GR" sz="2400" kern="1200" dirty="0" smtClean="0"/>
            <a:t>η ένταξη του ατόμου σε ένα κόμμα και η δράση του για υπέρ των συμφερόντων του κόμματος.</a:t>
          </a:r>
          <a:endParaRPr lang="el-GR" sz="2400" kern="1200" dirty="0"/>
        </a:p>
      </dsp:txBody>
      <dsp:txXfrm>
        <a:off x="3281636" y="2781522"/>
        <a:ext cx="4181856" cy="256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Κυκλική διαδικασία"/>
  <dgm:desc val="Χρησιμοποιείται για την εμφάνιση διαδοχικών βημάτων σε μια διαδικασία. Περιορίζεται σε έντεκα σχήματα Επιπέδου 1 με απεριόριστο αριθμό σχημάτων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2694044-D13B-4D39-BEB2-27FEAFE3481D}" type="datetimeFigureOut">
              <a:rPr lang="el-GR" smtClean="0"/>
              <a:t>11/1/2017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98103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B32CDA59-D86A-4935-B4CB-DA3804E702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22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0056615-6A10-4415-980F-F35B1D204D34}" type="datetimeFigureOut">
              <a:rPr lang="el-GR" smtClean="0"/>
              <a:t>11/1/2017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8103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7F4BAB0-04E1-4607-B9C3-E41E5466C2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1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0C4AFF-B74A-4690-A85A-08BD0A76F149}" type="datetime1">
              <a:rPr lang="el-GR" smtClean="0"/>
              <a:t>11/1/2017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Έλλειψη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8D0-C239-4E40-BBA4-2BDB824DB18D}" type="datetime1">
              <a:rPr lang="el-GR" smtClean="0"/>
              <a:t>11/1/2017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346-9F56-4A63-ACE1-D005BD4E8C5A}" type="datetime1">
              <a:rPr lang="el-GR" smtClean="0"/>
              <a:t>11/1/2017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A97F26-87CE-4F59-900A-DC489F6CDFB1}" type="datetime1">
              <a:rPr lang="el-GR" smtClean="0"/>
              <a:t>11/1/2017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93E650-11A3-45E8-8379-57EF1565DF0B}" type="datetime1">
              <a:rPr lang="el-GR" smtClean="0"/>
              <a:t>11/1/2017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7E4C-5BCF-4CDC-BA80-0B633C589514}" type="datetime1">
              <a:rPr lang="el-GR" smtClean="0"/>
              <a:t>11/1/2017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5D52-CEE1-4A7C-92CA-DD9929BC8A99}" type="datetime1">
              <a:rPr lang="el-GR" smtClean="0"/>
              <a:t>11/1/2017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8CA0A0-602B-443E-B555-645A30E7F693}" type="datetime1">
              <a:rPr lang="el-GR" smtClean="0"/>
              <a:t>11/1/2017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1E7-6C4F-4089-9F76-A18CC2490D3B}" type="datetime1">
              <a:rPr lang="el-GR" smtClean="0"/>
              <a:t>11/1/2017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761015-5720-482E-A27D-02034CEB82E7}" type="datetime1">
              <a:rPr lang="el-GR" smtClean="0"/>
              <a:t>11/1/2017</a:t>
            </a:fld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6D96B2-6AC0-4CC7-B0D4-6438181DC956}" type="datetime1">
              <a:rPr lang="el-GR" smtClean="0"/>
              <a:t>11/1/2017</a:t>
            </a:fld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AC86A1-2D46-41B7-9973-1B61AB948342}" type="datetime1">
              <a:rPr lang="el-GR" smtClean="0"/>
              <a:t>11/1/2017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Καζάκου Γεωργία, ΠΕ09 Οικονομολόγος</a:t>
            </a:r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E318D7-B26F-418D-AE45-FB9354013C9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ΚΕΦΑΛΑΙΟ 6</a:t>
            </a:r>
            <a:r>
              <a:rPr lang="el-GR" baseline="30000" dirty="0" smtClean="0"/>
              <a:t>ο</a:t>
            </a:r>
            <a:r>
              <a:rPr lang="el-GR" dirty="0" smtClean="0"/>
              <a:t> – ΚΟΙΝΩΝΙΚΟΠΟΙΗΣΗ ΚΑΙ ΠΟΛΙΤΙΚΟΠΟΙΗΣΗ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6.1 Κοινωνικοποίηση και πολιτικοποίηση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6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3391617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10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9/13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5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E676EB-1309-403F-90D9-70302F5B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0E676EB-1309-403F-90D9-70302F5BF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0E676EB-1309-403F-90D9-70302F5B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0E676EB-1309-403F-90D9-70302F5B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B051B5-98AF-4F53-BA7B-13A094882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DEB051B5-98AF-4F53-BA7B-13A094882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DEB051B5-98AF-4F53-BA7B-13A094882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DEB051B5-98AF-4F53-BA7B-13A094882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1FE42-5025-4B4F-BBC8-2751D440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461FE42-5025-4B4F-BBC8-2751D4403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461FE42-5025-4B4F-BBC8-2751D440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9461FE42-5025-4B4F-BBC8-2751D440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541730-868C-4AC9-A3AA-0982D4EB9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60541730-868C-4AC9-A3AA-0982D4EB9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60541730-868C-4AC9-A3AA-0982D4EB9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60541730-868C-4AC9-A3AA-0982D4EB9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2708E9-DC0B-4DA0-81EF-51129EA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FB2708E9-DC0B-4DA0-81EF-51129EACF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FB2708E9-DC0B-4DA0-81EF-51129EA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FB2708E9-DC0B-4DA0-81EF-51129EA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50CA5-2CA6-47BF-B0AD-4E6AC55E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F5850CA5-2CA6-47BF-B0AD-4E6AC55E8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F5850CA5-2CA6-47BF-B0AD-4E6AC55E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F5850CA5-2CA6-47BF-B0AD-4E6AC55E8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3C1CA8-A625-4440-85CE-228595B1D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8F3C1CA8-A625-4440-85CE-228595B1D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8F3C1CA8-A625-4440-85CE-228595B1D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8F3C1CA8-A625-4440-85CE-228595B1D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2B01D-60C7-45BF-A70F-AD245475A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BC82B01D-60C7-45BF-A70F-AD245475A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BC82B01D-60C7-45BF-A70F-AD245475A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BC82B01D-60C7-45BF-A70F-AD245475A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8616-BBDE-4EEE-AB40-02FA43419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0CC88616-BBDE-4EEE-AB40-02FA43419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0CC88616-BBDE-4EEE-AB40-02FA43419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0CC88616-BBDE-4EEE-AB40-02FA43419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60E57-1E27-4999-9727-5A3A9A645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88F60E57-1E27-4999-9727-5A3A9A645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88F60E57-1E27-4999-9727-5A3A9A645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88F60E57-1E27-4999-9727-5A3A9A645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476C0E-5BA4-4538-AF2D-5F33EF3C3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9C476C0E-5BA4-4538-AF2D-5F33EF3C3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9C476C0E-5BA4-4538-AF2D-5F33EF3C3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C476C0E-5BA4-4538-AF2D-5F33EF3C3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69128-A6F4-46E0-88A8-EAEF407E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graphicEl>
                                              <a:dgm id="{9F869128-A6F4-46E0-88A8-EAEF407E9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9F869128-A6F4-46E0-88A8-EAEF407E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F869128-A6F4-46E0-88A8-EAEF407E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DAC7DF-4C00-4C31-A5FD-E883EE9C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76DAC7DF-4C00-4C31-A5FD-E883EE9CC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76DAC7DF-4C00-4C31-A5FD-E883EE9C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76DAC7DF-4C00-4C31-A5FD-E883EE9C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11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10/13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5901084"/>
              </p:ext>
            </p:extLst>
          </p:nvPr>
        </p:nvGraphicFramePr>
        <p:xfrm>
          <a:off x="457200" y="1124744"/>
          <a:ext cx="7467600" cy="5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2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46375B-01BA-4355-9201-9D193AF3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146375B-01BA-4355-9201-9D193AF3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146375B-01BA-4355-9201-9D193AF3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146375B-01BA-4355-9201-9D193AF3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31352-EF71-478A-AA25-A0774635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E331352-EF71-478A-AA25-A0774635B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E331352-EF71-478A-AA25-A0774635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E331352-EF71-478A-AA25-A0774635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34EC2-6D91-4B3B-A3D5-688FED50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ED34EC2-6D91-4B3B-A3D5-688FED50E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ED34EC2-6D91-4B3B-A3D5-688FED50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ED34EC2-6D91-4B3B-A3D5-688FED50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DBD3D-5496-49A6-BD65-DA8FE2060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81DDBD3D-5496-49A6-BD65-DA8FE2060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81DDBD3D-5496-49A6-BD65-DA8FE2060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81DDBD3D-5496-49A6-BD65-DA8FE2060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5714537"/>
              </p:ext>
            </p:extLst>
          </p:nvPr>
        </p:nvGraphicFramePr>
        <p:xfrm>
          <a:off x="457200" y="1124744"/>
          <a:ext cx="8147248" cy="5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12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11/13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31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FDCC0-AFC2-425B-9864-550F294D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CBEFDCC0-AFC2-425B-9864-550F294DB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CBEFDCC0-AFC2-425B-9864-550F294D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CBEFDCC0-AFC2-425B-9864-550F294D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FD1553-1297-4972-9642-1673F3EF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C1FD1553-1297-4972-9642-1673F3EF4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C1FD1553-1297-4972-9642-1673F3EF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C1FD1553-1297-4972-9642-1673F3EF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734A8D-B973-4BE5-B960-53E6B3B7A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2E734A8D-B973-4BE5-B960-53E6B3B7A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2E734A8D-B973-4BE5-B960-53E6B3B7A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2E734A8D-B973-4BE5-B960-53E6B3B7A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713354-D2BC-49E5-BBF5-525671BEF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9D713354-D2BC-49E5-BBF5-525671BEF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9D713354-D2BC-49E5-BBF5-525671BEF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9D713354-D2BC-49E5-BBF5-525671BEF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547E19-5D8D-4BEC-8CAB-FF572B44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EB547E19-5D8D-4BEC-8CAB-FF572B441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EB547E19-5D8D-4BEC-8CAB-FF572B44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EB547E19-5D8D-4BEC-8CAB-FF572B44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096070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13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12/13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49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9C7403-2DC5-48F7-BF52-1E75FB0F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69C7403-2DC5-48F7-BF52-1E75FB0F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F83017-9078-4C61-A6CF-C9011C7F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CF83017-9078-4C61-A6CF-C9011C7F9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D4591D-4F5B-4A1C-8CDE-376255FD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D4591D-4F5B-4A1C-8CDE-376255FD6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C4929C-FEC4-4FC8-81B4-0B7FA04D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FDC4929C-FEC4-4FC8-81B4-0B7FA04D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8CF903-9318-4E31-92C8-647F2CC2A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B88CF903-9318-4E31-92C8-647F2CC2A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FBC047-90FE-4BE3-BE3D-ADEE5D5EB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9FBC047-90FE-4BE3-BE3D-ADEE5D5EB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6434849"/>
              </p:ext>
            </p:extLst>
          </p:nvPr>
        </p:nvGraphicFramePr>
        <p:xfrm>
          <a:off x="0" y="1268760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14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13/13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5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D07C1C-B0E9-4D26-B62B-AC3C5F009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CD07C1C-B0E9-4D26-B62B-AC3C5F009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D4B003-1F81-4E88-9984-0254463D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2D4B003-1F81-4E88-9984-0254463D4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BFCFEA-D93E-45E7-95CC-9E7DD1017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CBFCFEA-D93E-45E7-95CC-9E7DD1017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A5F965-769D-4E21-9F4F-4690558C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7A5F965-769D-4E21-9F4F-4690558CF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9DE81-60E0-4F67-8E53-4365B9CA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E9DE81-60E0-4F67-8E53-4365B9CAE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70BAB-65B4-4D94-83B6-6372BEB71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60670BAB-65B4-4D94-83B6-6372BEB71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1/13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507826"/>
              </p:ext>
            </p:extLst>
          </p:nvPr>
        </p:nvGraphicFramePr>
        <p:xfrm>
          <a:off x="457200" y="1600200"/>
          <a:ext cx="829126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Θέση αριθμού διαφάνειας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E2F45-7645-4797-8E20-C8E002E07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3BE2F45-7645-4797-8E20-C8E002E07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DD539-486C-4D52-AF82-8BB700C3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1DD539-486C-4D52-AF82-8BB700C3F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0E13B-D068-4DA2-9153-1518E43E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250E13B-D068-4DA2-9153-1518E43E1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4DE49-7E80-43C3-A72B-62955572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BC4DE49-7E80-43C3-A72B-629555729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FD39C6-DA0A-4763-ABC6-4E215E39D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2FD39C6-DA0A-4763-ABC6-4E215E39D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300334892"/>
              </p:ext>
            </p:extLst>
          </p:nvPr>
        </p:nvGraphicFramePr>
        <p:xfrm>
          <a:off x="179512" y="908720"/>
          <a:ext cx="846094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5FC-F08D-41AA-9CAA-119DCF65ADFC}" type="slidenum">
              <a:rPr lang="el-GR" smtClean="0"/>
              <a:t>3</a:t>
            </a:fld>
            <a:endParaRPr lang="el-GR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2/13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E8A6C-25CE-40B4-B4A1-00328B38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2AE8A6C-25CE-40B4-B4A1-00328B38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02D51-AF8B-4520-B226-F9E2296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AE02D51-AF8B-4520-B226-F9E2296CA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4E644C-BFB3-4551-A5E5-827BDB8B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A4E644C-BFB3-4551-A5E5-827BDB8B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8F46CD-6BFD-4B62-AED2-7189AF25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98F46CD-6BFD-4B62-AED2-7189AF25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B4385-FF8F-41CE-A950-5A6B9113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49B4385-FF8F-41CE-A950-5A6B91138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853C-7F49-4729-AA5B-EA477DBD4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C52853C-7F49-4729-AA5B-EA477DBD4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FA626-2971-42E4-BD68-E18659FE9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A4FA626-2971-42E4-BD68-E18659FE9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E5A0D-6323-4585-8500-61CD147C4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F7E5A0D-6323-4585-8500-61CD147C4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4ED7D-92E3-402D-BB1D-2EFFD3D64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E74ED7D-92E3-402D-BB1D-2EFFD3D64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058108689"/>
              </p:ext>
            </p:extLst>
          </p:nvPr>
        </p:nvGraphicFramePr>
        <p:xfrm>
          <a:off x="107504" y="836712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5FC-F08D-41AA-9CAA-119DCF65ADFC}" type="slidenum">
              <a:rPr lang="el-GR" smtClean="0"/>
              <a:t>4</a:t>
            </a:fld>
            <a:endParaRPr lang="el-GR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3/13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7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685E4-8649-4446-B2A0-19E10B53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0685E4-8649-4446-B2A0-19E10B53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59F1D4-F8C4-4A33-97B9-22FEEDAA7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559F1D4-F8C4-4A33-97B9-22FEEDAA7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23A96D-B2D6-4E73-A490-35BB8D0C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A23A96D-B2D6-4E73-A490-35BB8D0CC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6A8D3-A733-472A-8FD7-9504C89EC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B76A8D3-A733-472A-8FD7-9504C89EC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F3412-17B0-4A52-A8FB-CF20C25F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97F3412-17B0-4A52-A8FB-CF20C25F4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1D930-9A6F-4D84-9B0C-E56D3043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EC1D930-9A6F-4D84-9B0C-E56D30437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422EEC-0AF9-4883-B567-8EED66E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C422EEC-0AF9-4883-B567-8EED66E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02EAA-0196-43E7-8B45-CD7DEF544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2202EAA-0196-43E7-8B45-CD7DEF544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ABB72-F668-45B6-9B9E-5559324C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6EABB72-F668-45B6-9B9E-5559324C7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A0C67-1EE5-4D6D-BFCD-34AD4F2A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93A0C67-1EE5-4D6D-BFCD-34AD4F2A7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A776B-C56A-43EF-96D5-EAEE5BCBE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51A776B-C56A-43EF-96D5-EAEE5BCBE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5E066-A06A-4E77-8D01-DC1064470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735E066-A06A-4E77-8D01-DC1064470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B5605-99CC-4B81-8CFA-AC6BD27C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8D8B5605-99CC-4B81-8CFA-AC6BD27CF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18AD79-00EA-4BB1-B141-BB3C3CE4A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3118AD79-00EA-4BB1-B141-BB3C3CE4A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CA2CE-002F-4576-9DF4-91FA33B3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1FDCA2CE-002F-4576-9DF4-91FA33B3C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A8E1E-203A-4378-BF13-C479779F8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63DA8E1E-203A-4378-BF13-C479779F8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18458E-34B3-46F9-BEAD-BD22A318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418458E-34B3-46F9-BEAD-BD22A3183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00DDB-754E-438B-B66B-CCAB82761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D100DDB-754E-438B-B66B-CCAB82761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262A4-46B3-4C3C-B8A5-98D47DA51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DC262A4-46B3-4C3C-B8A5-98D47DA51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6104B-A380-4A21-8E8F-0A5EBE8CF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6106104B-A380-4A21-8E8F-0A5EBE8CF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FDE1F-0008-4EB9-9006-0C1D51EE8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A8EFDE1F-0008-4EB9-9006-0C1D51EE8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2A950-19CF-448B-8720-C2F4CAC9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A12A950-19CF-448B-8720-C2F4CAC95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DEEC4-3CD8-4736-AC0F-DB1282AA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9C8DEEC4-3CD8-4736-AC0F-DB1282AAC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33CC20-A8AE-4FF0-ACB4-5935B2C9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9A33CC20-A8AE-4FF0-ACB4-5935B2C93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A7AF6-B296-4507-BC37-E2B6905E8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DB2A7AF6-B296-4507-BC37-E2B6905E8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404928429"/>
              </p:ext>
            </p:extLst>
          </p:nvPr>
        </p:nvGraphicFramePr>
        <p:xfrm>
          <a:off x="10750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5FC-F08D-41AA-9CAA-119DCF65ADFC}" type="slidenum">
              <a:rPr lang="el-GR" smtClean="0"/>
              <a:t>5</a:t>
            </a:fld>
            <a:endParaRPr lang="el-GR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4/13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3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9DC38-20CF-4F5D-8478-7B90A93EE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0D9DC38-20CF-4F5D-8478-7B90A93EE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3C3B09-0381-40C2-8247-EBDE16FA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A3C3B09-0381-40C2-8247-EBDE16FA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A2401-9823-401E-9909-1F6FD2897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D3A2401-9823-401E-9909-1F6FD2897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8A9DA-375E-4741-AC49-B2C64A82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FE8A9DA-375E-4741-AC49-B2C64A82C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D8EADE-74A7-423D-A544-965E8C568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7D8EADE-74A7-423D-A544-965E8C568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98098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41" y="2060848"/>
            <a:ext cx="2847942" cy="216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7112"/>
            <a:ext cx="2975187" cy="219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825418"/>
            <a:ext cx="3384376" cy="1015663"/>
          </a:xfrm>
          <a:prstGeom prst="wedgeRectCallout">
            <a:avLst>
              <a:gd name="adj1" fmla="val -20833"/>
              <a:gd name="adj2" fmla="val 1031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Η κοινωνικοποίηση τροποποιείται στον χώρο και στον χρόνο.</a:t>
            </a: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467544" y="75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5/13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70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159815"/>
              </p:ext>
            </p:extLst>
          </p:nvPr>
        </p:nvGraphicFramePr>
        <p:xfrm>
          <a:off x="0" y="1196752"/>
          <a:ext cx="8820472" cy="52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Τίτλος 1"/>
          <p:cNvSpPr txBox="1">
            <a:spLocks/>
          </p:cNvSpPr>
          <p:nvPr/>
        </p:nvSpPr>
        <p:spPr>
          <a:xfrm>
            <a:off x="395536" y="427038"/>
            <a:ext cx="8424936" cy="114300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6/13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5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9CA45-9AA6-43BF-8C96-8DB97C7A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7D9CA45-9AA6-43BF-8C96-8DB97C7A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4E739A-0C44-4882-9819-72F670637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F24E739A-0C44-4882-9819-72F670637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41493-31B4-4AB4-A9D3-AC2A8875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70141493-31B4-4AB4-A9D3-AC2A8875A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E64B92-37D6-4AE8-8E81-0DBCD363D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F3E64B92-37D6-4AE8-8E81-0DBCD363D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7C821C-C39D-471E-BB33-60CB97F28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BE7C821C-C39D-471E-BB33-60CB97F28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CE1D3C-D2B2-423F-8204-F6B33B9C0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1DCE1D3C-D2B2-423F-8204-F6B33B9C0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74E238-746C-4B60-8C5F-A54A719F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74E238-746C-4B60-8C5F-A54A719F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D6EF0-A2A7-44F6-8361-491934442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BED6EF0-A2A7-44F6-8361-491934442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4173BA-5940-4965-BBDC-220C8A980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04173BA-5940-4965-BBDC-220C8A980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3D946-8C6C-4AE9-97B7-0086FB61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3B93D946-8C6C-4AE9-97B7-0086FB610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42509-12B3-4C4E-8F11-7D17D6A3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B5B42509-12B3-4C4E-8F11-7D17D6A35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B7C39E-72D4-43E1-AFA7-DF241B25C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08B7C39E-72D4-43E1-AFA7-DF241B25C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A63D5-FCFE-407A-BDB9-7E6A2A32E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B4A63D5-FCFE-407A-BDB9-7E6A2A32E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A08CF1-A3B7-494C-8770-7A3230672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29A08CF1-A3B7-494C-8770-7A3230672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F7E3C4-B6E4-412A-B7D1-1983C9C91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8F7E3C4-B6E4-412A-B7D1-1983C9C91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AB9EA2-A186-48BE-ACCE-EBD6A6016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EAB9EA2-A186-48BE-ACCE-EBD6A6016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E72EB5-5C65-497B-8A60-42F710B2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94E72EB5-5C65-497B-8A60-42F710B29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BB6167-0A1C-45CC-BB86-5FEFD1F40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F7BB6167-0A1C-45CC-BB86-5FEFD1F40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110E5E-6FE8-444C-913B-5E9C8173A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52110E5E-6FE8-444C-913B-5E9C8173A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77631165"/>
              </p:ext>
            </p:extLst>
          </p:nvPr>
        </p:nvGraphicFramePr>
        <p:xfrm>
          <a:off x="611560" y="1627490"/>
          <a:ext cx="7057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3668" y="1094472"/>
            <a:ext cx="6192688" cy="646331"/>
          </a:xfrm>
          <a:prstGeom prst="wedgeRectCallout">
            <a:avLst>
              <a:gd name="adj1" fmla="val -21035"/>
              <a:gd name="adj2" fmla="val 954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Τελικά οι παράμετροι διαμόρφωσης της συμπεριφοράς του ατόμου είναι:</a:t>
            </a:r>
            <a:endParaRPr lang="el-GR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228184" y="5805264"/>
            <a:ext cx="19442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Αντιφατικά μηνύματα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Επεξήγηση με κάτω βέλος 10"/>
          <p:cNvSpPr/>
          <p:nvPr/>
        </p:nvSpPr>
        <p:spPr>
          <a:xfrm>
            <a:off x="6624228" y="4941168"/>
            <a:ext cx="1152128" cy="72008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Εμπόδιο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5FC-F08D-41AA-9CAA-119DCF65ADFC}" type="slidenum">
              <a:rPr lang="el-GR" smtClean="0"/>
              <a:t>8</a:t>
            </a:fld>
            <a:endParaRPr lang="el-GR"/>
          </a:p>
        </p:txBody>
      </p:sp>
      <p:sp>
        <p:nvSpPr>
          <p:cNvPr id="12" name="Τίτλος 1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7/13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63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BB9FD-C4BC-4934-B94E-38491E3AA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F2BB9FD-C4BC-4934-B94E-38491E3AA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8CB03E-6875-4226-9A6A-98F53D2CC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A8CB03E-6875-4226-9A6A-98F53D2CC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163662"/>
              </p:ext>
            </p:extLst>
          </p:nvPr>
        </p:nvGraphicFramePr>
        <p:xfrm>
          <a:off x="457200" y="1196752"/>
          <a:ext cx="7859216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318D7-B26F-418D-AE45-FB9354013C95}" type="slidenum">
              <a:rPr lang="el-GR" smtClean="0"/>
              <a:t>9</a:t>
            </a:fld>
            <a:endParaRPr lang="el-GR"/>
          </a:p>
        </p:txBody>
      </p:sp>
      <p:sp>
        <p:nvSpPr>
          <p:cNvPr id="6" name="Τίτλος 1"/>
          <p:cNvSpPr txBox="1"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/>
              <a:t>6.1 </a:t>
            </a:r>
            <a:r>
              <a:rPr lang="el-GR" sz="3600" dirty="0" err="1" smtClean="0"/>
              <a:t>Κοινωνικοποιηση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πολιτικοποιηση</a:t>
            </a:r>
            <a:r>
              <a:rPr lang="el-GR" sz="3600" dirty="0" smtClean="0"/>
              <a:t> 8/13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84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BC1F4-5F0C-4B50-8FCB-7C7778E7D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C0BC1F4-5F0C-4B50-8FCB-7C7778E7D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C0BC1F4-5F0C-4B50-8FCB-7C7778E7D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C0BC1F4-5F0C-4B50-8FCB-7C7778E7D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686097-A430-4FC5-8BDE-6771F10B7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93686097-A430-4FC5-8BDE-6771F10B7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93686097-A430-4FC5-8BDE-6771F10B7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93686097-A430-4FC5-8BDE-6771F10B7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26FE68-DC68-4019-9269-1521AB8AC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826FE68-DC68-4019-9269-1521AB8AC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1826FE68-DC68-4019-9269-1521AB8AC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1826FE68-DC68-4019-9269-1521AB8AC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5370D4-D37B-42FB-9CB9-16434AB9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E85370D4-D37B-42FB-9CB9-16434AB98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E85370D4-D37B-42FB-9CB9-16434AB9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E85370D4-D37B-42FB-9CB9-16434AB9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E0B06-D606-4ED4-9F6A-F9DE135E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2EDE0B06-D606-4ED4-9F6A-F9DE135ED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2EDE0B06-D606-4ED4-9F6A-F9DE135E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2EDE0B06-D606-4ED4-9F6A-F9DE135E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inonikoii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koinonikoiisi</Template>
  <TotalTime>64</TotalTime>
  <Words>380</Words>
  <Application>Microsoft Office PowerPoint</Application>
  <PresentationFormat>Προβολή στην οθόνη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koinonikoiisi</vt:lpstr>
      <vt:lpstr>ΚΕΦΑΛΑΙΟ 6ο – ΚΟΙΝΩΝΙΚΟΠΟΙΗΣΗ ΚΑΙ ΠΟΛΙΤΙΚΟΠΟΙΗΣΗ</vt:lpstr>
      <vt:lpstr>6.1 Κοινωνικοποιηση και πολιτικοποιηση 1/13 </vt:lpstr>
      <vt:lpstr>Παρουσίαση του PowerPoint</vt:lpstr>
      <vt:lpstr>Παρουσίαση του PowerPoint</vt:lpstr>
      <vt:lpstr>Παρουσίαση του PowerPoint</vt:lpstr>
      <vt:lpstr>6.1 Κοινωνικοποιηση και πολιτικοποιηση 5/13 </vt:lpstr>
      <vt:lpstr>Παρουσίαση του PowerPoint</vt:lpstr>
      <vt:lpstr>Παρουσίαση του PowerPoint</vt:lpstr>
      <vt:lpstr>6.1 Κοινωνικοποιηση και πολιτικοποιηση 8/13 </vt:lpstr>
      <vt:lpstr>6.1 Κοινωνικοποιηση και πολιτικοποιηση 9/13 </vt:lpstr>
      <vt:lpstr>6.1 Κοινωνικοποιηση και πολιτικοποιηση 10/13 </vt:lpstr>
      <vt:lpstr>6.1 Κοινωνικοποιηση και πολιτικοποιηση 11/13 </vt:lpstr>
      <vt:lpstr>6.1 Κοινωνικοποιηση και πολιτικοποιηση 12/13 </vt:lpstr>
      <vt:lpstr>6.1 Κοινωνικοποιηση και πολιτικοποιηση 13/13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6ο – ΚΟΙΝΩΝΙΚΟΠΟΙΗΣΗ ΚΑΙ ΠΟΛΙΤΙΚΟΠΟΙΗΣΗ</dc:title>
  <dc:creator>user</dc:creator>
  <cp:lastModifiedBy>user</cp:lastModifiedBy>
  <cp:revision>3</cp:revision>
  <cp:lastPrinted>2014-11-22T11:09:04Z</cp:lastPrinted>
  <dcterms:created xsi:type="dcterms:W3CDTF">2017-01-11T18:56:52Z</dcterms:created>
  <dcterms:modified xsi:type="dcterms:W3CDTF">2017-01-11T20:01:58Z</dcterms:modified>
</cp:coreProperties>
</file>