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9F625-12FE-49ED-B741-391723A9B5C3}" type="datetimeFigureOut">
              <a:rPr lang="el-GR" smtClean="0"/>
              <a:pPr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CFFC8-ED41-4ECD-82AC-D0B213C3D4A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https://el.wikipedia.org/wiki/%CE%9A%CE%B1%CF%84%CE%B7%CE%B3%CE%BF%CF%81%CE%AF%CE%B1:%CE%99%CE%BD%CE%B4%CE%BF%CE%BD%CE%B7%CF%83%CE%AF%CE%B1" TargetMode="External"/><Relationship Id="rId18" Type="http://schemas.openxmlformats.org/officeDocument/2006/relationships/hyperlink" Target="https://el.wikipedia.org/wiki/%CE%9A%CE%B1%CF%84%CE%B7%CE%B3%CE%BF%CF%81%CE%AF%CE%B1:%CE%9A%CE%AF%CE%BD%CE%B1" TargetMode="External"/><Relationship Id="rId26" Type="http://schemas.openxmlformats.org/officeDocument/2006/relationships/hyperlink" Target="https://el.wikipedia.org/wiki/%CE%9A%CE%B1%CF%84%CE%B7%CE%B3%CE%BF%CF%81%CE%AF%CE%B1:%CE%9B%CE%AF%CE%B2%CE%B1%CE%BD%CE%BF%CF%82" TargetMode="External"/><Relationship Id="rId39" Type="http://schemas.openxmlformats.org/officeDocument/2006/relationships/hyperlink" Target="https://el.wikipedia.org/wiki/%CE%9A%CE%B1%CF%84%CE%B7%CE%B3%CE%BF%CF%81%CE%AF%CE%B1:%CE%A0%CE%B1%CE%BA%CE%B9%CF%83%CF%84%CE%AC%CE%BD" TargetMode="External"/><Relationship Id="rId3" Type="http://schemas.openxmlformats.org/officeDocument/2006/relationships/hyperlink" Target="https://el.wikipedia.org/wiki/%CE%9A%CE%B1%CF%84%CE%B7%CE%B3%CE%BF%CF%81%CE%AF%CE%B1:%CE%91%CE%AF%CE%B3%CF%85%CF%80%CF%84%CE%BF%CF%82" TargetMode="External"/><Relationship Id="rId21" Type="http://schemas.openxmlformats.org/officeDocument/2006/relationships/hyperlink" Target="https://el.wikipedia.org/wiki/%CE%9A%CE%B1%CF%84%CE%B7%CE%B3%CE%BF%CF%81%CE%AF%CE%B1:%CE%9A%CE%B1%CF%84%CE%AC%CF%81" TargetMode="External"/><Relationship Id="rId34" Type="http://schemas.openxmlformats.org/officeDocument/2006/relationships/hyperlink" Target="https://el.wikipedia.org/wiki/%CE%9A%CE%B1%CF%84%CE%B7%CE%B3%CE%BF%CF%81%CE%AF%CE%B1:%CE%9C%CF%80%CF%81%CE%BF%CF%85%CE%BD%CE%AD%CE%B9" TargetMode="External"/><Relationship Id="rId42" Type="http://schemas.openxmlformats.org/officeDocument/2006/relationships/hyperlink" Target="https://el.wikipedia.org/wiki/%CE%9A%CE%B1%CF%84%CE%B7%CE%B3%CE%BF%CF%81%CE%AF%CE%B1:%CE%A3%CE%B9%CE%B3%CE%BA%CE%B1%CF%80%CE%BF%CF%8D%CF%81%CE%B7" TargetMode="External"/><Relationship Id="rId47" Type="http://schemas.openxmlformats.org/officeDocument/2006/relationships/hyperlink" Target="https://el.wikipedia.org/wiki/%CE%9A%CE%B1%CF%84%CE%B7%CE%B3%CE%BF%CF%81%CE%AF%CE%B1:%CE%A4%CE%B1%CF%8A%CE%BB%CE%AC%CE%BD%CE%B4%CE%B7" TargetMode="External"/><Relationship Id="rId50" Type="http://schemas.openxmlformats.org/officeDocument/2006/relationships/hyperlink" Target="https://el.wikipedia.org/wiki/%CE%9A%CE%B1%CF%84%CE%B7%CE%B3%CE%BF%CF%81%CE%AF%CE%B1:%CE%A5%CE%B5%CE%BC%CE%AD%CE%BD%CE%B7" TargetMode="External"/><Relationship Id="rId7" Type="http://schemas.openxmlformats.org/officeDocument/2006/relationships/hyperlink" Target="https://el.wikipedia.org/wiki/%CE%9A%CE%B1%CF%84%CE%B7%CE%B3%CE%BF%CF%81%CE%AF%CE%B1:%CE%92%CF%8C%CF%81%CE%B5%CE%B9%CE%B1_%CE%9A%CE%BF%CF%81%CE%AD%CE%B1" TargetMode="External"/><Relationship Id="rId12" Type="http://schemas.openxmlformats.org/officeDocument/2006/relationships/hyperlink" Target="https://el.wikipedia.org/wiki/%CE%9A%CE%B1%CF%84%CE%B7%CE%B3%CE%BF%CF%81%CE%AF%CE%B1:%CE%99%CE%BD%CE%B4%CE%AF%CE%B1" TargetMode="External"/><Relationship Id="rId17" Type="http://schemas.openxmlformats.org/officeDocument/2006/relationships/hyperlink" Target="https://el.wikipedia.org/wiki/%CE%9A%CE%B1%CF%84%CE%B7%CE%B3%CE%BF%CF%81%CE%AF%CE%B1:%CE%99%CF%83%CF%81%CE%B1%CE%AE%CE%BB" TargetMode="External"/><Relationship Id="rId25" Type="http://schemas.openxmlformats.org/officeDocument/2006/relationships/hyperlink" Target="https://el.wikipedia.org/wiki/%CE%9A%CE%B1%CF%84%CE%B7%CE%B3%CE%BF%CF%81%CE%AF%CE%B1:%CE%9B%CE%AC%CE%BF%CF%82" TargetMode="External"/><Relationship Id="rId33" Type="http://schemas.openxmlformats.org/officeDocument/2006/relationships/hyperlink" Target="https://el.wikipedia.org/wiki/%CE%9A%CE%B1%CF%84%CE%B7%CE%B3%CE%BF%CF%81%CE%AF%CE%B1:%CE%9C%CF%80%CE%BF%CF%85%CF%84%CE%AC%CE%BD" TargetMode="External"/><Relationship Id="rId38" Type="http://schemas.openxmlformats.org/officeDocument/2006/relationships/hyperlink" Target="https://el.wikipedia.org/wiki/%CE%9A%CE%B1%CF%84%CE%B7%CE%B3%CE%BF%CF%81%CE%AF%CE%B1:%CE%9F%CF%85%CE%B6%CE%BC%CF%80%CE%B5%CE%BA%CE%B9%CF%83%CF%84%CE%AC%CE%BD" TargetMode="External"/><Relationship Id="rId46" Type="http://schemas.openxmlformats.org/officeDocument/2006/relationships/hyperlink" Target="https://el.wikipedia.org/wiki/%CE%9A%CE%B1%CF%84%CE%B7%CE%B3%CE%BF%CF%81%CE%AF%CE%B1:%CE%A4%CE%B1%CF%8A%CE%B2%CE%AC%CE%BD" TargetMode="External"/><Relationship Id="rId2" Type="http://schemas.openxmlformats.org/officeDocument/2006/relationships/hyperlink" Target="https://el.wikipedia.org/wiki/%CE%9A%CE%B1%CF%84%CE%B7%CE%B3%CE%BF%CF%81%CE%AF%CE%B1:%CE%91%CE%B6%CE%B5%CF%81%CE%BC%CF%80%CE%B1%CF%8A%CF%84%CE%B6%CE%AC%CE%BD" TargetMode="External"/><Relationship Id="rId16" Type="http://schemas.openxmlformats.org/officeDocument/2006/relationships/hyperlink" Target="https://el.wikipedia.org/wiki/%CE%9A%CE%B1%CF%84%CE%B7%CE%B3%CE%BF%CF%81%CE%AF%CE%B1:%CE%99%CF%81%CE%AC%CE%BD" TargetMode="External"/><Relationship Id="rId20" Type="http://schemas.openxmlformats.org/officeDocument/2006/relationships/hyperlink" Target="https://el.wikipedia.org/wiki/%CE%9A%CE%B1%CF%84%CE%B7%CE%B3%CE%BF%CF%81%CE%AF%CE%B1:%CE%9A%CE%B1%CE%BC%CF%80%CF%8C%CF%84%CE%B6%CE%B7" TargetMode="External"/><Relationship Id="rId29" Type="http://schemas.openxmlformats.org/officeDocument/2006/relationships/hyperlink" Target="https://el.wikipedia.org/wiki/%CE%9A%CE%B1%CF%84%CE%B7%CE%B3%CE%BF%CF%81%CE%AF%CE%B1:%CE%9C%CE%B9%CE%B1%CE%BD%CE%BC%CE%AC%CF%81" TargetMode="External"/><Relationship Id="rId41" Type="http://schemas.openxmlformats.org/officeDocument/2006/relationships/hyperlink" Target="https://el.wikipedia.org/wiki/%CE%9A%CE%B1%CF%84%CE%B7%CE%B3%CE%BF%CF%81%CE%AF%CE%B1:%CE%A3%CE%B1%CE%BF%CF%85%CE%B4%CE%B9%CE%BA%CE%AE_%CE%91%CF%81%CE%B1%CE%B2%CE%AF%CE%B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l.wikipedia.org/wiki/%CE%9A%CE%B1%CF%84%CE%B7%CE%B3%CE%BF%CF%81%CE%AF%CE%B1:%CE%91%CF%86%CE%B3%CE%B1%CE%BD%CE%B9%CF%83%CF%84%CE%AC%CE%BD" TargetMode="External"/><Relationship Id="rId11" Type="http://schemas.openxmlformats.org/officeDocument/2006/relationships/hyperlink" Target="https://el.wikipedia.org/wiki/%CE%9A%CE%B1%CF%84%CE%B7%CE%B3%CE%BF%CF%81%CE%AF%CE%B1:%CE%99%CE%B1%CF%80%CF%89%CE%BD%CE%AF%CE%B1" TargetMode="External"/><Relationship Id="rId24" Type="http://schemas.openxmlformats.org/officeDocument/2006/relationships/hyperlink" Target="https://el.wikipedia.org/wiki/%CE%9A%CE%B1%CF%84%CE%B7%CE%B3%CE%BF%CF%81%CE%AF%CE%B1:%CE%9A%CF%81%CE%AC%CF%84%CE%BF%CF%82_%CF%84%CE%B7%CF%82_%CE%A0%CE%B1%CE%BB%CE%B1%CE%B9%CF%83%CF%84%CE%AF%CE%BD%CE%B7%CF%82" TargetMode="External"/><Relationship Id="rId32" Type="http://schemas.openxmlformats.org/officeDocument/2006/relationships/hyperlink" Target="https://el.wikipedia.org/wiki/%CE%9A%CE%B1%CF%84%CE%B7%CE%B3%CE%BF%CF%81%CE%AF%CE%B1:%CE%9C%CF%80%CE%B1%CF%87%CF%81%CE%AD%CE%B9%CE%BD" TargetMode="External"/><Relationship Id="rId37" Type="http://schemas.openxmlformats.org/officeDocument/2006/relationships/hyperlink" Target="https://el.wikipedia.org/wiki/%CE%9A%CE%B1%CF%84%CE%B7%CE%B3%CE%BF%CF%81%CE%AF%CE%B1:%CE%9F%CE%BC%CE%AC%CE%BD" TargetMode="External"/><Relationship Id="rId40" Type="http://schemas.openxmlformats.org/officeDocument/2006/relationships/hyperlink" Target="https://el.wikipedia.org/wiki/%CE%9A%CE%B1%CF%84%CE%B7%CE%B3%CE%BF%CF%81%CE%AF%CE%B1:%CE%A1%CF%89%CF%83%CE%AF%CE%B1" TargetMode="External"/><Relationship Id="rId45" Type="http://schemas.openxmlformats.org/officeDocument/2006/relationships/hyperlink" Target="https://el.wikipedia.org/wiki/%CE%9A%CE%B1%CF%84%CE%B7%CE%B3%CE%BF%CF%81%CE%AF%CE%B1:%CE%A4%CE%B1%CF%84%CE%B6%CE%B9%CE%BA%CE%B9%CF%83%CF%84%CE%AC%CE%BD" TargetMode="External"/><Relationship Id="rId5" Type="http://schemas.openxmlformats.org/officeDocument/2006/relationships/hyperlink" Target="https://el.wikipedia.org/wiki/%CE%9A%CE%B1%CF%84%CE%B7%CE%B3%CE%BF%CF%81%CE%AF%CE%B1:%CE%91%CF%81%CE%BC%CE%B5%CE%BD%CE%AF%CE%B1" TargetMode="External"/><Relationship Id="rId15" Type="http://schemas.openxmlformats.org/officeDocument/2006/relationships/hyperlink" Target="https://el.wikipedia.org/wiki/%CE%9A%CE%B1%CF%84%CE%B7%CE%B3%CE%BF%CF%81%CE%AF%CE%B1:%CE%99%CF%81%CE%AC%CE%BA" TargetMode="External"/><Relationship Id="rId23" Type="http://schemas.openxmlformats.org/officeDocument/2006/relationships/hyperlink" Target="https://el.wikipedia.org/wiki/%CE%9A%CE%B1%CF%84%CE%B7%CE%B3%CE%BF%CF%81%CE%AF%CE%B1:%CE%9A%CE%BF%CF%85%CE%B2%CE%AD%CE%B9%CF%84" TargetMode="External"/><Relationship Id="rId28" Type="http://schemas.openxmlformats.org/officeDocument/2006/relationships/hyperlink" Target="https://el.wikipedia.org/wiki/%CE%9A%CE%B1%CF%84%CE%B7%CE%B3%CE%BF%CF%81%CE%AF%CE%B1:%CE%9C%CE%B1%CE%BB%CE%B4%CE%AF%CE%B2%CE%B5%CF%82" TargetMode="External"/><Relationship Id="rId36" Type="http://schemas.openxmlformats.org/officeDocument/2006/relationships/hyperlink" Target="https://el.wikipedia.org/wiki/%CE%9A%CE%B1%CF%84%CE%B7%CE%B3%CE%BF%CF%81%CE%AF%CE%B1:%CE%9D%CE%B5%CF%80%CE%AC%CE%BB" TargetMode="External"/><Relationship Id="rId49" Type="http://schemas.openxmlformats.org/officeDocument/2006/relationships/hyperlink" Target="https://el.wikipedia.org/wiki/%CE%9A%CE%B1%CF%84%CE%B7%CE%B3%CE%BF%CF%81%CE%AF%CE%B1:%CE%A4%CE%BF%CF%85%CF%81%CE%BA%CE%BC%CE%B5%CE%BD%CE%B9%CF%83%CF%84%CE%AC%CE%BD" TargetMode="External"/><Relationship Id="rId10" Type="http://schemas.openxmlformats.org/officeDocument/2006/relationships/hyperlink" Target="https://el.wikipedia.org/wiki/%CE%9A%CE%B1%CF%84%CE%B7%CE%B3%CE%BF%CF%81%CE%AF%CE%B1:%CE%97%CE%BD%CF%89%CE%BC%CE%AD%CE%BD%CE%B1_%CE%91%CF%81%CE%B1%CE%B2%CE%B9%CE%BA%CE%AC_%CE%95%CE%BC%CE%B9%CF%81%CE%AC%CF%84%CE%B1" TargetMode="External"/><Relationship Id="rId19" Type="http://schemas.openxmlformats.org/officeDocument/2006/relationships/hyperlink" Target="https://el.wikipedia.org/wiki/%CE%9A%CE%B1%CF%84%CE%B7%CE%B3%CE%BF%CF%81%CE%AF%CE%B1:%CE%9A%CE%B1%CE%B6%CE%B1%CE%BA%CF%83%CF%84%CE%AC%CE%BD" TargetMode="External"/><Relationship Id="rId31" Type="http://schemas.openxmlformats.org/officeDocument/2006/relationships/hyperlink" Target="https://el.wikipedia.org/wiki/%CE%9A%CE%B1%CF%84%CE%B7%CE%B3%CE%BF%CF%81%CE%AF%CE%B1:%CE%9C%CF%80%CE%B1%CE%BD%CE%B3%CE%BA%CE%BB%CE%B1%CE%BD%CF%84%CE%AD%CF%82" TargetMode="External"/><Relationship Id="rId44" Type="http://schemas.openxmlformats.org/officeDocument/2006/relationships/hyperlink" Target="https://el.wikipedia.org/wiki/%CE%9A%CE%B1%CF%84%CE%B7%CE%B3%CE%BF%CF%81%CE%AF%CE%B1:%CE%A3%CF%85%CF%81%CE%AF%CE%B1" TargetMode="External"/><Relationship Id="rId4" Type="http://schemas.openxmlformats.org/officeDocument/2006/relationships/hyperlink" Target="https://el.wikipedia.org/wiki/%CE%9A%CE%B1%CF%84%CE%B7%CE%B3%CE%BF%CF%81%CE%AF%CE%B1:%CE%91%CE%BD%CE%B1%CF%84%CE%BF%CE%BB%CE%B9%CE%BA%CF%8C_%CE%A4%CE%B9%CE%BC%CF%8C%CF%81" TargetMode="External"/><Relationship Id="rId9" Type="http://schemas.openxmlformats.org/officeDocument/2006/relationships/hyperlink" Target="https://el.wikipedia.org/wiki/%CE%9A%CE%B1%CF%84%CE%B7%CE%B3%CE%BF%CF%81%CE%AF%CE%B1:%CE%93%CE%B5%CF%89%CF%81%CE%B3%CE%AF%CE%B1" TargetMode="External"/><Relationship Id="rId14" Type="http://schemas.openxmlformats.org/officeDocument/2006/relationships/hyperlink" Target="https://el.wikipedia.org/wiki/%CE%9A%CE%B1%CF%84%CE%B7%CE%B3%CE%BF%CF%81%CE%AF%CE%B1:%CE%99%CE%BF%CF%81%CE%B4%CE%B1%CE%BD%CE%AF%CE%B1" TargetMode="External"/><Relationship Id="rId22" Type="http://schemas.openxmlformats.org/officeDocument/2006/relationships/hyperlink" Target="https://el.wikipedia.org/wiki/%CE%9A%CE%B1%CF%84%CE%B7%CE%B3%CE%BF%CF%81%CE%AF%CE%B1:%CE%9A%CE%B9%CF%81%CE%B3%CE%B9%CE%B6%CE%AF%CE%B1" TargetMode="External"/><Relationship Id="rId27" Type="http://schemas.openxmlformats.org/officeDocument/2006/relationships/hyperlink" Target="https://el.wikipedia.org/wiki/%CE%9A%CE%B1%CF%84%CE%B7%CE%B3%CE%BF%CF%81%CE%AF%CE%B1:%CE%9C%CE%B1%CE%BB%CE%B1%CE%B9%CF%83%CE%AF%CE%B1" TargetMode="External"/><Relationship Id="rId30" Type="http://schemas.openxmlformats.org/officeDocument/2006/relationships/hyperlink" Target="https://el.wikipedia.org/wiki/%CE%9A%CE%B1%CF%84%CE%B7%CE%B3%CE%BF%CF%81%CE%AF%CE%B1:%CE%9C%CE%BF%CE%B3%CE%B3%CE%BF%CE%BB%CE%AF%CE%B1" TargetMode="External"/><Relationship Id="rId35" Type="http://schemas.openxmlformats.org/officeDocument/2006/relationships/hyperlink" Target="https://el.wikipedia.org/wiki/%CE%9A%CE%B1%CF%84%CE%B7%CE%B3%CE%BF%CF%81%CE%AF%CE%B1:%CE%9D%CF%8C%CF%84%CE%B9%CE%B1_%CE%9A%CE%BF%CF%81%CE%AD%CE%B1" TargetMode="External"/><Relationship Id="rId43" Type="http://schemas.openxmlformats.org/officeDocument/2006/relationships/hyperlink" Target="https://el.wikipedia.org/wiki/%CE%9A%CE%B1%CF%84%CE%B7%CE%B3%CE%BF%CF%81%CE%AF%CE%B1:%CE%A3%CF%81%CE%B9_%CE%9B%CE%AC%CE%BD%CE%BA%CE%B1" TargetMode="External"/><Relationship Id="rId48" Type="http://schemas.openxmlformats.org/officeDocument/2006/relationships/hyperlink" Target="https://el.wikipedia.org/wiki/%CE%9A%CE%B1%CF%84%CE%B7%CE%B3%CE%BF%CF%81%CE%AF%CE%B1:%CE%A4%CE%BF%CF%85%CF%81%CE%BA%CE%AF%CE%B1" TargetMode="External"/><Relationship Id="rId8" Type="http://schemas.openxmlformats.org/officeDocument/2006/relationships/hyperlink" Target="https://el.wikipedia.org/wiki/%CE%9A%CE%B1%CF%84%CE%B7%CE%B3%CE%BF%CF%81%CE%AF%CE%B1:%CE%92%CE%B9%CE%B5%CF%84%CE%BD%CE%AC%CE%BC" TargetMode="External"/><Relationship Id="rId51" Type="http://schemas.openxmlformats.org/officeDocument/2006/relationships/hyperlink" Target="https://el.wikipedia.org/wiki/%CE%9A%CE%B1%CF%84%CE%B7%CE%B3%CE%BF%CF%81%CE%AF%CE%B1:%CE%A6%CE%B9%CE%BB%CE%B9%CF%80%CF%80%CE%AF%CE%BD%CE%B5%CF%8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571503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C000"/>
                </a:solidFill>
              </a:rPr>
              <a:t>ΑΣΙΑ- ΠΟΛΙΤΙΚΟΣ ΧΑΡΤΗΣ</a:t>
            </a:r>
            <a:endParaRPr lang="el-GR" sz="4000" b="1" dirty="0">
              <a:solidFill>
                <a:srgbClr val="FFC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74" cy="585791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Γιώργος\Pictures\35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38200"/>
            <a:ext cx="8715436" cy="58769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2844" y="142853"/>
            <a:ext cx="8715436" cy="571503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ΑΣΙΑ-ΓΕΩΦΥΣΙΚΟΣ ΧΑΡΤΗΣ</a:t>
            </a:r>
            <a:endParaRPr lang="el-GR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715436" cy="5929354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2050" name="Picture 2" descr="C:\Users\Γιώργος\Pictures\unnam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8715436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571503"/>
          </a:xfrm>
        </p:spPr>
        <p:txBody>
          <a:bodyPr>
            <a:normAutofit fontScale="90000"/>
          </a:bodyPr>
          <a:lstStyle/>
          <a:p>
            <a:r>
              <a:rPr lang="el-GR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ΑΣΙΑ: ΣΕ ΠΟΙΕΣ ΠΕΡΙΟΧΕΣ ΧΩΡΙΖΕΤΑΙ</a:t>
            </a:r>
            <a:endParaRPr lang="el-GR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8858312" cy="585791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3074" name="Picture 2" descr="C:\Users\Γιώργος\Pictures\slide_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857232"/>
            <a:ext cx="8858312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57158" y="142853"/>
            <a:ext cx="8286808" cy="857255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ΑΣΙΑ:ΜΕΓΑΛΑ ΠΟΤΑΜΙΑ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44" y="1142984"/>
            <a:ext cx="8858312" cy="5572164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4098" name="Picture 2" descr="C:\Users\Γιώργος\Pictures\-12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71546"/>
            <a:ext cx="8858312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l-GR" b="1" dirty="0" smtClean="0">
                <a:ln/>
                <a:solidFill>
                  <a:schemeClr val="accent3"/>
                </a:solidFill>
              </a:rPr>
              <a:t>ΑΣΙΑ:ΜΕΓΑΛΕΣ ΠΕΔΙΑΔΕΣ</a:t>
            </a:r>
            <a:endParaRPr lang="el-GR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8858312" cy="5786478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122" name="Picture 2" descr="C:\Users\Γιώργος\Pictures\13-5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857232"/>
            <a:ext cx="8858312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el-G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ΤΑ ΚΡΑΤΗ ΤΗΣ ΑΣΙΑΣ</a:t>
            </a:r>
            <a:endParaRPr lang="el-G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1071546"/>
            <a:ext cx="8715436" cy="5786454"/>
          </a:xfrm>
        </p:spPr>
        <p:txBody>
          <a:bodyPr numCol="3">
            <a:noAutofit/>
          </a:bodyPr>
          <a:lstStyle/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2" tooltip="Κατηγορία:Αζερμπαϊτζάν"/>
              </a:rPr>
              <a:t>Αζερμπαϊτζάν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3" tooltip="Κατηγορία:Αίγυπτος"/>
              </a:rPr>
              <a:t>Αίγυπτος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>
                <a:hlinkClick r:id="rId4" tooltip="Κατηγορία:Ανατολικό Τιμόρ"/>
              </a:rPr>
              <a:t>Ανατολικό </a:t>
            </a:r>
            <a:r>
              <a:rPr lang="el-GR" sz="1600" dirty="0" err="1">
                <a:hlinkClick r:id="rId4" tooltip="Κατηγορία:Ανατολικό Τιμόρ"/>
              </a:rPr>
              <a:t>Τιμόρ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5" tooltip="Κατηγορία:Αρμενία"/>
              </a:rPr>
              <a:t>Αρμενία</a:t>
            </a:r>
            <a:r>
              <a:rPr lang="el-GR" sz="1600" dirty="0" err="1" smtClean="0"/>
              <a:t>‎</a:t>
            </a:r>
            <a:endParaRPr lang="el-GR" sz="1600" dirty="0"/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6" tooltip="Κατηγορία:Αφγανιστάν"/>
              </a:rPr>
              <a:t>Αφγανιστάν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>
                <a:hlinkClick r:id="rId7" tooltip="Κατηγορία:Βόρεια Κορέα"/>
              </a:rPr>
              <a:t>Βόρεια </a:t>
            </a:r>
            <a:r>
              <a:rPr lang="el-GR" sz="1600" dirty="0" err="1">
                <a:hlinkClick r:id="rId7" tooltip="Κατηγορία:Βόρεια Κορέα"/>
              </a:rPr>
              <a:t>Κορέα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8" tooltip="Κατηγορία:Βιετνάμ"/>
              </a:rPr>
              <a:t>Βιετνάμ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9" tooltip="Κατηγορία:Γεωργία"/>
              </a:rPr>
              <a:t>Γεωργία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>
                <a:hlinkClick r:id="rId10" tooltip="Κατηγορία:Ηνωμένα Αραβικά Εμιράτα"/>
              </a:rPr>
              <a:t>Ηνωμένα Αραβικά </a:t>
            </a:r>
            <a:r>
              <a:rPr lang="el-GR" sz="1600" dirty="0" err="1">
                <a:hlinkClick r:id="rId10" tooltip="Κατηγορία:Ηνωμένα Αραβικά Εμιράτα"/>
              </a:rPr>
              <a:t>Εμιράτα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11" tooltip="Κατηγορία:Ιαπωνία"/>
              </a:rPr>
              <a:t>Ιαπωνία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12" tooltip="Κατηγορία:Ινδία"/>
              </a:rPr>
              <a:t>Ινδία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u="sng" dirty="0" err="1">
                <a:hlinkClick r:id="rId13" tooltip="Κατηγορία:Ινδονησία"/>
              </a:rPr>
              <a:t>Ινδονησία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14" tooltip="Κατηγορία:Ιορδανία"/>
              </a:rPr>
              <a:t>Ιορδανία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/>
              <a:t>► </a:t>
            </a:r>
            <a:r>
              <a:rPr lang="el-GR" sz="1600" dirty="0" err="1">
                <a:hlinkClick r:id="rId15" tooltip="Κατηγορία:Ιράκ"/>
              </a:rPr>
              <a:t>Ιράκ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l"/>
            <a:r>
              <a:rPr lang="el-GR" sz="1600" dirty="0" smtClean="0">
                <a:hlinkClick r:id="rId16" tooltip="Κατηγορία:Ιράν"/>
              </a:rPr>
              <a:t>   &gt;</a:t>
            </a:r>
            <a:r>
              <a:rPr lang="el-GR" sz="1600" dirty="0" err="1" smtClean="0">
                <a:hlinkClick r:id="rId16" tooltip="Κατηγορία:Ιράν"/>
              </a:rPr>
              <a:t>Ιράν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  <a:endParaRPr lang="el-GR" sz="1600" dirty="0" smtClean="0"/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17" tooltip="Κατηγορία:Ισραήλ"/>
              </a:rPr>
              <a:t>Ισραήλ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  <a:endParaRPr lang="el-GR" sz="1600" dirty="0" smtClean="0"/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18" tooltip="Κατηγορία:Κίνα"/>
              </a:rPr>
              <a:t>Κίνα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  <a:endParaRPr lang="el-GR" sz="1600" dirty="0" smtClean="0"/>
          </a:p>
          <a:p>
            <a:pPr algn="l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 smtClean="0">
                <a:hlinkClick r:id="rId19" tooltip="Κατηγορία:Καζακστάν"/>
              </a:rPr>
              <a:t>Καζακστάν</a:t>
            </a:r>
            <a:r>
              <a:rPr lang="el-GR" sz="1600" dirty="0" err="1" smtClean="0"/>
              <a:t>‎</a:t>
            </a:r>
            <a:r>
              <a:rPr lang="el-GR" sz="1600" dirty="0" smtClean="0"/>
              <a:t> </a:t>
            </a:r>
          </a:p>
          <a:p>
            <a:pPr algn="l"/>
            <a:r>
              <a:rPr lang="el-GR" sz="1600" dirty="0" smtClean="0"/>
              <a:t>  ► </a:t>
            </a:r>
            <a:r>
              <a:rPr lang="el-GR" sz="1600" dirty="0" err="1" smtClean="0">
                <a:hlinkClick r:id="rId20" tooltip="Κατηγορία:Καμπότζη"/>
              </a:rPr>
              <a:t>Καμπότζη</a:t>
            </a:r>
            <a:r>
              <a:rPr lang="el-GR" sz="1600" dirty="0" err="1" smtClean="0"/>
              <a:t>‎</a:t>
            </a:r>
            <a:r>
              <a:rPr lang="el-GR" sz="1600" dirty="0" smtClean="0"/>
              <a:t> </a:t>
            </a:r>
          </a:p>
          <a:p>
            <a:pPr algn="l"/>
            <a:endParaRPr lang="el-GR" sz="1600" dirty="0" smtClean="0"/>
          </a:p>
          <a:p>
            <a:pPr algn="l"/>
            <a:r>
              <a:rPr lang="el-GR" sz="1600" dirty="0" smtClean="0"/>
              <a:t>                     ►</a:t>
            </a:r>
            <a:r>
              <a:rPr lang="el-GR" sz="1600" dirty="0"/>
              <a:t> </a:t>
            </a:r>
            <a:r>
              <a:rPr lang="el-GR" sz="1600" dirty="0" err="1">
                <a:hlinkClick r:id="rId21" tooltip="Κατηγορία:Κατάρ"/>
              </a:rPr>
              <a:t>Κατάρ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22" tooltip="Κατηγορία:Κιργιζία"/>
              </a:rPr>
              <a:t>Κιργιζία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23" tooltip="Κατηγορία:Κουβέιτ"/>
              </a:rPr>
              <a:t>Κουβέιτ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>
                <a:hlinkClick r:id="rId24" tooltip="Κατηγορία:Κράτος της Παλαιστίνης"/>
              </a:rPr>
              <a:t>Κράτος της </a:t>
            </a:r>
            <a:r>
              <a:rPr lang="el-GR" sz="1600" dirty="0" err="1">
                <a:hlinkClick r:id="rId24" tooltip="Κατηγορία:Κράτος της Παλαιστίνης"/>
              </a:rPr>
              <a:t>Παλαιστίνης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25" tooltip="Κατηγορία:Λάος"/>
              </a:rPr>
              <a:t>Λάος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26" tooltip="Κατηγορία:Λίβανος"/>
              </a:rPr>
              <a:t>Λίβανος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27" tooltip="Κατηγορία:Μαλαισία"/>
              </a:rPr>
              <a:t>Μαλαισία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28" tooltip="Κατηγορία:Μαλδίβες"/>
              </a:rPr>
              <a:t>Μαλδίβες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29" tooltip="Κατηγορία:Μιανμάρ"/>
              </a:rPr>
              <a:t>Μιανμάρ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0" tooltip="Κατηγορία:Μογγολία"/>
              </a:rPr>
              <a:t>Μογγολία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1" tooltip="Κατηγορία:Μπανγκλαντές"/>
              </a:rPr>
              <a:t>Μπανγκλαντές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2" tooltip="Κατηγορία:Μπαχρέιν"/>
              </a:rPr>
              <a:t>Μπαχρέιν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3" tooltip="Κατηγορία:Μπουτάν"/>
              </a:rPr>
              <a:t>Μπουτάν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4" tooltip="Κατηγορία:Μπρουνέι"/>
              </a:rPr>
              <a:t>Μπρουνέι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>
                <a:hlinkClick r:id="rId35" tooltip="Κατηγορία:Νότια Κορέα"/>
              </a:rPr>
              <a:t>Νότια </a:t>
            </a:r>
            <a:r>
              <a:rPr lang="el-GR" sz="1600" dirty="0" err="1">
                <a:hlinkClick r:id="rId35" tooltip="Κατηγορία:Νότια Κορέα"/>
              </a:rPr>
              <a:t>Κορέα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  <a:endParaRPr lang="el-GR" sz="1600" dirty="0" smtClean="0"/>
          </a:p>
          <a:p>
            <a:r>
              <a:rPr lang="el-GR" sz="1600" dirty="0" err="1" smtClean="0">
                <a:hlinkClick r:id="rId36" tooltip="Κατηγορία:Νεπάλ"/>
              </a:rPr>
              <a:t>→Νεπάλ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 err="1">
                <a:hlinkClick r:id="rId37" tooltip="Κατηγορία:Ομάν"/>
              </a:rPr>
              <a:t>Ομάν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r>
              <a:rPr lang="el-GR" sz="1600" dirty="0"/>
              <a:t>► </a:t>
            </a:r>
            <a:r>
              <a:rPr lang="el-GR" sz="1600" dirty="0" err="1">
                <a:hlinkClick r:id="rId38" tooltip="Κατηγορία:Ουζμπεκιστάν"/>
              </a:rPr>
              <a:t>Ουζμπεκιστάν</a:t>
            </a:r>
            <a:r>
              <a:rPr lang="el-GR" sz="1600" dirty="0" err="1" smtClean="0"/>
              <a:t>‎</a:t>
            </a:r>
            <a:r>
              <a:rPr lang="el-GR" sz="1600" dirty="0" smtClean="0"/>
              <a:t>)</a:t>
            </a:r>
            <a:endParaRPr lang="el-GR" sz="1600" dirty="0"/>
          </a:p>
          <a:p>
            <a:endParaRPr lang="el-GR" sz="1600" b="1" dirty="0"/>
          </a:p>
          <a:p>
            <a:pPr algn="r"/>
            <a:r>
              <a:rPr lang="el-GR" sz="1600" dirty="0" smtClean="0"/>
              <a:t>                                                                                               ►</a:t>
            </a:r>
            <a:r>
              <a:rPr lang="el-GR" sz="1600" dirty="0"/>
              <a:t> </a:t>
            </a:r>
            <a:r>
              <a:rPr lang="el-GR" sz="1600" dirty="0" err="1">
                <a:hlinkClick r:id="rId39" tooltip="Κατηγορία:Πακιστάν"/>
              </a:rPr>
              <a:t>Πακιστάν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endParaRPr lang="el-GR" sz="1600" b="1" dirty="0"/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0" tooltip="Κατηγορία:Ρωσία"/>
              </a:rPr>
              <a:t>Ρωσία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endParaRPr lang="el-GR" sz="1600" b="1" dirty="0"/>
          </a:p>
          <a:p>
            <a:pPr algn="r"/>
            <a:r>
              <a:rPr lang="el-GR" sz="1600" dirty="0"/>
              <a:t>► </a:t>
            </a:r>
            <a:r>
              <a:rPr lang="el-GR" sz="1600" dirty="0">
                <a:hlinkClick r:id="rId41" tooltip="Κατηγορία:Σαουδική Αραβία"/>
              </a:rPr>
              <a:t>Σαουδική </a:t>
            </a:r>
            <a:r>
              <a:rPr lang="el-GR" sz="1600" dirty="0" err="1">
                <a:hlinkClick r:id="rId41" tooltip="Κατηγορία:Σαουδική Αραβία"/>
              </a:rPr>
              <a:t>Αραβία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2" tooltip="Κατηγορία:Σιγκαπούρη"/>
              </a:rPr>
              <a:t>Σιγκαπούρη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>
                <a:hlinkClick r:id="rId43" tooltip="Κατηγορία:Σρι Λάνκα"/>
              </a:rPr>
              <a:t>Σρι </a:t>
            </a:r>
            <a:r>
              <a:rPr lang="el-GR" sz="1600" dirty="0" err="1">
                <a:hlinkClick r:id="rId43" tooltip="Κατηγορία:Σρι Λάνκα"/>
              </a:rPr>
              <a:t>Λάνκα</a:t>
            </a:r>
            <a:r>
              <a:rPr lang="el-GR" sz="1600" dirty="0" err="1" smtClean="0"/>
              <a:t>‎</a:t>
            </a:r>
            <a:endParaRPr lang="el-GR" sz="1600" dirty="0"/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4" tooltip="Κατηγορία:Συρία"/>
              </a:rPr>
              <a:t>Συρία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endParaRPr lang="el-GR" sz="1600" b="1" dirty="0"/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5" tooltip="Κατηγορία:Τατζικιστάν"/>
              </a:rPr>
              <a:t>Τατζικιστάν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6" tooltip="Κατηγορία:Ταϊβάν"/>
              </a:rPr>
              <a:t>Ταϊβάν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7" tooltip="Κατηγορία:Ταϊλάνδη"/>
              </a:rPr>
              <a:t>Ταϊλάνδη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8" tooltip="Κατηγορία:Τουρκία"/>
              </a:rPr>
              <a:t>Τουρκία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49" tooltip="Κατηγορία:Τουρκμενιστάν"/>
              </a:rPr>
              <a:t>Τουρκμενιστάν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endParaRPr lang="el-GR" sz="1600" b="1" dirty="0"/>
          </a:p>
          <a:p>
            <a:pPr algn="r"/>
            <a:r>
              <a:rPr lang="el-GR" sz="1600" dirty="0"/>
              <a:t>► </a:t>
            </a:r>
            <a:r>
              <a:rPr lang="el-GR" sz="1600" dirty="0" err="1">
                <a:hlinkClick r:id="rId50" tooltip="Κατηγορία:Υεμένη"/>
              </a:rPr>
              <a:t>Υεμένη</a:t>
            </a:r>
            <a:r>
              <a:rPr lang="el-GR" sz="1600" dirty="0" err="1"/>
              <a:t>‎</a:t>
            </a:r>
            <a:r>
              <a:rPr lang="el-GR" sz="1600" dirty="0"/>
              <a:t> </a:t>
            </a:r>
          </a:p>
          <a:p>
            <a:pPr algn="r"/>
            <a:r>
              <a:rPr lang="el-GR" sz="1600" dirty="0" smtClean="0"/>
              <a:t>►</a:t>
            </a:r>
            <a:r>
              <a:rPr lang="el-GR" sz="1600" dirty="0"/>
              <a:t> </a:t>
            </a:r>
            <a:r>
              <a:rPr lang="el-GR" sz="1600" dirty="0">
                <a:hlinkClick r:id="rId51" tooltip="Κατηγορία:Φιλιππίνες"/>
              </a:rPr>
              <a:t>Φιλιππίνες</a:t>
            </a:r>
            <a:endParaRPr lang="el-GR" sz="1600" dirty="0"/>
          </a:p>
          <a:p>
            <a:endParaRPr lang="el-GR" sz="1600" dirty="0"/>
          </a:p>
          <a:p>
            <a:pPr algn="l"/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14282" y="142853"/>
            <a:ext cx="8715436" cy="714379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ΘΡΗΣΚΕΙΕΣ ΤΗΣ ΑΣΙΑΣ</a:t>
            </a:r>
            <a:endParaRPr lang="el-G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858312" cy="585791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Γιώργος\Pictures\Χάρτης+με+την+κατανομή+θρησκειών+στις+χώρες+της+Ασία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928670"/>
            <a:ext cx="8858312" cy="5929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24</Words>
  <Application>Microsoft Office PowerPoint</Application>
  <PresentationFormat>Προβολή στην οθόνη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ΑΣΙΑ- ΠΟΛΙΤΙΚΟΣ ΧΑΡΤΗΣ</vt:lpstr>
      <vt:lpstr>ΑΣΙΑ-ΓΕΩΦΥΣΙΚΟΣ ΧΑΡΤΗΣ</vt:lpstr>
      <vt:lpstr>ΑΣΙΑ: ΣΕ ΠΟΙΕΣ ΠΕΡΙΟΧΕΣ ΧΩΡΙΖΕΤΑΙ</vt:lpstr>
      <vt:lpstr>ΑΣΙΑ:ΜΕΓΑΛΑ ΠΟΤΑΜΙΑ</vt:lpstr>
      <vt:lpstr>ΑΣΙΑ:ΜΕΓΑΛΕΣ ΠΕΔΙΑΔΕΣ</vt:lpstr>
      <vt:lpstr>ΤΑ ΚΡΑΤΗ ΤΗΣ ΑΣΙΑΣ</vt:lpstr>
      <vt:lpstr>ΟΙ ΘΡΗΣΚΕΙΕΣ ΤΗΣ ΑΣΙΑΣ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ΑΣΙΑ- ΠΟΛΙΤΙΚΟΣ ΧΑΡΤΗΣ</dc:title>
  <dc:creator>Γιώργος</dc:creator>
  <cp:lastModifiedBy>Γιώργος</cp:lastModifiedBy>
  <cp:revision>8</cp:revision>
  <dcterms:created xsi:type="dcterms:W3CDTF">2020-04-15T15:23:50Z</dcterms:created>
  <dcterms:modified xsi:type="dcterms:W3CDTF">2020-04-15T16:41:02Z</dcterms:modified>
</cp:coreProperties>
</file>