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29" autoAdjust="0"/>
    <p:restoredTop sz="94660"/>
  </p:normalViewPr>
  <p:slideViewPr>
    <p:cSldViewPr>
      <p:cViewPr varScale="1">
        <p:scale>
          <a:sx n="103" d="100"/>
          <a:sy n="103" d="100"/>
        </p:scale>
        <p:origin x="-1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1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E981C-80BC-45FA-90A9-35A02C15DC0A}" type="datetimeFigureOut">
              <a:rPr lang="pt-PT"/>
              <a:pPr>
                <a:defRPr/>
              </a:pPr>
              <a:t>03/12/2020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B88CE-D1F1-4FF7-BEA8-737E284FDEF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A5EDD-6CFF-4C6B-8895-C475D7086C6D}" type="datetimeFigureOut">
              <a:rPr lang="pt-PT"/>
              <a:pPr>
                <a:defRPr/>
              </a:pPr>
              <a:t>03/12/2020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59CAD-5A0D-48DE-B5C8-257DC4CBF1A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33CBB-93BE-4164-AEFB-6913CF1B81BB}" type="datetimeFigureOut">
              <a:rPr lang="pt-PT"/>
              <a:pPr>
                <a:defRPr/>
              </a:pPr>
              <a:t>03/12/2020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E6D38-F781-405D-BA4B-2A6855099DBC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5BD5D-8C38-43E6-A9BA-7C9FD6127E08}" type="datetimeFigureOut">
              <a:rPr lang="pt-PT"/>
              <a:pPr>
                <a:defRPr/>
              </a:pPr>
              <a:t>03/12/2020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E1346-862E-484C-BC54-30AD01FB2B8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B816A1-4AAE-4954-94CD-0783DDF7522C}" type="datetimeFigureOut">
              <a:rPr lang="pt-PT"/>
              <a:pPr>
                <a:defRPr/>
              </a:pPr>
              <a:t>03/12/2020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0D1B4-C071-4827-B82C-2DD753A997CE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F6B3E-D016-478D-8AE2-6D6C211965E8}" type="datetimeFigureOut">
              <a:rPr lang="pt-PT"/>
              <a:pPr>
                <a:defRPr/>
              </a:pPr>
              <a:t>03/12/2020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95B0C-7978-44C5-9A46-2B7C473C43A5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5552F-EDE9-4B39-8278-BA966F8F031D}" type="datetimeFigureOut">
              <a:rPr lang="pt-PT"/>
              <a:pPr>
                <a:defRPr/>
              </a:pPr>
              <a:t>03/12/2020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DF2DC-9C06-4F24-8324-F99B07327BDC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DE84B-B6B4-441A-B0DE-39BF8EE44915}" type="datetimeFigureOut">
              <a:rPr lang="pt-PT"/>
              <a:pPr>
                <a:defRPr/>
              </a:pPr>
              <a:t>03/12/2020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222D8-BA60-4DA0-949D-7FD0D1594D98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5F58E-6BA7-4373-9226-D7B43189A35B}" type="datetimeFigureOut">
              <a:rPr lang="pt-PT"/>
              <a:pPr>
                <a:defRPr/>
              </a:pPr>
              <a:t>03/12/2020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144BB-0274-42D3-813F-8894B3663D6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355B0-10DD-4B4C-ACE2-2D1766FA0E37}" type="datetimeFigureOut">
              <a:rPr lang="pt-PT"/>
              <a:pPr>
                <a:defRPr/>
              </a:pPr>
              <a:t>03/12/2020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2A7CB-0D9A-4C11-A35C-13DE083E812D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 smtClean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D4523-8253-4E1D-BDB9-930698FF18FD}" type="datetimeFigureOut">
              <a:rPr lang="pt-PT"/>
              <a:pPr>
                <a:defRPr/>
              </a:pPr>
              <a:t>03/12/2020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C5937-D643-4C51-A6C7-EDEE7023FAC7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EFDCCC6-4DD2-4512-95AA-3CF35E568F19}" type="datetimeFigureOut">
              <a:rPr lang="pt-PT"/>
              <a:pPr>
                <a:defRPr/>
              </a:pPr>
              <a:t>03/12/2020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E5F1F54-7FC4-401E-8461-06E23367DDC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audio" Target="../media/audio7.wav"/><Relationship Id="rId13" Type="http://schemas.openxmlformats.org/officeDocument/2006/relationships/audio" Target="../media/audio12.wav"/><Relationship Id="rId18" Type="http://schemas.openxmlformats.org/officeDocument/2006/relationships/image" Target="../media/image5.png"/><Relationship Id="rId26" Type="http://schemas.openxmlformats.org/officeDocument/2006/relationships/image" Target="../media/image13.png"/><Relationship Id="rId3" Type="http://schemas.openxmlformats.org/officeDocument/2006/relationships/audio" Target="../media/audio2.wav"/><Relationship Id="rId21" Type="http://schemas.openxmlformats.org/officeDocument/2006/relationships/image" Target="../media/image8.png"/><Relationship Id="rId7" Type="http://schemas.openxmlformats.org/officeDocument/2006/relationships/audio" Target="../media/audio6.wav"/><Relationship Id="rId12" Type="http://schemas.openxmlformats.org/officeDocument/2006/relationships/audio" Target="../media/audio11.wav"/><Relationship Id="rId17" Type="http://schemas.openxmlformats.org/officeDocument/2006/relationships/image" Target="../media/image4.png"/><Relationship Id="rId25" Type="http://schemas.openxmlformats.org/officeDocument/2006/relationships/image" Target="../media/image12.png"/><Relationship Id="rId2" Type="http://schemas.openxmlformats.org/officeDocument/2006/relationships/audio" Target="../media/audio1.wav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5.wav"/><Relationship Id="rId11" Type="http://schemas.openxmlformats.org/officeDocument/2006/relationships/audio" Target="../media/audio10.wav"/><Relationship Id="rId24" Type="http://schemas.openxmlformats.org/officeDocument/2006/relationships/image" Target="../media/image11.png"/><Relationship Id="rId5" Type="http://schemas.openxmlformats.org/officeDocument/2006/relationships/audio" Target="../media/audio4.wav"/><Relationship Id="rId15" Type="http://schemas.openxmlformats.org/officeDocument/2006/relationships/image" Target="../media/image2.png"/><Relationship Id="rId23" Type="http://schemas.openxmlformats.org/officeDocument/2006/relationships/image" Target="../media/image10.png"/><Relationship Id="rId10" Type="http://schemas.openxmlformats.org/officeDocument/2006/relationships/audio" Target="../media/audio9.wav"/><Relationship Id="rId19" Type="http://schemas.openxmlformats.org/officeDocument/2006/relationships/image" Target="../media/image6.png"/><Relationship Id="rId4" Type="http://schemas.openxmlformats.org/officeDocument/2006/relationships/audio" Target="../media/audio3.wav"/><Relationship Id="rId9" Type="http://schemas.openxmlformats.org/officeDocument/2006/relationships/audio" Target="../media/audio8.wav"/><Relationship Id="rId14" Type="http://schemas.openxmlformats.org/officeDocument/2006/relationships/audio" Target="../media/audio13.wav"/><Relationship Id="rId22" Type="http://schemas.openxmlformats.org/officeDocument/2006/relationships/image" Target="../media/image9.png"/><Relationship Id="rId27" Type="http://schemas.openxmlformats.org/officeDocument/2006/relationships/image" Target="../media/image1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5.wav"/><Relationship Id="rId2" Type="http://schemas.openxmlformats.org/officeDocument/2006/relationships/audio" Target="../media/audio14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audio" Target="../media/audio16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5.wav"/><Relationship Id="rId2" Type="http://schemas.openxmlformats.org/officeDocument/2006/relationships/audio" Target="../media/audio14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audio" Target="../media/audio16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audio" Target="../media/audio18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5.wav"/><Relationship Id="rId2" Type="http://schemas.openxmlformats.org/officeDocument/2006/relationships/audio" Target="../media/audio14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audio" Target="../media/audio16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5.wav"/><Relationship Id="rId2" Type="http://schemas.openxmlformats.org/officeDocument/2006/relationships/audio" Target="../media/audio14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audio" Target="../media/audio16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5.wav"/><Relationship Id="rId2" Type="http://schemas.openxmlformats.org/officeDocument/2006/relationships/audio" Target="../media/audio14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audio" Target="../media/audio16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5.wav"/><Relationship Id="rId2" Type="http://schemas.openxmlformats.org/officeDocument/2006/relationships/audio" Target="../media/audio14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audio" Target="../media/audio16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5.wav"/><Relationship Id="rId2" Type="http://schemas.openxmlformats.org/officeDocument/2006/relationships/audio" Target="../media/audio14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audio" Target="../media/audio16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5.wav"/><Relationship Id="rId2" Type="http://schemas.openxmlformats.org/officeDocument/2006/relationships/audio" Target="../media/audio17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audio" Target="../media/audio16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5.wav"/><Relationship Id="rId2" Type="http://schemas.openxmlformats.org/officeDocument/2006/relationships/audio" Target="../media/audio14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audio" Target="../media/audio16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5.wav"/><Relationship Id="rId2" Type="http://schemas.openxmlformats.org/officeDocument/2006/relationships/audio" Target="../media/audio14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audio" Target="../media/audio16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785786" y="0"/>
            <a:ext cx="8001056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200" b="1" dirty="0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In the classroom</a:t>
            </a:r>
            <a:endParaRPr lang="en-GB" sz="7200" dirty="0">
              <a:ln w="1905">
                <a:solidFill>
                  <a:srgbClr val="7030A0"/>
                </a:solidFill>
              </a:ln>
              <a:solidFill>
                <a:srgbClr val="CC0099"/>
              </a:solidFill>
              <a:latin typeface="Forte" pitchFamily="66" charset="0"/>
            </a:endParaRPr>
          </a:p>
        </p:txBody>
      </p:sp>
      <p:pic>
        <p:nvPicPr>
          <p:cNvPr id="1027" name="Picture 3" descr="4_1_30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500563" y="2357438"/>
            <a:ext cx="1012825" cy="10128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1028" name="Picture 4" descr="4_1_31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500313" y="1000125"/>
            <a:ext cx="1012825" cy="10128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1030" name="Picture 6" descr="4_1_35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00938" y="928688"/>
            <a:ext cx="1012825" cy="10128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1033" name="Picture 9" descr="4_1_42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4643438" y="1214438"/>
            <a:ext cx="966787" cy="96678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1035" name="Picture 11" descr="4_2_20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6143625" y="1143000"/>
            <a:ext cx="969963" cy="969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1036" name="Picture 12" descr="4_2_21"/>
          <p:cNvPicPr>
            <a:picLocks noChangeAspect="1" noChangeArrowheads="1"/>
          </p:cNvPicPr>
          <p:nvPr/>
        </p:nvPicPr>
        <p:blipFill>
          <a:blip r:embed="rId2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50" y="1857375"/>
            <a:ext cx="758825" cy="76517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1037" name="Picture 13" descr="4_2_22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5857875" y="2428875"/>
            <a:ext cx="942975" cy="94297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1038" name="Picture 14" descr="4_2_23"/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7286625" y="2357438"/>
            <a:ext cx="1228725" cy="94297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1040" name="Picture 16" descr="4_3_8"/>
          <p:cNvPicPr>
            <a:picLocks noChangeAspect="1" noChangeArrowheads="1"/>
          </p:cNvPicPr>
          <p:nvPr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4432300" y="3929063"/>
            <a:ext cx="966788" cy="96678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1041" name="Picture 17" descr="4_3_13"/>
          <p:cNvPicPr>
            <a:picLocks noChangeAspect="1" noChangeArrowheads="1"/>
          </p:cNvPicPr>
          <p:nvPr/>
        </p:nvPicPr>
        <p:blipFill>
          <a:blip r:embed="rId24" cstate="print"/>
          <a:srcRect/>
          <a:stretch>
            <a:fillRect/>
          </a:stretch>
        </p:blipFill>
        <p:spPr bwMode="auto">
          <a:xfrm>
            <a:off x="7358063" y="3786188"/>
            <a:ext cx="1357312" cy="96678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1042" name="Picture 18" descr="4_3_11"/>
          <p:cNvPicPr>
            <a:picLocks noChangeAspect="1" noChangeArrowheads="1"/>
          </p:cNvPicPr>
          <p:nvPr/>
        </p:nvPicPr>
        <p:blipFill>
          <a:blip r:embed="rId25" cstate="print"/>
          <a:srcRect/>
          <a:stretch>
            <a:fillRect/>
          </a:stretch>
        </p:blipFill>
        <p:spPr bwMode="auto">
          <a:xfrm>
            <a:off x="5929313" y="3786188"/>
            <a:ext cx="966787" cy="96678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2062" name="Picture 20" descr="4_3_20"/>
          <p:cNvPicPr>
            <a:picLocks noChangeAspect="1" noChangeArrowheads="1"/>
          </p:cNvPicPr>
          <p:nvPr/>
        </p:nvPicPr>
        <p:blipFill>
          <a:blip r:embed="rId26" cstate="print"/>
          <a:srcRect/>
          <a:stretch>
            <a:fillRect/>
          </a:stretch>
        </p:blipFill>
        <p:spPr bwMode="auto">
          <a:xfrm>
            <a:off x="7429500" y="4786313"/>
            <a:ext cx="1116013" cy="11160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1045" name="Picture 21" descr="4_3_21"/>
          <p:cNvPicPr>
            <a:picLocks noChangeAspect="1" noChangeArrowheads="1"/>
          </p:cNvPicPr>
          <p:nvPr/>
        </p:nvPicPr>
        <p:blipFill>
          <a:blip r:embed="rId27" cstate="print"/>
          <a:srcRect/>
          <a:stretch>
            <a:fillRect/>
          </a:stretch>
        </p:blipFill>
        <p:spPr bwMode="auto">
          <a:xfrm>
            <a:off x="5715000" y="5143500"/>
            <a:ext cx="1044575" cy="61595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1047" name="Text Box 23"/>
          <p:cNvSpPr txBox="1">
            <a:spLocks noChangeArrowheads="1"/>
          </p:cNvSpPr>
          <p:nvPr/>
        </p:nvSpPr>
        <p:spPr bwMode="auto">
          <a:xfrm>
            <a:off x="4357688" y="3357563"/>
            <a:ext cx="1146175" cy="2762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  <p:txBody>
          <a:bodyPr lIns="36576" tIns="36576" rIns="36576" bIns="36576"/>
          <a:lstStyle/>
          <a:p>
            <a:pPr algn="ctr"/>
            <a:r>
              <a:rPr lang="en-GB" b="1"/>
              <a:t>Coloured pencils</a:t>
            </a:r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429000" y="1285875"/>
            <a:ext cx="1146175" cy="2762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  <p:txBody>
          <a:bodyPr lIns="36576" tIns="36576" rIns="36576" bIns="36576"/>
          <a:lstStyle/>
          <a:p>
            <a:pPr algn="ctr"/>
            <a:r>
              <a:rPr lang="en-GB" b="1"/>
              <a:t>Globe </a:t>
            </a:r>
          </a:p>
        </p:txBody>
      </p:sp>
      <p:sp>
        <p:nvSpPr>
          <p:cNvPr id="1050" name="Text Box 26"/>
          <p:cNvSpPr txBox="1">
            <a:spLocks noChangeArrowheads="1"/>
          </p:cNvSpPr>
          <p:nvPr/>
        </p:nvSpPr>
        <p:spPr bwMode="auto">
          <a:xfrm>
            <a:off x="7500938" y="1928813"/>
            <a:ext cx="1146175" cy="2762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  <p:txBody>
          <a:bodyPr lIns="36576" tIns="36576" rIns="36576" bIns="36576"/>
          <a:lstStyle/>
          <a:p>
            <a:pPr algn="ctr"/>
            <a:r>
              <a:rPr lang="en-GB" b="1"/>
              <a:t>pencil</a:t>
            </a:r>
          </a:p>
        </p:txBody>
      </p:sp>
      <p:sp>
        <p:nvSpPr>
          <p:cNvPr id="1053" name="Text Box 29"/>
          <p:cNvSpPr txBox="1">
            <a:spLocks noChangeArrowheads="1"/>
          </p:cNvSpPr>
          <p:nvPr/>
        </p:nvSpPr>
        <p:spPr bwMode="auto">
          <a:xfrm>
            <a:off x="4429125" y="2071688"/>
            <a:ext cx="1146175" cy="2762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  <p:txBody>
          <a:bodyPr lIns="36576" tIns="36576" rIns="36576" bIns="36576"/>
          <a:lstStyle/>
          <a:p>
            <a:pPr algn="ctr"/>
            <a:r>
              <a:rPr lang="en-GB" b="1"/>
              <a:t>Chalk </a:t>
            </a:r>
          </a:p>
        </p:txBody>
      </p:sp>
      <p:sp>
        <p:nvSpPr>
          <p:cNvPr id="1054" name="Text Box 30"/>
          <p:cNvSpPr txBox="1">
            <a:spLocks noChangeArrowheads="1"/>
          </p:cNvSpPr>
          <p:nvPr/>
        </p:nvSpPr>
        <p:spPr bwMode="auto">
          <a:xfrm>
            <a:off x="5857875" y="2143125"/>
            <a:ext cx="1146175" cy="2762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  <p:txBody>
          <a:bodyPr lIns="36576" tIns="36576" rIns="36576" bIns="36576"/>
          <a:lstStyle/>
          <a:p>
            <a:pPr algn="ctr"/>
            <a:r>
              <a:rPr lang="en-GB" b="1">
                <a:solidFill>
                  <a:srgbClr val="000000"/>
                </a:solidFill>
                <a:cs typeface="Arial" charset="0"/>
              </a:rPr>
              <a:t>Glue</a:t>
            </a:r>
            <a:r>
              <a:rPr lang="en-GB" sz="2000" b="1">
                <a:solidFill>
                  <a:srgbClr val="000000"/>
                </a:solidFill>
                <a:latin typeface="Comic Sans MS" pitchFamily="66" charset="0"/>
              </a:rPr>
              <a:t> </a:t>
            </a:r>
            <a:endParaRPr lang="en-GB"/>
          </a:p>
        </p:txBody>
      </p:sp>
      <p:sp>
        <p:nvSpPr>
          <p:cNvPr id="1056" name="Text Box 32"/>
          <p:cNvSpPr txBox="1">
            <a:spLocks noChangeArrowheads="1"/>
          </p:cNvSpPr>
          <p:nvPr/>
        </p:nvSpPr>
        <p:spPr bwMode="auto">
          <a:xfrm>
            <a:off x="2786063" y="2643188"/>
            <a:ext cx="1500187" cy="28575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  <p:txBody>
          <a:bodyPr lIns="36576" tIns="36576" rIns="36576" bIns="36576"/>
          <a:lstStyle/>
          <a:p>
            <a:pPr algn="ctr"/>
            <a:r>
              <a:rPr lang="en-GB" sz="2000" b="1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en-GB" b="1">
                <a:solidFill>
                  <a:srgbClr val="000000"/>
                </a:solidFill>
                <a:cs typeface="Arial" charset="0"/>
              </a:rPr>
              <a:t>calculator</a:t>
            </a:r>
            <a:endParaRPr lang="en-GB">
              <a:cs typeface="Arial" charset="0"/>
            </a:endParaRPr>
          </a:p>
        </p:txBody>
      </p:sp>
      <p:sp>
        <p:nvSpPr>
          <p:cNvPr id="1057" name="Text Box 33"/>
          <p:cNvSpPr txBox="1">
            <a:spLocks noChangeArrowheads="1"/>
          </p:cNvSpPr>
          <p:nvPr/>
        </p:nvSpPr>
        <p:spPr bwMode="auto">
          <a:xfrm>
            <a:off x="5500688" y="3357563"/>
            <a:ext cx="1928812" cy="52228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  <p:txBody>
          <a:bodyPr lIns="36576" tIns="36576" rIns="36576" bIns="36576"/>
          <a:lstStyle/>
          <a:p>
            <a:pPr algn="ctr"/>
            <a:r>
              <a:rPr lang="en-GB" b="1"/>
              <a:t>scissors</a:t>
            </a:r>
          </a:p>
        </p:txBody>
      </p:sp>
      <p:sp>
        <p:nvSpPr>
          <p:cNvPr id="1058" name="Text Box 34"/>
          <p:cNvSpPr txBox="1">
            <a:spLocks noChangeArrowheads="1"/>
          </p:cNvSpPr>
          <p:nvPr/>
        </p:nvSpPr>
        <p:spPr bwMode="auto">
          <a:xfrm>
            <a:off x="7358063" y="3214688"/>
            <a:ext cx="1357312" cy="28575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  <p:txBody>
          <a:bodyPr lIns="36576" tIns="36576" rIns="36576" bIns="36576"/>
          <a:lstStyle/>
          <a:p>
            <a:pPr algn="ctr"/>
            <a:r>
              <a:rPr lang="en-US" b="1"/>
              <a:t>Pencil sharpener</a:t>
            </a:r>
          </a:p>
        </p:txBody>
      </p:sp>
      <p:sp>
        <p:nvSpPr>
          <p:cNvPr id="1060" name="Text Box 36"/>
          <p:cNvSpPr txBox="1">
            <a:spLocks noChangeArrowheads="1"/>
          </p:cNvSpPr>
          <p:nvPr/>
        </p:nvSpPr>
        <p:spPr bwMode="auto">
          <a:xfrm>
            <a:off x="4429125" y="4572000"/>
            <a:ext cx="1146175" cy="2762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  <p:txBody>
          <a:bodyPr lIns="36576" tIns="36576" rIns="36576" bIns="36576"/>
          <a:lstStyle/>
          <a:p>
            <a:pPr algn="ctr"/>
            <a:r>
              <a:rPr lang="en-GB" b="1"/>
              <a:t>Pen</a:t>
            </a:r>
            <a:r>
              <a:rPr lang="en-GB"/>
              <a:t> </a:t>
            </a:r>
          </a:p>
        </p:txBody>
      </p:sp>
      <p:sp>
        <p:nvSpPr>
          <p:cNvPr id="1061" name="Text Box 37"/>
          <p:cNvSpPr txBox="1">
            <a:spLocks noChangeArrowheads="1"/>
          </p:cNvSpPr>
          <p:nvPr/>
        </p:nvSpPr>
        <p:spPr bwMode="auto">
          <a:xfrm>
            <a:off x="5572125" y="4786313"/>
            <a:ext cx="1146175" cy="2762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  <p:txBody>
          <a:bodyPr lIns="36576" tIns="36576" rIns="36576" bIns="36576"/>
          <a:lstStyle/>
          <a:p>
            <a:pPr algn="ctr"/>
            <a:r>
              <a:rPr lang="en-GB" b="1"/>
              <a:t>Rubber</a:t>
            </a:r>
            <a:r>
              <a:rPr lang="en-GB"/>
              <a:t> </a:t>
            </a:r>
          </a:p>
        </p:txBody>
      </p:sp>
      <p:sp>
        <p:nvSpPr>
          <p:cNvPr id="1062" name="Text Box 38"/>
          <p:cNvSpPr txBox="1">
            <a:spLocks noChangeArrowheads="1"/>
          </p:cNvSpPr>
          <p:nvPr/>
        </p:nvSpPr>
        <p:spPr bwMode="auto">
          <a:xfrm>
            <a:off x="6786563" y="4572000"/>
            <a:ext cx="1146175" cy="2762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  <p:txBody>
          <a:bodyPr lIns="36576" tIns="36576" rIns="36576" bIns="36576"/>
          <a:lstStyle/>
          <a:p>
            <a:pPr algn="ctr"/>
            <a:r>
              <a:rPr lang="en-GB" b="1"/>
              <a:t>Notebook </a:t>
            </a:r>
          </a:p>
        </p:txBody>
      </p:sp>
      <p:sp>
        <p:nvSpPr>
          <p:cNvPr id="1064" name="Text Box 40"/>
          <p:cNvSpPr txBox="1">
            <a:spLocks noChangeArrowheads="1"/>
          </p:cNvSpPr>
          <p:nvPr/>
        </p:nvSpPr>
        <p:spPr bwMode="auto">
          <a:xfrm>
            <a:off x="7215188" y="5929313"/>
            <a:ext cx="1500187" cy="28575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  <p:txBody>
          <a:bodyPr lIns="36576" tIns="36576" rIns="36576" bIns="36576"/>
          <a:lstStyle/>
          <a:p>
            <a:pPr algn="ctr"/>
            <a:r>
              <a:rPr lang="en-GB" sz="2000" b="1">
                <a:solidFill>
                  <a:srgbClr val="000000"/>
                </a:solidFill>
                <a:latin typeface="Comic Sans MS" pitchFamily="66" charset="0"/>
              </a:rPr>
              <a:t>Pencilcase</a:t>
            </a:r>
            <a:endParaRPr lang="en-GB"/>
          </a:p>
        </p:txBody>
      </p:sp>
      <p:sp>
        <p:nvSpPr>
          <p:cNvPr id="1065" name="Text Box 41"/>
          <p:cNvSpPr txBox="1">
            <a:spLocks noChangeArrowheads="1"/>
          </p:cNvSpPr>
          <p:nvPr/>
        </p:nvSpPr>
        <p:spPr bwMode="auto">
          <a:xfrm>
            <a:off x="5357813" y="5786438"/>
            <a:ext cx="1928812" cy="35718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  <p:txBody>
          <a:bodyPr lIns="36576" tIns="36576" rIns="36576" bIns="36576"/>
          <a:lstStyle/>
          <a:p>
            <a:pPr algn="ctr"/>
            <a:r>
              <a:rPr lang="pt-PT" b="1"/>
              <a:t>Tape </a:t>
            </a:r>
          </a:p>
        </p:txBody>
      </p:sp>
      <p:sp>
        <p:nvSpPr>
          <p:cNvPr id="1067" name="WordArt 43"/>
          <p:cNvSpPr>
            <a:spLocks noChangeArrowheads="1" noChangeShapeType="1" noTextEdit="1"/>
          </p:cNvSpPr>
          <p:nvPr/>
        </p:nvSpPr>
        <p:spPr bwMode="auto">
          <a:xfrm rot="5400000">
            <a:off x="5965025" y="2964669"/>
            <a:ext cx="5929354" cy="428596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10" spc="-15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C</a:t>
            </a:r>
            <a:r>
              <a:rPr lang="en-US" sz="2000" kern="10" spc="-15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adway" pitchFamily="82" charset="0"/>
              </a:rPr>
              <a:t>LICK ON A PICTURE TO READ AND LISTEN</a:t>
            </a:r>
            <a:endParaRPr lang="pt-PT" sz="2000" kern="10" spc="-15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adway" pitchFamily="82" charset="0"/>
            </a:endParaRPr>
          </a:p>
        </p:txBody>
      </p:sp>
      <p:sp>
        <p:nvSpPr>
          <p:cNvPr id="48" name="Seta para a direita 47">
            <a:hlinkClick r:id="" action="ppaction://hlinkshowjump?jump=nextslide"/>
          </p:cNvPr>
          <p:cNvSpPr/>
          <p:nvPr/>
        </p:nvSpPr>
        <p:spPr>
          <a:xfrm>
            <a:off x="7286644" y="6143644"/>
            <a:ext cx="1571636" cy="500042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extToSpeech1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extToSpeech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8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0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extToSpeech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extToSpeech0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3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0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TextToSpeech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0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TextToSpeech1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6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0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TextToSpeech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7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0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0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TextToSpeech5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7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0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0" name="TextToSpeech6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8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0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1" name="TextToSpeech7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0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0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0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2" name="TextToSpeech8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0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0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3" name="TextToSpeech9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1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0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0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0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0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4" name="TextToSpeech10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5"/>
                  </p:tgtEl>
                </p:cond>
              </p:nextCondLst>
            </p:seq>
          </p:childTnLst>
        </p:cTn>
      </p:par>
    </p:tnLst>
    <p:bldLst>
      <p:bldP spid="1047" grpId="0"/>
      <p:bldP spid="1048" grpId="0"/>
      <p:bldP spid="1050" grpId="0"/>
      <p:bldP spid="1053" grpId="0"/>
      <p:bldP spid="1054" grpId="0"/>
      <p:bldP spid="1056" grpId="0"/>
      <p:bldP spid="1057" grpId="0"/>
      <p:bldP spid="1058" grpId="0"/>
      <p:bldP spid="1060" grpId="0"/>
      <p:bldP spid="1061" grpId="0"/>
      <p:bldP spid="1062" grpId="0"/>
      <p:bldP spid="1064" grpId="0"/>
      <p:bldP spid="106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71736" y="285728"/>
            <a:ext cx="5929354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7200" b="1" dirty="0" err="1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What</a:t>
            </a:r>
            <a:r>
              <a:rPr lang="pt-PT" sz="7200" b="1" dirty="0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 </a:t>
            </a:r>
            <a:r>
              <a:rPr lang="pt-PT" sz="7200" b="1" dirty="0" err="1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is</a:t>
            </a:r>
            <a:r>
              <a:rPr lang="pt-PT" sz="7200" b="1" dirty="0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 </a:t>
            </a:r>
            <a:r>
              <a:rPr lang="pt-PT" sz="7200" b="1" dirty="0" err="1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this</a:t>
            </a:r>
            <a:r>
              <a:rPr lang="pt-PT" sz="7200" b="1" dirty="0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?</a:t>
            </a:r>
            <a:endParaRPr lang="pt-PT" sz="7200" dirty="0">
              <a:ln w="1905">
                <a:solidFill>
                  <a:srgbClr val="7030A0"/>
                </a:solidFill>
              </a:ln>
              <a:solidFill>
                <a:srgbClr val="CC0099"/>
              </a:solidFill>
              <a:latin typeface="Forte" pitchFamily="66" charset="0"/>
            </a:endParaRPr>
          </a:p>
        </p:txBody>
      </p:sp>
      <p:pic>
        <p:nvPicPr>
          <p:cNvPr id="3" name="Picture 4" descr="4_1_3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72175" y="1571625"/>
            <a:ext cx="1643063" cy="16430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4" name="Rectangle 32"/>
          <p:cNvSpPr>
            <a:spLocks noChangeArrowheads="1"/>
          </p:cNvSpPr>
          <p:nvPr/>
        </p:nvSpPr>
        <p:spPr bwMode="auto">
          <a:xfrm>
            <a:off x="5065713" y="4214813"/>
            <a:ext cx="3524250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Try Again</a:t>
            </a:r>
          </a:p>
        </p:txBody>
      </p:sp>
      <p:sp>
        <p:nvSpPr>
          <p:cNvPr id="5" name="Rectangle 33"/>
          <p:cNvSpPr>
            <a:spLocks noChangeArrowheads="1"/>
          </p:cNvSpPr>
          <p:nvPr/>
        </p:nvSpPr>
        <p:spPr bwMode="auto">
          <a:xfrm>
            <a:off x="4922838" y="3643313"/>
            <a:ext cx="3524250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Great Job!</a:t>
            </a:r>
          </a:p>
        </p:txBody>
      </p:sp>
      <p:sp>
        <p:nvSpPr>
          <p:cNvPr id="6" name="Text Box 35"/>
          <p:cNvSpPr txBox="1">
            <a:spLocks noChangeArrowheads="1"/>
          </p:cNvSpPr>
          <p:nvPr/>
        </p:nvSpPr>
        <p:spPr bwMode="auto">
          <a:xfrm>
            <a:off x="4714875" y="4214813"/>
            <a:ext cx="4138613" cy="4572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 dirty="0"/>
              <a:t>It´s a book.</a:t>
            </a:r>
          </a:p>
        </p:txBody>
      </p:sp>
      <p:sp>
        <p:nvSpPr>
          <p:cNvPr id="7" name="Text Box 27"/>
          <p:cNvSpPr txBox="1">
            <a:spLocks noChangeArrowheads="1"/>
          </p:cNvSpPr>
          <p:nvPr/>
        </p:nvSpPr>
        <p:spPr bwMode="auto">
          <a:xfrm>
            <a:off x="4714875" y="3643313"/>
            <a:ext cx="4138613" cy="4572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 dirty="0"/>
              <a:t>It´s a ruler.</a:t>
            </a:r>
          </a:p>
        </p:txBody>
      </p:sp>
      <p:sp>
        <p:nvSpPr>
          <p:cNvPr id="8" name="Seta para a direita 7">
            <a:hlinkClick r:id="" action="ppaction://hlinkshowjump?jump=nextslide"/>
          </p:cNvPr>
          <p:cNvSpPr/>
          <p:nvPr/>
        </p:nvSpPr>
        <p:spPr>
          <a:xfrm>
            <a:off x="7286644" y="5857892"/>
            <a:ext cx="1571636" cy="500042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at is thi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reat Jo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r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71736" y="285728"/>
            <a:ext cx="5929354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7200" b="1" dirty="0" err="1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What</a:t>
            </a:r>
            <a:r>
              <a:rPr lang="pt-PT" sz="7200" b="1" dirty="0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 </a:t>
            </a:r>
            <a:r>
              <a:rPr lang="pt-PT" sz="7200" b="1" dirty="0" err="1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is</a:t>
            </a:r>
            <a:r>
              <a:rPr lang="pt-PT" sz="7200" b="1" dirty="0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 </a:t>
            </a:r>
            <a:r>
              <a:rPr lang="pt-PT" sz="7200" b="1" dirty="0" err="1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this</a:t>
            </a:r>
            <a:r>
              <a:rPr lang="pt-PT" sz="7200" b="1" dirty="0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?</a:t>
            </a:r>
            <a:endParaRPr lang="pt-PT" sz="7200" dirty="0">
              <a:ln w="1905">
                <a:solidFill>
                  <a:srgbClr val="7030A0"/>
                </a:solidFill>
              </a:ln>
              <a:solidFill>
                <a:srgbClr val="CC0099"/>
              </a:solidFill>
              <a:latin typeface="Forte" pitchFamily="66" charset="0"/>
            </a:endParaRPr>
          </a:p>
        </p:txBody>
      </p:sp>
      <p:pic>
        <p:nvPicPr>
          <p:cNvPr id="3" name="Picture 4" descr="4_1_3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72175" y="1571625"/>
            <a:ext cx="1643063" cy="16430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4" name="Rectangle 32"/>
          <p:cNvSpPr>
            <a:spLocks noChangeArrowheads="1"/>
          </p:cNvSpPr>
          <p:nvPr/>
        </p:nvSpPr>
        <p:spPr bwMode="auto">
          <a:xfrm>
            <a:off x="5065713" y="4214813"/>
            <a:ext cx="3524250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Try Again</a:t>
            </a:r>
          </a:p>
        </p:txBody>
      </p:sp>
      <p:sp>
        <p:nvSpPr>
          <p:cNvPr id="5" name="Rectangle 33"/>
          <p:cNvSpPr>
            <a:spLocks noChangeArrowheads="1"/>
          </p:cNvSpPr>
          <p:nvPr/>
        </p:nvSpPr>
        <p:spPr bwMode="auto">
          <a:xfrm>
            <a:off x="4922838" y="3643313"/>
            <a:ext cx="3524250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Great Job!</a:t>
            </a:r>
          </a:p>
        </p:txBody>
      </p:sp>
      <p:sp>
        <p:nvSpPr>
          <p:cNvPr id="6" name="Text Box 35"/>
          <p:cNvSpPr txBox="1">
            <a:spLocks noChangeArrowheads="1"/>
          </p:cNvSpPr>
          <p:nvPr/>
        </p:nvSpPr>
        <p:spPr bwMode="auto">
          <a:xfrm>
            <a:off x="4714875" y="4214813"/>
            <a:ext cx="4138613" cy="4572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 dirty="0"/>
              <a:t>It´s a notebook .</a:t>
            </a:r>
          </a:p>
        </p:txBody>
      </p:sp>
      <p:sp>
        <p:nvSpPr>
          <p:cNvPr id="7" name="Text Box 27"/>
          <p:cNvSpPr txBox="1">
            <a:spLocks noChangeArrowheads="1"/>
          </p:cNvSpPr>
          <p:nvPr/>
        </p:nvSpPr>
        <p:spPr bwMode="auto">
          <a:xfrm>
            <a:off x="4714875" y="3643313"/>
            <a:ext cx="4138613" cy="4572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 dirty="0"/>
              <a:t>It´s a book.</a:t>
            </a:r>
          </a:p>
        </p:txBody>
      </p:sp>
      <p:sp>
        <p:nvSpPr>
          <p:cNvPr id="8" name="Seta para a direita 7">
            <a:hlinkClick r:id="" action="ppaction://hlinkshowjump?jump=nextslide"/>
          </p:cNvPr>
          <p:cNvSpPr/>
          <p:nvPr/>
        </p:nvSpPr>
        <p:spPr>
          <a:xfrm>
            <a:off x="7286644" y="5857892"/>
            <a:ext cx="1571636" cy="500042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at is thi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reat Jo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r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3"/>
          <p:cNvSpPr>
            <a:spLocks noChangeArrowheads="1" noChangeShapeType="1" noTextEdit="1"/>
          </p:cNvSpPr>
          <p:nvPr/>
        </p:nvSpPr>
        <p:spPr bwMode="auto">
          <a:xfrm>
            <a:off x="2643188" y="1071563"/>
            <a:ext cx="6072187" cy="781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25400">
                  <a:solidFill>
                    <a:srgbClr val="002060"/>
                  </a:solidFill>
                  <a:round/>
                  <a:headEnd/>
                  <a:tailEnd/>
                </a:ln>
                <a:solidFill>
                  <a:srgbClr val="FC5F08"/>
                </a:solidFill>
                <a:latin typeface="Forte"/>
              </a:rPr>
              <a:t>Thanks for playing!.</a:t>
            </a:r>
            <a:endParaRPr lang="el-GR" sz="3600" kern="10">
              <a:ln w="25400">
                <a:solidFill>
                  <a:srgbClr val="002060"/>
                </a:solidFill>
                <a:round/>
                <a:headEnd/>
                <a:tailEnd/>
              </a:ln>
              <a:solidFill>
                <a:srgbClr val="FC5F08"/>
              </a:solidFill>
            </a:endParaRPr>
          </a:p>
        </p:txBody>
      </p:sp>
      <p:pic>
        <p:nvPicPr>
          <p:cNvPr id="3" name="Imagem 2" descr="CARSON DELLOSA-166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43563" y="2286000"/>
            <a:ext cx="1852612" cy="294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extToSpeech15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71736" y="285728"/>
            <a:ext cx="5929354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7200" b="1" dirty="0" err="1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What</a:t>
            </a:r>
            <a:r>
              <a:rPr lang="pt-PT" sz="7200" b="1" dirty="0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 </a:t>
            </a:r>
            <a:r>
              <a:rPr lang="pt-PT" sz="7200" b="1" dirty="0" err="1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is</a:t>
            </a:r>
            <a:r>
              <a:rPr lang="pt-PT" sz="7200" b="1" dirty="0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 </a:t>
            </a:r>
            <a:r>
              <a:rPr lang="pt-PT" sz="7200" b="1" dirty="0" err="1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this</a:t>
            </a:r>
            <a:r>
              <a:rPr lang="pt-PT" sz="7200" b="1" dirty="0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?</a:t>
            </a:r>
            <a:endParaRPr lang="pt-PT" sz="7200" dirty="0">
              <a:ln w="1905">
                <a:solidFill>
                  <a:srgbClr val="7030A0"/>
                </a:solidFill>
              </a:ln>
              <a:solidFill>
                <a:srgbClr val="CC0099"/>
              </a:solidFill>
              <a:latin typeface="Forte" pitchFamily="66" charset="0"/>
            </a:endParaRPr>
          </a:p>
        </p:txBody>
      </p:sp>
      <p:pic>
        <p:nvPicPr>
          <p:cNvPr id="3075" name="Picture 4" descr="4_1_3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5000" y="1571625"/>
            <a:ext cx="2157413" cy="16430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4" name="Rectangle 32"/>
          <p:cNvSpPr>
            <a:spLocks noChangeArrowheads="1"/>
          </p:cNvSpPr>
          <p:nvPr/>
        </p:nvSpPr>
        <p:spPr bwMode="auto">
          <a:xfrm>
            <a:off x="5065713" y="4214813"/>
            <a:ext cx="3524250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Try Again</a:t>
            </a:r>
          </a:p>
        </p:txBody>
      </p:sp>
      <p:sp>
        <p:nvSpPr>
          <p:cNvPr id="5" name="Rectangle 33"/>
          <p:cNvSpPr>
            <a:spLocks noChangeArrowheads="1"/>
          </p:cNvSpPr>
          <p:nvPr/>
        </p:nvSpPr>
        <p:spPr bwMode="auto">
          <a:xfrm>
            <a:off x="4922838" y="3643313"/>
            <a:ext cx="3524250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Great Job!</a:t>
            </a:r>
          </a:p>
        </p:txBody>
      </p:sp>
      <p:sp>
        <p:nvSpPr>
          <p:cNvPr id="6" name="Text Box 35"/>
          <p:cNvSpPr txBox="1">
            <a:spLocks noChangeArrowheads="1"/>
          </p:cNvSpPr>
          <p:nvPr/>
        </p:nvSpPr>
        <p:spPr bwMode="auto">
          <a:xfrm>
            <a:off x="4714875" y="4214813"/>
            <a:ext cx="4138613" cy="4572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 dirty="0"/>
              <a:t>It´s a notebook .</a:t>
            </a:r>
          </a:p>
        </p:txBody>
      </p:sp>
      <p:sp>
        <p:nvSpPr>
          <p:cNvPr id="7" name="Text Box 27"/>
          <p:cNvSpPr txBox="1">
            <a:spLocks noChangeArrowheads="1"/>
          </p:cNvSpPr>
          <p:nvPr/>
        </p:nvSpPr>
        <p:spPr bwMode="auto">
          <a:xfrm>
            <a:off x="4714875" y="3643313"/>
            <a:ext cx="4138613" cy="4572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 dirty="0"/>
              <a:t>It´s a globe.</a:t>
            </a:r>
          </a:p>
        </p:txBody>
      </p:sp>
      <p:sp>
        <p:nvSpPr>
          <p:cNvPr id="15" name="Seta para a direita 14">
            <a:hlinkClick r:id="" action="ppaction://hlinkshowjump?jump=nextslide"/>
          </p:cNvPr>
          <p:cNvSpPr/>
          <p:nvPr/>
        </p:nvSpPr>
        <p:spPr>
          <a:xfrm>
            <a:off x="7215206" y="5572140"/>
            <a:ext cx="1571636" cy="500042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at is thi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reat Jo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r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643174" y="214294"/>
            <a:ext cx="5929354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7200" b="1" dirty="0" err="1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What</a:t>
            </a:r>
            <a:r>
              <a:rPr lang="pt-PT" sz="7200" b="1" dirty="0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 </a:t>
            </a:r>
            <a:r>
              <a:rPr lang="pt-PT" sz="7200" b="1" dirty="0" err="1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is</a:t>
            </a:r>
            <a:r>
              <a:rPr lang="pt-PT" sz="7200" b="1" dirty="0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 </a:t>
            </a:r>
            <a:r>
              <a:rPr lang="pt-PT" sz="7200" b="1" dirty="0" err="1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this</a:t>
            </a:r>
            <a:r>
              <a:rPr lang="pt-PT" sz="7200" b="1" dirty="0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?</a:t>
            </a:r>
            <a:endParaRPr lang="pt-PT" sz="7200" dirty="0">
              <a:ln w="1905">
                <a:solidFill>
                  <a:srgbClr val="7030A0"/>
                </a:solidFill>
              </a:ln>
              <a:solidFill>
                <a:srgbClr val="CC0099"/>
              </a:solidFill>
              <a:latin typeface="Forte" pitchFamily="66" charset="0"/>
            </a:endParaRPr>
          </a:p>
        </p:txBody>
      </p:sp>
      <p:pic>
        <p:nvPicPr>
          <p:cNvPr id="3" name="Picture 4" descr="4_1_3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43613" y="1500188"/>
            <a:ext cx="1643062" cy="16430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4" name="Rectangle 32"/>
          <p:cNvSpPr>
            <a:spLocks noChangeArrowheads="1"/>
          </p:cNvSpPr>
          <p:nvPr/>
        </p:nvSpPr>
        <p:spPr bwMode="auto">
          <a:xfrm>
            <a:off x="5137150" y="4143375"/>
            <a:ext cx="3524250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Try Again</a:t>
            </a:r>
          </a:p>
        </p:txBody>
      </p:sp>
      <p:sp>
        <p:nvSpPr>
          <p:cNvPr id="5" name="Rectangle 33"/>
          <p:cNvSpPr>
            <a:spLocks noChangeArrowheads="1"/>
          </p:cNvSpPr>
          <p:nvPr/>
        </p:nvSpPr>
        <p:spPr bwMode="auto">
          <a:xfrm>
            <a:off x="4994275" y="3571875"/>
            <a:ext cx="3524250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Great Job!</a:t>
            </a:r>
          </a:p>
        </p:txBody>
      </p:sp>
      <p:sp>
        <p:nvSpPr>
          <p:cNvPr id="6" name="Text Box 35"/>
          <p:cNvSpPr txBox="1">
            <a:spLocks noChangeArrowheads="1"/>
          </p:cNvSpPr>
          <p:nvPr/>
        </p:nvSpPr>
        <p:spPr bwMode="auto">
          <a:xfrm>
            <a:off x="4786313" y="4143375"/>
            <a:ext cx="4138612" cy="4572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 dirty="0"/>
              <a:t>It´s a notebook .</a:t>
            </a:r>
          </a:p>
        </p:txBody>
      </p:sp>
      <p:sp>
        <p:nvSpPr>
          <p:cNvPr id="7" name="Text Box 27"/>
          <p:cNvSpPr txBox="1">
            <a:spLocks noChangeArrowheads="1"/>
          </p:cNvSpPr>
          <p:nvPr/>
        </p:nvSpPr>
        <p:spPr bwMode="auto">
          <a:xfrm>
            <a:off x="4786313" y="3571875"/>
            <a:ext cx="4138612" cy="4572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 dirty="0"/>
              <a:t>It´s a pencil sharpener.</a:t>
            </a:r>
          </a:p>
        </p:txBody>
      </p:sp>
      <p:sp>
        <p:nvSpPr>
          <p:cNvPr id="8" name="Seta para a direita 7">
            <a:hlinkClick r:id="" action="ppaction://hlinkshowjump?jump=nextslide"/>
          </p:cNvPr>
          <p:cNvSpPr/>
          <p:nvPr/>
        </p:nvSpPr>
        <p:spPr>
          <a:xfrm>
            <a:off x="7286644" y="5857892"/>
            <a:ext cx="1571636" cy="500042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at is thi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reat Jo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r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ta para a direita 15">
            <a:hlinkClick r:id="" action="ppaction://hlinkshowjump?jump=nextslide"/>
          </p:cNvPr>
          <p:cNvSpPr/>
          <p:nvPr/>
        </p:nvSpPr>
        <p:spPr>
          <a:xfrm>
            <a:off x="7286644" y="6143644"/>
            <a:ext cx="1571636" cy="500042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15" name="CaixaDeTexto 14"/>
          <p:cNvSpPr txBox="1"/>
          <p:nvPr/>
        </p:nvSpPr>
        <p:spPr>
          <a:xfrm>
            <a:off x="2571736" y="285728"/>
            <a:ext cx="5929354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7200" b="1" dirty="0" err="1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What</a:t>
            </a:r>
            <a:r>
              <a:rPr lang="pt-PT" sz="7200" b="1" dirty="0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 </a:t>
            </a:r>
            <a:r>
              <a:rPr lang="pt-PT" sz="7200" b="1" dirty="0" err="1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is</a:t>
            </a:r>
            <a:r>
              <a:rPr lang="pt-PT" sz="7200" b="1" dirty="0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 </a:t>
            </a:r>
            <a:r>
              <a:rPr lang="pt-PT" sz="7200" b="1" dirty="0" err="1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this</a:t>
            </a:r>
            <a:r>
              <a:rPr lang="pt-PT" sz="7200" b="1" dirty="0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?</a:t>
            </a:r>
            <a:endParaRPr lang="pt-PT" sz="7200" dirty="0">
              <a:ln w="1905">
                <a:solidFill>
                  <a:srgbClr val="7030A0"/>
                </a:solidFill>
              </a:ln>
              <a:solidFill>
                <a:srgbClr val="CC0099"/>
              </a:solidFill>
              <a:latin typeface="Forte" pitchFamily="66" charset="0"/>
            </a:endParaRPr>
          </a:p>
        </p:txBody>
      </p:sp>
      <p:pic>
        <p:nvPicPr>
          <p:cNvPr id="17" name="Picture 4" descr="4_1_3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72175" y="1571625"/>
            <a:ext cx="1643063" cy="16430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18" name="Rectangle 32"/>
          <p:cNvSpPr>
            <a:spLocks noChangeArrowheads="1"/>
          </p:cNvSpPr>
          <p:nvPr/>
        </p:nvSpPr>
        <p:spPr bwMode="auto">
          <a:xfrm>
            <a:off x="5137150" y="3214688"/>
            <a:ext cx="3524250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Try Again</a:t>
            </a:r>
          </a:p>
        </p:txBody>
      </p:sp>
      <p:sp>
        <p:nvSpPr>
          <p:cNvPr id="19" name="Rectangle 33"/>
          <p:cNvSpPr>
            <a:spLocks noChangeArrowheads="1"/>
          </p:cNvSpPr>
          <p:nvPr/>
        </p:nvSpPr>
        <p:spPr bwMode="auto">
          <a:xfrm>
            <a:off x="5065713" y="3786188"/>
            <a:ext cx="3524250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Great Job!</a:t>
            </a:r>
          </a:p>
        </p:txBody>
      </p:sp>
      <p:sp>
        <p:nvSpPr>
          <p:cNvPr id="20" name="Text Box 35"/>
          <p:cNvSpPr txBox="1">
            <a:spLocks noChangeArrowheads="1"/>
          </p:cNvSpPr>
          <p:nvPr/>
        </p:nvSpPr>
        <p:spPr bwMode="auto">
          <a:xfrm>
            <a:off x="4786313" y="3214688"/>
            <a:ext cx="4138612" cy="4572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 dirty="0"/>
              <a:t>It´s a notebook .</a:t>
            </a:r>
          </a:p>
        </p:txBody>
      </p:sp>
      <p:sp>
        <p:nvSpPr>
          <p:cNvPr id="21" name="Text Box 27"/>
          <p:cNvSpPr txBox="1">
            <a:spLocks noChangeArrowheads="1"/>
          </p:cNvSpPr>
          <p:nvPr/>
        </p:nvSpPr>
        <p:spPr bwMode="auto">
          <a:xfrm>
            <a:off x="4786313" y="3786188"/>
            <a:ext cx="4138612" cy="4572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 dirty="0"/>
              <a:t>It´s chalk.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at is thi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reat Jo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r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eta para a direita 16">
            <a:hlinkClick r:id="" action="ppaction://hlinkshowjump?jump=nextslide"/>
          </p:cNvPr>
          <p:cNvSpPr/>
          <p:nvPr/>
        </p:nvSpPr>
        <p:spPr>
          <a:xfrm>
            <a:off x="7286644" y="5857892"/>
            <a:ext cx="1571636" cy="500042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15" name="CaixaDeTexto 14"/>
          <p:cNvSpPr txBox="1"/>
          <p:nvPr/>
        </p:nvSpPr>
        <p:spPr>
          <a:xfrm>
            <a:off x="2571736" y="285728"/>
            <a:ext cx="5929354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7200" b="1" dirty="0" err="1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What</a:t>
            </a:r>
            <a:r>
              <a:rPr lang="pt-PT" sz="7200" b="1" dirty="0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 </a:t>
            </a:r>
            <a:r>
              <a:rPr lang="pt-PT" sz="7200" b="1" dirty="0" err="1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is</a:t>
            </a:r>
            <a:r>
              <a:rPr lang="pt-PT" sz="7200" b="1" dirty="0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 </a:t>
            </a:r>
            <a:r>
              <a:rPr lang="pt-PT" sz="7200" b="1" dirty="0" err="1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this</a:t>
            </a:r>
            <a:r>
              <a:rPr lang="pt-PT" sz="7200" b="1" dirty="0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?</a:t>
            </a:r>
            <a:endParaRPr lang="pt-PT" sz="7200" dirty="0">
              <a:ln w="1905">
                <a:solidFill>
                  <a:srgbClr val="7030A0"/>
                </a:solidFill>
              </a:ln>
              <a:solidFill>
                <a:srgbClr val="CC0099"/>
              </a:solidFill>
              <a:latin typeface="Forte" pitchFamily="66" charset="0"/>
            </a:endParaRPr>
          </a:p>
        </p:txBody>
      </p:sp>
      <p:pic>
        <p:nvPicPr>
          <p:cNvPr id="16" name="Picture 4" descr="4_1_3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72175" y="1571625"/>
            <a:ext cx="1643063" cy="16430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18" name="Rectangle 32"/>
          <p:cNvSpPr>
            <a:spLocks noChangeArrowheads="1"/>
          </p:cNvSpPr>
          <p:nvPr/>
        </p:nvSpPr>
        <p:spPr bwMode="auto">
          <a:xfrm>
            <a:off x="5137150" y="3214688"/>
            <a:ext cx="3524250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Try Again</a:t>
            </a:r>
          </a:p>
        </p:txBody>
      </p:sp>
      <p:sp>
        <p:nvSpPr>
          <p:cNvPr id="19" name="Rectangle 33"/>
          <p:cNvSpPr>
            <a:spLocks noChangeArrowheads="1"/>
          </p:cNvSpPr>
          <p:nvPr/>
        </p:nvSpPr>
        <p:spPr bwMode="auto">
          <a:xfrm>
            <a:off x="5065713" y="3786188"/>
            <a:ext cx="3524250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Great Job!</a:t>
            </a:r>
          </a:p>
        </p:txBody>
      </p:sp>
      <p:sp>
        <p:nvSpPr>
          <p:cNvPr id="20" name="Text Box 35"/>
          <p:cNvSpPr txBox="1">
            <a:spLocks noChangeArrowheads="1"/>
          </p:cNvSpPr>
          <p:nvPr/>
        </p:nvSpPr>
        <p:spPr bwMode="auto">
          <a:xfrm>
            <a:off x="4786313" y="3214688"/>
            <a:ext cx="4138612" cy="4572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 dirty="0"/>
              <a:t>It´s a rubber.</a:t>
            </a:r>
          </a:p>
        </p:txBody>
      </p:sp>
      <p:sp>
        <p:nvSpPr>
          <p:cNvPr id="21" name="Text Box 27"/>
          <p:cNvSpPr txBox="1">
            <a:spLocks noChangeArrowheads="1"/>
          </p:cNvSpPr>
          <p:nvPr/>
        </p:nvSpPr>
        <p:spPr bwMode="auto">
          <a:xfrm>
            <a:off x="4786313" y="3786188"/>
            <a:ext cx="4138612" cy="4572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 dirty="0"/>
              <a:t>It´s glue.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at is thi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reat Jo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r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ta para a direita 15">
            <a:hlinkClick r:id="" action="ppaction://hlinkshowjump?jump=nextslide"/>
          </p:cNvPr>
          <p:cNvSpPr/>
          <p:nvPr/>
        </p:nvSpPr>
        <p:spPr>
          <a:xfrm>
            <a:off x="7215206" y="5715016"/>
            <a:ext cx="1571636" cy="500042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15" name="CaixaDeTexto 14"/>
          <p:cNvSpPr txBox="1"/>
          <p:nvPr/>
        </p:nvSpPr>
        <p:spPr>
          <a:xfrm>
            <a:off x="2571736" y="285728"/>
            <a:ext cx="5929354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7200" b="1" dirty="0" err="1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What</a:t>
            </a:r>
            <a:r>
              <a:rPr lang="pt-PT" sz="7200" b="1" dirty="0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 </a:t>
            </a:r>
            <a:r>
              <a:rPr lang="pt-PT" sz="7200" b="1" dirty="0" err="1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is</a:t>
            </a:r>
            <a:r>
              <a:rPr lang="pt-PT" sz="7200" b="1" dirty="0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 </a:t>
            </a:r>
            <a:r>
              <a:rPr lang="pt-PT" sz="7200" b="1" dirty="0" err="1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this</a:t>
            </a:r>
            <a:r>
              <a:rPr lang="pt-PT" sz="7200" b="1" dirty="0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?</a:t>
            </a:r>
            <a:endParaRPr lang="pt-PT" sz="7200" dirty="0">
              <a:ln w="1905">
                <a:solidFill>
                  <a:srgbClr val="7030A0"/>
                </a:solidFill>
              </a:ln>
              <a:solidFill>
                <a:srgbClr val="CC0099"/>
              </a:solidFill>
              <a:latin typeface="Forte" pitchFamily="66" charset="0"/>
            </a:endParaRPr>
          </a:p>
        </p:txBody>
      </p:sp>
      <p:pic>
        <p:nvPicPr>
          <p:cNvPr id="17" name="Picture 4" descr="4_1_3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43563" y="1571625"/>
            <a:ext cx="1971675" cy="192881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18" name="Rectangle 32"/>
          <p:cNvSpPr>
            <a:spLocks noChangeArrowheads="1"/>
          </p:cNvSpPr>
          <p:nvPr/>
        </p:nvSpPr>
        <p:spPr bwMode="auto">
          <a:xfrm>
            <a:off x="5065713" y="4500563"/>
            <a:ext cx="3524250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Try Again</a:t>
            </a:r>
          </a:p>
        </p:txBody>
      </p:sp>
      <p:sp>
        <p:nvSpPr>
          <p:cNvPr id="19" name="Rectangle 33"/>
          <p:cNvSpPr>
            <a:spLocks noChangeArrowheads="1"/>
          </p:cNvSpPr>
          <p:nvPr/>
        </p:nvSpPr>
        <p:spPr bwMode="auto">
          <a:xfrm>
            <a:off x="5065713" y="3786188"/>
            <a:ext cx="3524250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Great Job!</a:t>
            </a:r>
          </a:p>
        </p:txBody>
      </p:sp>
      <p:sp>
        <p:nvSpPr>
          <p:cNvPr id="20" name="Text Box 35"/>
          <p:cNvSpPr txBox="1">
            <a:spLocks noChangeArrowheads="1"/>
          </p:cNvSpPr>
          <p:nvPr/>
        </p:nvSpPr>
        <p:spPr bwMode="auto">
          <a:xfrm>
            <a:off x="4714875" y="4500563"/>
            <a:ext cx="4138613" cy="4572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 dirty="0"/>
              <a:t>It´s a pen.</a:t>
            </a:r>
          </a:p>
        </p:txBody>
      </p:sp>
      <p:sp>
        <p:nvSpPr>
          <p:cNvPr id="21" name="Text Box 27"/>
          <p:cNvSpPr txBox="1">
            <a:spLocks noChangeArrowheads="1"/>
          </p:cNvSpPr>
          <p:nvPr/>
        </p:nvSpPr>
        <p:spPr bwMode="auto">
          <a:xfrm>
            <a:off x="4786313" y="3786188"/>
            <a:ext cx="4138612" cy="4572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 dirty="0"/>
              <a:t>It´s a pencil.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at is thi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reat Jo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r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eta para a direita 13">
            <a:hlinkClick r:id="" action="ppaction://hlinkshowjump?jump=nextslide"/>
          </p:cNvPr>
          <p:cNvSpPr/>
          <p:nvPr/>
        </p:nvSpPr>
        <p:spPr>
          <a:xfrm>
            <a:off x="7143768" y="5715016"/>
            <a:ext cx="1571636" cy="500042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15" name="CaixaDeTexto 14"/>
          <p:cNvSpPr txBox="1"/>
          <p:nvPr/>
        </p:nvSpPr>
        <p:spPr>
          <a:xfrm>
            <a:off x="2571736" y="285728"/>
            <a:ext cx="6286544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7200" b="1" dirty="0" err="1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What</a:t>
            </a:r>
            <a:r>
              <a:rPr lang="pt-PT" sz="7200" b="1" dirty="0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 are </a:t>
            </a:r>
            <a:r>
              <a:rPr lang="pt-PT" sz="7200" b="1" dirty="0" err="1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these</a:t>
            </a:r>
            <a:r>
              <a:rPr lang="pt-PT" sz="7200" b="1" dirty="0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?</a:t>
            </a:r>
            <a:endParaRPr lang="pt-PT" sz="7200" dirty="0">
              <a:ln w="1905">
                <a:solidFill>
                  <a:srgbClr val="7030A0"/>
                </a:solidFill>
              </a:ln>
              <a:solidFill>
                <a:srgbClr val="CC0099"/>
              </a:solidFill>
              <a:latin typeface="Forte" pitchFamily="66" charset="0"/>
            </a:endParaRPr>
          </a:p>
        </p:txBody>
      </p:sp>
      <p:pic>
        <p:nvPicPr>
          <p:cNvPr id="16" name="Picture 4" descr="4_1_3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72125" y="1571625"/>
            <a:ext cx="2043113" cy="16430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17" name="Rectangle 32"/>
          <p:cNvSpPr>
            <a:spLocks noChangeArrowheads="1"/>
          </p:cNvSpPr>
          <p:nvPr/>
        </p:nvSpPr>
        <p:spPr bwMode="auto">
          <a:xfrm>
            <a:off x="5065713" y="4500563"/>
            <a:ext cx="3524250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Try Again</a:t>
            </a:r>
          </a:p>
        </p:txBody>
      </p:sp>
      <p:sp>
        <p:nvSpPr>
          <p:cNvPr id="18" name="Rectangle 33"/>
          <p:cNvSpPr>
            <a:spLocks noChangeArrowheads="1"/>
          </p:cNvSpPr>
          <p:nvPr/>
        </p:nvSpPr>
        <p:spPr bwMode="auto">
          <a:xfrm>
            <a:off x="5065713" y="3786188"/>
            <a:ext cx="3524250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Great Job!</a:t>
            </a:r>
          </a:p>
        </p:txBody>
      </p:sp>
      <p:sp>
        <p:nvSpPr>
          <p:cNvPr id="19" name="Text Box 35"/>
          <p:cNvSpPr txBox="1">
            <a:spLocks noChangeArrowheads="1"/>
          </p:cNvSpPr>
          <p:nvPr/>
        </p:nvSpPr>
        <p:spPr bwMode="auto">
          <a:xfrm>
            <a:off x="4714875" y="4500563"/>
            <a:ext cx="4138613" cy="4572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 dirty="0"/>
              <a:t>They are pens.</a:t>
            </a:r>
          </a:p>
        </p:txBody>
      </p:sp>
      <p:sp>
        <p:nvSpPr>
          <p:cNvPr id="20" name="Text Box 27"/>
          <p:cNvSpPr txBox="1">
            <a:spLocks noChangeArrowheads="1"/>
          </p:cNvSpPr>
          <p:nvPr/>
        </p:nvSpPr>
        <p:spPr bwMode="auto">
          <a:xfrm>
            <a:off x="4786313" y="3786188"/>
            <a:ext cx="4138612" cy="4572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 dirty="0"/>
              <a:t>They are </a:t>
            </a:r>
            <a:r>
              <a:rPr lang="en-US" sz="2400" b="1" dirty="0" err="1"/>
              <a:t>coloured</a:t>
            </a:r>
            <a:r>
              <a:rPr lang="en-US" sz="2400" b="1" dirty="0"/>
              <a:t> pencils.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at are the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reat Jo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r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eta para a direita 13">
            <a:hlinkClick r:id="" action="ppaction://hlinkshowjump?jump=nextslide"/>
          </p:cNvPr>
          <p:cNvSpPr/>
          <p:nvPr/>
        </p:nvSpPr>
        <p:spPr>
          <a:xfrm>
            <a:off x="7286644" y="5500702"/>
            <a:ext cx="1571636" cy="500042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15" name="CaixaDeTexto 14"/>
          <p:cNvSpPr txBox="1"/>
          <p:nvPr/>
        </p:nvSpPr>
        <p:spPr>
          <a:xfrm>
            <a:off x="2571736" y="285728"/>
            <a:ext cx="5929354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7200" b="1" dirty="0" err="1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What</a:t>
            </a:r>
            <a:r>
              <a:rPr lang="pt-PT" sz="7200" b="1" dirty="0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 </a:t>
            </a:r>
            <a:r>
              <a:rPr lang="pt-PT" sz="7200" b="1" dirty="0" err="1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is</a:t>
            </a:r>
            <a:r>
              <a:rPr lang="pt-PT" sz="7200" b="1" dirty="0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 </a:t>
            </a:r>
            <a:r>
              <a:rPr lang="pt-PT" sz="7200" b="1" dirty="0" err="1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this</a:t>
            </a:r>
            <a:r>
              <a:rPr lang="pt-PT" sz="7200" b="1" dirty="0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?</a:t>
            </a:r>
            <a:endParaRPr lang="pt-PT" sz="7200" dirty="0">
              <a:ln w="1905">
                <a:solidFill>
                  <a:srgbClr val="7030A0"/>
                </a:solidFill>
              </a:ln>
              <a:solidFill>
                <a:srgbClr val="CC0099"/>
              </a:solidFill>
              <a:latin typeface="Forte" pitchFamily="66" charset="0"/>
            </a:endParaRPr>
          </a:p>
        </p:txBody>
      </p:sp>
      <p:pic>
        <p:nvPicPr>
          <p:cNvPr id="16" name="Picture 4" descr="4_1_3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72175" y="1571625"/>
            <a:ext cx="1643063" cy="16430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17" name="Rectangle 32"/>
          <p:cNvSpPr>
            <a:spLocks noChangeArrowheads="1"/>
          </p:cNvSpPr>
          <p:nvPr/>
        </p:nvSpPr>
        <p:spPr bwMode="auto">
          <a:xfrm>
            <a:off x="5065713" y="3571875"/>
            <a:ext cx="3524250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Try Again</a:t>
            </a:r>
          </a:p>
        </p:txBody>
      </p:sp>
      <p:sp>
        <p:nvSpPr>
          <p:cNvPr id="18" name="Rectangle 33"/>
          <p:cNvSpPr>
            <a:spLocks noChangeArrowheads="1"/>
          </p:cNvSpPr>
          <p:nvPr/>
        </p:nvSpPr>
        <p:spPr bwMode="auto">
          <a:xfrm>
            <a:off x="4851400" y="4143375"/>
            <a:ext cx="3524250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Great Job!</a:t>
            </a:r>
          </a:p>
        </p:txBody>
      </p:sp>
      <p:sp>
        <p:nvSpPr>
          <p:cNvPr id="19" name="Text Box 35"/>
          <p:cNvSpPr txBox="1">
            <a:spLocks noChangeArrowheads="1"/>
          </p:cNvSpPr>
          <p:nvPr/>
        </p:nvSpPr>
        <p:spPr bwMode="auto">
          <a:xfrm>
            <a:off x="4714875" y="3571875"/>
            <a:ext cx="4138613" cy="4572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 dirty="0"/>
              <a:t>It´s a ruler.</a:t>
            </a:r>
          </a:p>
        </p:txBody>
      </p:sp>
      <p:sp>
        <p:nvSpPr>
          <p:cNvPr id="20" name="Text Box 27"/>
          <p:cNvSpPr txBox="1">
            <a:spLocks noChangeArrowheads="1"/>
          </p:cNvSpPr>
          <p:nvPr/>
        </p:nvSpPr>
        <p:spPr bwMode="auto">
          <a:xfrm>
            <a:off x="4643438" y="4143375"/>
            <a:ext cx="4138612" cy="4572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 dirty="0"/>
              <a:t>It´s a pen.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at is thi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reat Jo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r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ixaDeTexto 13"/>
          <p:cNvSpPr txBox="1"/>
          <p:nvPr/>
        </p:nvSpPr>
        <p:spPr>
          <a:xfrm>
            <a:off x="2571736" y="285728"/>
            <a:ext cx="5929354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7200" b="1" dirty="0" err="1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What</a:t>
            </a:r>
            <a:r>
              <a:rPr lang="pt-PT" sz="7200" b="1" dirty="0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 </a:t>
            </a:r>
            <a:r>
              <a:rPr lang="pt-PT" sz="7200" b="1" dirty="0" err="1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is</a:t>
            </a:r>
            <a:r>
              <a:rPr lang="pt-PT" sz="7200" b="1" dirty="0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 </a:t>
            </a:r>
            <a:r>
              <a:rPr lang="pt-PT" sz="7200" b="1" dirty="0" err="1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this</a:t>
            </a:r>
            <a:r>
              <a:rPr lang="pt-PT" sz="7200" b="1" dirty="0">
                <a:ln w="1905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itchFamily="66" charset="0"/>
              </a:rPr>
              <a:t>?</a:t>
            </a:r>
            <a:endParaRPr lang="pt-PT" sz="7200" dirty="0">
              <a:ln w="1905">
                <a:solidFill>
                  <a:srgbClr val="7030A0"/>
                </a:solidFill>
              </a:ln>
              <a:solidFill>
                <a:srgbClr val="CC0099"/>
              </a:solidFill>
              <a:latin typeface="Forte" pitchFamily="66" charset="0"/>
            </a:endParaRPr>
          </a:p>
        </p:txBody>
      </p:sp>
      <p:pic>
        <p:nvPicPr>
          <p:cNvPr id="15" name="Picture 4" descr="4_1_3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72175" y="1571625"/>
            <a:ext cx="1643063" cy="16430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16" name="Rectangle 32"/>
          <p:cNvSpPr>
            <a:spLocks noChangeArrowheads="1"/>
          </p:cNvSpPr>
          <p:nvPr/>
        </p:nvSpPr>
        <p:spPr bwMode="auto">
          <a:xfrm>
            <a:off x="5065713" y="4214813"/>
            <a:ext cx="3524250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Try Again</a:t>
            </a:r>
          </a:p>
        </p:txBody>
      </p:sp>
      <p:sp>
        <p:nvSpPr>
          <p:cNvPr id="17" name="Rectangle 33"/>
          <p:cNvSpPr>
            <a:spLocks noChangeArrowheads="1"/>
          </p:cNvSpPr>
          <p:nvPr/>
        </p:nvSpPr>
        <p:spPr bwMode="auto">
          <a:xfrm>
            <a:off x="4922838" y="3643313"/>
            <a:ext cx="3524250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Great Job!</a:t>
            </a:r>
          </a:p>
        </p:txBody>
      </p:sp>
      <p:sp>
        <p:nvSpPr>
          <p:cNvPr id="18" name="Text Box 35"/>
          <p:cNvSpPr txBox="1">
            <a:spLocks noChangeArrowheads="1"/>
          </p:cNvSpPr>
          <p:nvPr/>
        </p:nvSpPr>
        <p:spPr bwMode="auto">
          <a:xfrm>
            <a:off x="4714875" y="4214813"/>
            <a:ext cx="4138613" cy="4572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 dirty="0"/>
              <a:t>It´s a rubber.</a:t>
            </a:r>
          </a:p>
        </p:txBody>
      </p:sp>
      <p:sp>
        <p:nvSpPr>
          <p:cNvPr id="19" name="Text Box 27"/>
          <p:cNvSpPr txBox="1">
            <a:spLocks noChangeArrowheads="1"/>
          </p:cNvSpPr>
          <p:nvPr/>
        </p:nvSpPr>
        <p:spPr bwMode="auto">
          <a:xfrm>
            <a:off x="4714875" y="3643313"/>
            <a:ext cx="4138613" cy="4572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 dirty="0"/>
              <a:t>It´s a calculator.</a:t>
            </a:r>
          </a:p>
        </p:txBody>
      </p:sp>
      <p:sp>
        <p:nvSpPr>
          <p:cNvPr id="20" name="Seta para a direita 19">
            <a:hlinkClick r:id="" action="ppaction://hlinkshowjump?jump=nextslide"/>
          </p:cNvPr>
          <p:cNvSpPr/>
          <p:nvPr/>
        </p:nvSpPr>
        <p:spPr>
          <a:xfrm>
            <a:off x="7286644" y="5857892"/>
            <a:ext cx="1571636" cy="500042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at is thi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reat Jo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r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201</Words>
  <Application>Microsoft Office PowerPoint</Application>
  <PresentationFormat>Προβολή στην οθόνη (4:3)</PresentationFormat>
  <Paragraphs>66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6" baseType="lpstr">
      <vt:lpstr>Arial</vt:lpstr>
      <vt:lpstr>Calibri</vt:lpstr>
      <vt:lpstr>Comic Sans MS</vt:lpstr>
      <vt:lpstr>Tema do Office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vanda</dc:creator>
  <cp:lastModifiedBy>Zoi</cp:lastModifiedBy>
  <cp:revision>18</cp:revision>
  <dcterms:created xsi:type="dcterms:W3CDTF">2010-07-04T15:49:09Z</dcterms:created>
  <dcterms:modified xsi:type="dcterms:W3CDTF">2020-12-03T19:22:07Z</dcterms:modified>
</cp:coreProperties>
</file>