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8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5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2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8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0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1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6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2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57A8-BC26-4307-ABF0-F6B78BDF764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32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27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11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41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37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77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51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68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57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02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02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478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388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05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664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192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66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78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57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1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60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77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10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47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262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2019-10-20T07:55:52Z</dcterms:created>
  <dcterms:modified xsi:type="dcterms:W3CDTF">2019-10-20T07:56:03Z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