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72ACE-8B13-4DC7-BCD7-92C2AE4315E3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4166-620D-4033-88FC-85DA76E1610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ΟΙ ΠΡΟΦΗΤΕΣ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357562"/>
            <a:ext cx="28194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 smtClean="0"/>
              <a:t>Στα πολύ παλιά χρόνια , πριν τη γέννηση του Χριστού , υπήρχαν εποχές που οι </a:t>
            </a:r>
            <a:r>
              <a:rPr lang="el-GR" sz="1600" i="1" dirty="0" err="1" smtClean="0"/>
              <a:t>σραηλίτες</a:t>
            </a:r>
            <a:r>
              <a:rPr lang="el-GR" sz="1600" i="1" dirty="0" smtClean="0"/>
              <a:t> ξεχνούσαν τον Θεό και τις εντολές του. Κάποιες φορές, μάλιστα, έφταναν να λατρεύουν ‘’ψεύτικους ‘’θεούς .</a:t>
            </a:r>
            <a:endParaRPr lang="el-GR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325" y="2071679"/>
            <a:ext cx="5467350" cy="314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 smtClean="0"/>
              <a:t>Πότε παρουσιάζονται στον κόσμο οι προφήτες</a:t>
            </a:r>
            <a:endParaRPr lang="el-GR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4037" y="2091531"/>
            <a:ext cx="54959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500043"/>
            <a:ext cx="536257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462" y="2158206"/>
            <a:ext cx="55530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57167"/>
            <a:ext cx="51435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52687" y="2405856"/>
            <a:ext cx="42386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</Words>
  <Application>Microsoft Office PowerPoint</Application>
  <PresentationFormat>Προβολή στην οθόνη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ΟΙ ΠΡΟΦΗΤΕΣ</vt:lpstr>
      <vt:lpstr>Στα πολύ παλιά χρόνια , πριν τη γέννηση του Χριστού , υπήρχαν εποχές που οι σραηλίτες ξεχνούσαν τον Θεό και τις εντολές του. Κάποιες φορές, μάλιστα, έφταναν να λατρεύουν ‘’ψεύτικους ‘’θεούς .</vt:lpstr>
      <vt:lpstr>Πότε παρουσιάζονται στον κόσμο οι προφήτες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ΠΡΟΦΗΤΕΣ</dc:title>
  <dc:creator>user</dc:creator>
  <cp:lastModifiedBy>user</cp:lastModifiedBy>
  <cp:revision>2</cp:revision>
  <dcterms:created xsi:type="dcterms:W3CDTF">2025-11-09T12:41:51Z</dcterms:created>
  <dcterms:modified xsi:type="dcterms:W3CDTF">2025-11-09T12:58:46Z</dcterms:modified>
</cp:coreProperties>
</file>