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8" r:id="rId4"/>
    <p:sldId id="259" r:id="rId5"/>
    <p:sldId id="260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DD2B8E3-9081-4F94-8925-724076BAAA98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40B160E-A41C-466E-99B5-B9434736497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Present Simple</a:t>
            </a:r>
            <a:endParaRPr lang="el-GR" sz="5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Εικόνα" descr="Affirmativ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3301"/>
            <a:ext cx="9144000" cy="6824699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Affirmative - example 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24743"/>
            <a:ext cx="9144000" cy="4370937"/>
          </a:xfrm>
        </p:spPr>
      </p:pic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Affirmative - examp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4537364"/>
          </a:xfrm>
        </p:spPr>
      </p:pic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" name="5 - Θέση περιεχομένου" descr="f115c7b508c5d12b9c52cfc20b9084a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simple-present-tense-11-728_1_ori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40768"/>
            <a:ext cx="9144000" cy="4331369"/>
          </a:xfrm>
        </p:spPr>
      </p:pic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/>
          <a:lstStyle/>
          <a:p>
            <a:pPr lvl="0"/>
            <a:r>
              <a:rPr lang="fr-FR" sz="3200" dirty="0" err="1" smtClean="0"/>
              <a:t>My</a:t>
            </a:r>
            <a:r>
              <a:rPr lang="fr-FR" sz="3200" dirty="0" smtClean="0"/>
              <a:t> </a:t>
            </a:r>
            <a:r>
              <a:rPr lang="fr-FR" sz="3200" dirty="0" err="1" smtClean="0"/>
              <a:t>brother</a:t>
            </a:r>
            <a:r>
              <a:rPr lang="fr-FR" sz="3200" dirty="0" err="1" smtClean="0"/>
              <a:t>__</a:t>
            </a:r>
            <a:r>
              <a:rPr lang="fr-FR" sz="3200" dirty="0" err="1" smtClean="0">
                <a:solidFill>
                  <a:srgbClr val="FF0000"/>
                </a:solidFill>
              </a:rPr>
              <a:t>plays</a:t>
            </a:r>
            <a:r>
              <a:rPr lang="fr-FR" sz="3200" dirty="0" err="1" smtClean="0"/>
              <a:t>_</a:t>
            </a:r>
            <a:r>
              <a:rPr lang="fr-FR" sz="3200" dirty="0" smtClean="0"/>
              <a:t>(</a:t>
            </a:r>
            <a:r>
              <a:rPr lang="fr-FR" sz="3200" dirty="0" err="1" smtClean="0"/>
              <a:t>play</a:t>
            </a:r>
            <a:r>
              <a:rPr lang="fr-FR" sz="3200" dirty="0" smtClean="0"/>
              <a:t>) handball in a club.     </a:t>
            </a:r>
            <a:endParaRPr lang="el-GR" sz="3200" dirty="0" smtClean="0"/>
          </a:p>
          <a:p>
            <a:pPr lvl="0"/>
            <a:r>
              <a:rPr lang="fr-FR" sz="3200" dirty="0" err="1" smtClean="0"/>
              <a:t>What_</a:t>
            </a:r>
            <a:r>
              <a:rPr lang="fr-FR" sz="3200" dirty="0" err="1" smtClean="0">
                <a:solidFill>
                  <a:srgbClr val="FF0000"/>
                </a:solidFill>
              </a:rPr>
              <a:t>does</a:t>
            </a:r>
            <a:r>
              <a:rPr lang="fr-FR" sz="3200" dirty="0" err="1" smtClean="0"/>
              <a:t>__</a:t>
            </a:r>
            <a:r>
              <a:rPr lang="fr-FR" sz="3200" dirty="0" err="1" smtClean="0"/>
              <a:t>your</a:t>
            </a:r>
            <a:r>
              <a:rPr lang="fr-FR" sz="3200" dirty="0" smtClean="0"/>
              <a:t> </a:t>
            </a:r>
            <a:r>
              <a:rPr lang="fr-FR" sz="3200" dirty="0" err="1" smtClean="0"/>
              <a:t>mother</a:t>
            </a:r>
            <a:r>
              <a:rPr lang="fr-FR" sz="3200" dirty="0" smtClean="0"/>
              <a:t> </a:t>
            </a:r>
            <a:r>
              <a:rPr lang="fr-FR" sz="3200" dirty="0" err="1" smtClean="0"/>
              <a:t>____</a:t>
            </a:r>
            <a:r>
              <a:rPr lang="fr-FR" sz="3200" dirty="0" err="1" smtClean="0">
                <a:solidFill>
                  <a:srgbClr val="FF0000"/>
                </a:solidFill>
              </a:rPr>
              <a:t>do</a:t>
            </a:r>
            <a:r>
              <a:rPr lang="fr-FR" sz="3200" dirty="0" err="1" smtClean="0"/>
              <a:t>__</a:t>
            </a:r>
            <a:r>
              <a:rPr lang="fr-FR" sz="3200" dirty="0" smtClean="0"/>
              <a:t> </a:t>
            </a:r>
            <a:r>
              <a:rPr lang="fr-FR" sz="3200" dirty="0" smtClean="0"/>
              <a:t>(do) ?       </a:t>
            </a:r>
            <a:endParaRPr lang="el-GR" sz="3200" dirty="0" smtClean="0"/>
          </a:p>
          <a:p>
            <a:pPr lvl="0"/>
            <a:r>
              <a:rPr lang="fr-FR" sz="3200" dirty="0" smtClean="0"/>
              <a:t> Our </a:t>
            </a:r>
            <a:r>
              <a:rPr lang="fr-FR" sz="3200" dirty="0" err="1" smtClean="0"/>
              <a:t>neighbours</a:t>
            </a:r>
            <a:r>
              <a:rPr lang="fr-FR" sz="3200" dirty="0" smtClean="0"/>
              <a:t> </a:t>
            </a:r>
            <a:r>
              <a:rPr lang="fr-FR" sz="3200" dirty="0" err="1" smtClean="0"/>
              <a:t>_____</a:t>
            </a:r>
            <a:r>
              <a:rPr lang="fr-FR" sz="3200" dirty="0" err="1" smtClean="0">
                <a:solidFill>
                  <a:srgbClr val="FF0000"/>
                </a:solidFill>
              </a:rPr>
              <a:t>go</a:t>
            </a:r>
            <a:r>
              <a:rPr lang="fr-FR" sz="3200" dirty="0" err="1" smtClean="0"/>
              <a:t>_</a:t>
            </a:r>
            <a:r>
              <a:rPr lang="fr-FR" sz="3200" dirty="0" smtClean="0"/>
              <a:t>(</a:t>
            </a:r>
            <a:r>
              <a:rPr lang="fr-FR" sz="3200" dirty="0" smtClean="0"/>
              <a:t>go) to the </a:t>
            </a:r>
            <a:r>
              <a:rPr lang="fr-FR" sz="3200" dirty="0" err="1" smtClean="0"/>
              <a:t>cinema</a:t>
            </a:r>
            <a:r>
              <a:rPr lang="fr-FR" sz="3200" dirty="0" smtClean="0"/>
              <a:t>  </a:t>
            </a:r>
            <a:r>
              <a:rPr lang="fr-FR" sz="3200" dirty="0" err="1" smtClean="0"/>
              <a:t>very</a:t>
            </a:r>
            <a:r>
              <a:rPr lang="fr-FR" sz="3200" dirty="0" smtClean="0"/>
              <a:t> </a:t>
            </a:r>
            <a:r>
              <a:rPr lang="fr-FR" sz="3200" dirty="0" err="1" smtClean="0"/>
              <a:t>often</a:t>
            </a:r>
            <a:r>
              <a:rPr lang="fr-FR" sz="3200" dirty="0" smtClean="0"/>
              <a:t> .     </a:t>
            </a:r>
            <a:endParaRPr lang="el-GR" sz="3200" dirty="0" smtClean="0"/>
          </a:p>
          <a:p>
            <a:pPr lvl="0"/>
            <a:r>
              <a:rPr lang="fr-FR" sz="3200" dirty="0" err="1" smtClean="0"/>
              <a:t>What</a:t>
            </a:r>
            <a:r>
              <a:rPr lang="fr-FR" sz="3200" dirty="0" smtClean="0"/>
              <a:t> time </a:t>
            </a:r>
            <a:r>
              <a:rPr lang="fr-FR" sz="3200" dirty="0" err="1" smtClean="0"/>
              <a:t>_</a:t>
            </a:r>
            <a:r>
              <a:rPr lang="fr-FR" sz="3200" dirty="0" err="1" smtClean="0">
                <a:solidFill>
                  <a:srgbClr val="FF0000"/>
                </a:solidFill>
              </a:rPr>
              <a:t>do</a:t>
            </a:r>
            <a:r>
              <a:rPr lang="fr-FR" sz="3200" dirty="0" err="1" smtClean="0"/>
              <a:t>___</a:t>
            </a:r>
            <a:r>
              <a:rPr lang="fr-FR" sz="3200" dirty="0" err="1" smtClean="0"/>
              <a:t>you</a:t>
            </a:r>
            <a:r>
              <a:rPr lang="fr-FR" sz="3200" dirty="0" smtClean="0"/>
              <a:t> </a:t>
            </a:r>
            <a:r>
              <a:rPr lang="fr-FR" sz="3200" dirty="0" err="1" smtClean="0"/>
              <a:t>___</a:t>
            </a:r>
            <a:r>
              <a:rPr lang="fr-FR" sz="3200" dirty="0" err="1" smtClean="0">
                <a:solidFill>
                  <a:srgbClr val="FF0000"/>
                </a:solidFill>
              </a:rPr>
              <a:t>go</a:t>
            </a:r>
            <a:r>
              <a:rPr lang="fr-FR" sz="3200" dirty="0" err="1" smtClean="0"/>
              <a:t>__</a:t>
            </a:r>
            <a:r>
              <a:rPr lang="fr-FR" sz="3200" dirty="0" smtClean="0"/>
              <a:t>(</a:t>
            </a:r>
            <a:r>
              <a:rPr lang="fr-FR" sz="3200" dirty="0" smtClean="0"/>
              <a:t>go)  to </a:t>
            </a:r>
            <a:r>
              <a:rPr lang="fr-FR" sz="3200" dirty="0" err="1" smtClean="0"/>
              <a:t>bed</a:t>
            </a:r>
            <a:r>
              <a:rPr lang="fr-FR" sz="3200" dirty="0" smtClean="0"/>
              <a:t> on </a:t>
            </a:r>
            <a:r>
              <a:rPr lang="fr-FR" sz="3200" dirty="0" err="1" smtClean="0"/>
              <a:t>week</a:t>
            </a:r>
            <a:r>
              <a:rPr lang="fr-FR" sz="3200" dirty="0" smtClean="0"/>
              <a:t> </a:t>
            </a:r>
            <a:r>
              <a:rPr lang="fr-FR" sz="3200" dirty="0" err="1" smtClean="0"/>
              <a:t>days</a:t>
            </a:r>
            <a:r>
              <a:rPr lang="fr-FR" sz="3200" dirty="0" smtClean="0"/>
              <a:t> ?     </a:t>
            </a:r>
            <a:endParaRPr lang="el-GR" sz="3200" dirty="0" smtClean="0"/>
          </a:p>
          <a:p>
            <a:pPr lvl="0"/>
            <a:r>
              <a:rPr lang="fr-FR" sz="3200" dirty="0" smtClean="0"/>
              <a:t>  I </a:t>
            </a:r>
            <a:r>
              <a:rPr lang="fr-FR" sz="3200" dirty="0" err="1" smtClean="0"/>
              <a:t>never</a:t>
            </a:r>
            <a:r>
              <a:rPr lang="fr-FR" sz="3200" dirty="0" err="1" smtClean="0"/>
              <a:t>__</a:t>
            </a:r>
            <a:r>
              <a:rPr lang="fr-FR" sz="3200" dirty="0" err="1" smtClean="0">
                <a:solidFill>
                  <a:srgbClr val="FF0000"/>
                </a:solidFill>
              </a:rPr>
              <a:t>wash</a:t>
            </a:r>
            <a:r>
              <a:rPr lang="fr-FR" sz="3200" dirty="0" err="1" smtClean="0"/>
              <a:t>______</a:t>
            </a:r>
            <a:r>
              <a:rPr lang="fr-FR" sz="3200" dirty="0" smtClean="0"/>
              <a:t>(</a:t>
            </a:r>
            <a:r>
              <a:rPr lang="fr-FR" sz="3200" dirty="0" err="1" smtClean="0"/>
              <a:t>wash</a:t>
            </a:r>
            <a:r>
              <a:rPr lang="fr-FR" sz="3200" dirty="0" smtClean="0"/>
              <a:t>) </a:t>
            </a:r>
            <a:r>
              <a:rPr lang="fr-FR" sz="3200" dirty="0" err="1" smtClean="0"/>
              <a:t>my</a:t>
            </a:r>
            <a:r>
              <a:rPr lang="fr-FR" sz="3200" dirty="0" smtClean="0"/>
              <a:t> car.    </a:t>
            </a:r>
            <a:endParaRPr lang="el-GR" sz="3200" dirty="0" smtClean="0"/>
          </a:p>
          <a:p>
            <a:endParaRPr lang="el-GR" dirty="0"/>
          </a:p>
        </p:txBody>
      </p: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/>
          </a:bodyPr>
          <a:lstStyle/>
          <a:p>
            <a:pPr lvl="0"/>
            <a:r>
              <a:rPr lang="fr-FR" sz="3200" dirty="0" err="1" smtClean="0"/>
              <a:t>My</a:t>
            </a:r>
            <a:r>
              <a:rPr lang="fr-FR" sz="3200" dirty="0" smtClean="0"/>
              <a:t> </a:t>
            </a:r>
            <a:r>
              <a:rPr lang="fr-FR" sz="3200" dirty="0" err="1" smtClean="0"/>
              <a:t>sister</a:t>
            </a:r>
            <a:r>
              <a:rPr lang="fr-FR" sz="3200" dirty="0" smtClean="0"/>
              <a:t> </a:t>
            </a:r>
            <a:r>
              <a:rPr lang="fr-FR" sz="3200" dirty="0" err="1" smtClean="0"/>
              <a:t>_</a:t>
            </a:r>
            <a:r>
              <a:rPr lang="fr-FR" sz="3200" dirty="0" err="1" smtClean="0">
                <a:solidFill>
                  <a:srgbClr val="FF0000"/>
                </a:solidFill>
              </a:rPr>
              <a:t>likes</a:t>
            </a:r>
            <a:r>
              <a:rPr lang="fr-FR" sz="3200" dirty="0" err="1" smtClean="0"/>
              <a:t>__</a:t>
            </a:r>
            <a:r>
              <a:rPr lang="fr-FR" sz="3200" dirty="0" smtClean="0"/>
              <a:t>(</a:t>
            </a:r>
            <a:r>
              <a:rPr lang="fr-FR" sz="3200" dirty="0" err="1" smtClean="0"/>
              <a:t>like</a:t>
            </a:r>
            <a:r>
              <a:rPr lang="fr-FR" sz="3200" dirty="0" smtClean="0"/>
              <a:t>) </a:t>
            </a:r>
            <a:r>
              <a:rPr lang="fr-FR" sz="3200" dirty="0" err="1" smtClean="0"/>
              <a:t>doing</a:t>
            </a:r>
            <a:r>
              <a:rPr lang="fr-FR" sz="3200" dirty="0" smtClean="0"/>
              <a:t> the </a:t>
            </a:r>
            <a:r>
              <a:rPr lang="fr-FR" sz="3200" dirty="0" err="1" smtClean="0"/>
              <a:t>housework</a:t>
            </a:r>
            <a:r>
              <a:rPr lang="fr-FR" sz="3200" dirty="0" smtClean="0"/>
              <a:t>.       </a:t>
            </a:r>
            <a:endParaRPr lang="el-GR" sz="3200" dirty="0" smtClean="0"/>
          </a:p>
          <a:p>
            <a:pPr lvl="0"/>
            <a:r>
              <a:rPr lang="fr-FR" sz="3200" dirty="0" err="1" smtClean="0"/>
              <a:t>Where</a:t>
            </a:r>
            <a:r>
              <a:rPr lang="fr-FR" sz="3200" dirty="0" smtClean="0"/>
              <a:t> </a:t>
            </a:r>
            <a:r>
              <a:rPr lang="fr-FR" sz="3200" dirty="0" err="1" smtClean="0"/>
              <a:t>_</a:t>
            </a:r>
            <a:r>
              <a:rPr lang="fr-FR" sz="3200" dirty="0" err="1" smtClean="0">
                <a:solidFill>
                  <a:srgbClr val="FF0000"/>
                </a:solidFill>
              </a:rPr>
              <a:t>does</a:t>
            </a:r>
            <a:r>
              <a:rPr lang="fr-FR" sz="3200" dirty="0" err="1" smtClean="0"/>
              <a:t>___</a:t>
            </a:r>
            <a:r>
              <a:rPr lang="fr-FR" sz="3200" dirty="0" err="1" smtClean="0"/>
              <a:t>your</a:t>
            </a:r>
            <a:r>
              <a:rPr lang="fr-FR" sz="3200" dirty="0" smtClean="0"/>
              <a:t> </a:t>
            </a:r>
            <a:r>
              <a:rPr lang="fr-FR" sz="3200" dirty="0" err="1" smtClean="0"/>
              <a:t>mother</a:t>
            </a:r>
            <a:r>
              <a:rPr lang="fr-FR" sz="3200" dirty="0" smtClean="0"/>
              <a:t> </a:t>
            </a:r>
            <a:r>
              <a:rPr lang="fr-FR" sz="3200" dirty="0" err="1" smtClean="0"/>
              <a:t>_</a:t>
            </a:r>
            <a:r>
              <a:rPr lang="fr-FR" sz="3200" dirty="0" err="1" smtClean="0">
                <a:solidFill>
                  <a:srgbClr val="FF0000"/>
                </a:solidFill>
              </a:rPr>
              <a:t>buy</a:t>
            </a:r>
            <a:r>
              <a:rPr lang="fr-FR" sz="3200" dirty="0" err="1" smtClean="0"/>
              <a:t>___</a:t>
            </a:r>
            <a:r>
              <a:rPr lang="fr-FR" sz="3200" dirty="0" smtClean="0"/>
              <a:t> </a:t>
            </a:r>
            <a:r>
              <a:rPr lang="fr-FR" sz="3200" dirty="0" smtClean="0"/>
              <a:t>(</a:t>
            </a:r>
            <a:r>
              <a:rPr lang="fr-FR" sz="3200" dirty="0" err="1" smtClean="0"/>
              <a:t>buy</a:t>
            </a:r>
            <a:r>
              <a:rPr lang="fr-FR" sz="3200" dirty="0" smtClean="0"/>
              <a:t>) </a:t>
            </a:r>
            <a:r>
              <a:rPr lang="fr-FR" sz="3200" dirty="0" err="1" smtClean="0"/>
              <a:t>her</a:t>
            </a:r>
            <a:r>
              <a:rPr lang="fr-FR" sz="3200" dirty="0" smtClean="0"/>
              <a:t> </a:t>
            </a:r>
            <a:r>
              <a:rPr lang="fr-FR" sz="3200" dirty="0" err="1" smtClean="0"/>
              <a:t>bread</a:t>
            </a:r>
            <a:r>
              <a:rPr lang="fr-FR" sz="3200" dirty="0" smtClean="0"/>
              <a:t> ?        </a:t>
            </a:r>
            <a:endParaRPr lang="el-GR" sz="3200" dirty="0" smtClean="0"/>
          </a:p>
          <a:p>
            <a:pPr lvl="0"/>
            <a:r>
              <a:rPr lang="fr-FR" sz="3200" dirty="0" err="1" smtClean="0"/>
              <a:t>Why</a:t>
            </a:r>
            <a:r>
              <a:rPr lang="fr-FR" sz="3200" dirty="0" smtClean="0"/>
              <a:t> </a:t>
            </a:r>
            <a:r>
              <a:rPr lang="fr-FR" sz="3200" dirty="0" err="1" smtClean="0"/>
              <a:t>__</a:t>
            </a:r>
            <a:r>
              <a:rPr lang="fr-FR" sz="3200" dirty="0" err="1" smtClean="0">
                <a:solidFill>
                  <a:srgbClr val="FF0000"/>
                </a:solidFill>
              </a:rPr>
              <a:t>do</a:t>
            </a:r>
            <a:r>
              <a:rPr lang="fr-FR" sz="3200" dirty="0" err="1" smtClean="0"/>
              <a:t>___</a:t>
            </a:r>
            <a:r>
              <a:rPr lang="fr-FR" sz="3200" dirty="0" err="1" smtClean="0"/>
              <a:t>you</a:t>
            </a:r>
            <a:r>
              <a:rPr lang="fr-FR" sz="3200" dirty="0" smtClean="0"/>
              <a:t> </a:t>
            </a:r>
            <a:r>
              <a:rPr lang="fr-FR" sz="3200" dirty="0" err="1" smtClean="0"/>
              <a:t>_</a:t>
            </a:r>
            <a:r>
              <a:rPr lang="fr-FR" sz="3200" dirty="0" err="1" smtClean="0">
                <a:solidFill>
                  <a:srgbClr val="FF0000"/>
                </a:solidFill>
              </a:rPr>
              <a:t>want</a:t>
            </a:r>
            <a:r>
              <a:rPr lang="fr-FR" sz="3200" dirty="0" err="1" smtClean="0"/>
              <a:t>___</a:t>
            </a:r>
            <a:r>
              <a:rPr lang="fr-FR" sz="3200" dirty="0" smtClean="0"/>
              <a:t>(</a:t>
            </a:r>
            <a:r>
              <a:rPr lang="fr-FR" sz="3200" dirty="0" err="1" smtClean="0"/>
              <a:t>want</a:t>
            </a:r>
            <a:r>
              <a:rPr lang="fr-FR" sz="3200" dirty="0" smtClean="0"/>
              <a:t> ) to </a:t>
            </a:r>
            <a:r>
              <a:rPr lang="fr-FR" sz="3200" dirty="0" err="1" smtClean="0"/>
              <a:t>see</a:t>
            </a:r>
            <a:r>
              <a:rPr lang="fr-FR" sz="3200" dirty="0" smtClean="0"/>
              <a:t> the </a:t>
            </a:r>
            <a:r>
              <a:rPr lang="fr-FR" sz="3200" dirty="0" err="1" smtClean="0"/>
              <a:t>headmaster</a:t>
            </a:r>
            <a:r>
              <a:rPr lang="fr-FR" sz="3200" dirty="0" smtClean="0"/>
              <a:t> ?       </a:t>
            </a:r>
            <a:endParaRPr lang="el-GR" sz="3200" dirty="0" smtClean="0"/>
          </a:p>
          <a:p>
            <a:pPr lvl="0"/>
            <a:r>
              <a:rPr lang="fr-FR" sz="3200" dirty="0" err="1" smtClean="0"/>
              <a:t>We</a:t>
            </a:r>
            <a:r>
              <a:rPr lang="fr-FR" sz="3200" dirty="0" smtClean="0"/>
              <a:t> </a:t>
            </a:r>
            <a:r>
              <a:rPr lang="fr-FR" sz="3200" dirty="0" err="1" smtClean="0"/>
              <a:t>__</a:t>
            </a:r>
            <a:r>
              <a:rPr lang="fr-FR" sz="3200" dirty="0" err="1" smtClean="0">
                <a:solidFill>
                  <a:srgbClr val="FF0000"/>
                </a:solidFill>
              </a:rPr>
              <a:t>learn</a:t>
            </a:r>
            <a:r>
              <a:rPr lang="fr-FR" sz="3200" dirty="0" err="1" smtClean="0"/>
              <a:t>____</a:t>
            </a:r>
            <a:r>
              <a:rPr lang="fr-FR" sz="3200" dirty="0" smtClean="0"/>
              <a:t>(</a:t>
            </a:r>
            <a:r>
              <a:rPr lang="fr-FR" sz="3200" dirty="0" err="1" smtClean="0"/>
              <a:t>learn</a:t>
            </a:r>
            <a:r>
              <a:rPr lang="fr-FR" sz="3200" dirty="0" smtClean="0"/>
              <a:t> ) a second </a:t>
            </a:r>
            <a:r>
              <a:rPr lang="fr-FR" sz="3200" dirty="0" err="1" smtClean="0"/>
              <a:t>foreign</a:t>
            </a:r>
            <a:r>
              <a:rPr lang="fr-FR" sz="3200" dirty="0" smtClean="0"/>
              <a:t> </a:t>
            </a:r>
            <a:r>
              <a:rPr lang="fr-FR" sz="3200" dirty="0" err="1" smtClean="0"/>
              <a:t>language</a:t>
            </a:r>
            <a:r>
              <a:rPr lang="fr-FR" sz="3200" dirty="0" smtClean="0"/>
              <a:t> </a:t>
            </a:r>
            <a:r>
              <a:rPr lang="fr-FR" sz="3200" dirty="0" err="1" smtClean="0"/>
              <a:t>at</a:t>
            </a:r>
            <a:r>
              <a:rPr lang="fr-FR" sz="3200" dirty="0" smtClean="0"/>
              <a:t> </a:t>
            </a:r>
            <a:r>
              <a:rPr lang="fr-FR" sz="3200" dirty="0" err="1" smtClean="0"/>
              <a:t>school</a:t>
            </a:r>
            <a:r>
              <a:rPr lang="fr-FR" sz="3200" dirty="0" smtClean="0"/>
              <a:t>.         </a:t>
            </a:r>
            <a:endParaRPr lang="el-GR" sz="3200" dirty="0" smtClean="0"/>
          </a:p>
          <a:p>
            <a:pPr lvl="0"/>
            <a:r>
              <a:rPr lang="fr-FR" sz="3200" dirty="0" err="1" smtClean="0"/>
              <a:t>__</a:t>
            </a:r>
            <a:r>
              <a:rPr lang="fr-FR" sz="3200" dirty="0" err="1" smtClean="0">
                <a:solidFill>
                  <a:srgbClr val="FF0000"/>
                </a:solidFill>
              </a:rPr>
              <a:t>Does</a:t>
            </a:r>
            <a:r>
              <a:rPr lang="fr-FR" sz="3200" dirty="0" err="1" smtClean="0"/>
              <a:t>__</a:t>
            </a:r>
            <a:r>
              <a:rPr lang="fr-FR" sz="3200" dirty="0" err="1" smtClean="0"/>
              <a:t>it</a:t>
            </a:r>
            <a:r>
              <a:rPr lang="fr-FR" sz="3200" dirty="0" err="1" smtClean="0"/>
              <a:t>___often</a:t>
            </a:r>
            <a:r>
              <a:rPr lang="fr-FR" sz="3200" dirty="0" smtClean="0"/>
              <a:t> </a:t>
            </a:r>
            <a:r>
              <a:rPr lang="fr-FR" sz="3200" dirty="0" err="1" smtClean="0">
                <a:solidFill>
                  <a:srgbClr val="FF0000"/>
                </a:solidFill>
              </a:rPr>
              <a:t>rain</a:t>
            </a:r>
            <a:r>
              <a:rPr lang="fr-FR" sz="3200" dirty="0" err="1" smtClean="0"/>
              <a:t>__</a:t>
            </a:r>
            <a:r>
              <a:rPr lang="fr-FR" sz="3200" dirty="0" smtClean="0"/>
              <a:t>(</a:t>
            </a:r>
            <a:r>
              <a:rPr lang="fr-FR" sz="3200" dirty="0" err="1" smtClean="0"/>
              <a:t>often</a:t>
            </a:r>
            <a:r>
              <a:rPr lang="fr-FR" sz="3200" dirty="0" smtClean="0"/>
              <a:t>/ </a:t>
            </a:r>
            <a:r>
              <a:rPr lang="fr-FR" sz="3200" dirty="0" err="1" smtClean="0"/>
              <a:t>rain</a:t>
            </a:r>
            <a:r>
              <a:rPr lang="fr-FR" sz="3200" dirty="0" smtClean="0"/>
              <a:t> ) in Scotland ?             </a:t>
            </a:r>
            <a:endParaRPr lang="el-GR" sz="3200" dirty="0" smtClean="0"/>
          </a:p>
          <a:p>
            <a:pPr lvl="0"/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___</a:t>
            </a:r>
            <a:r>
              <a:rPr lang="fr-FR" sz="3200" dirty="0" err="1" smtClean="0">
                <a:solidFill>
                  <a:srgbClr val="FF0000"/>
                </a:solidFill>
              </a:rPr>
              <a:t>do</a:t>
            </a:r>
            <a:r>
              <a:rPr lang="fr-FR" sz="3200" dirty="0" err="1" smtClean="0"/>
              <a:t>_you__</a:t>
            </a:r>
            <a:r>
              <a:rPr lang="fr-FR" sz="3200" dirty="0" err="1" smtClean="0">
                <a:solidFill>
                  <a:srgbClr val="FF0000"/>
                </a:solidFill>
              </a:rPr>
              <a:t>_do</a:t>
            </a:r>
            <a:r>
              <a:rPr lang="fr-FR" sz="3200" dirty="0" err="1" smtClean="0"/>
              <a:t>___</a:t>
            </a:r>
            <a:r>
              <a:rPr lang="fr-FR" sz="3200" dirty="0" smtClean="0"/>
              <a:t>(</a:t>
            </a:r>
            <a:r>
              <a:rPr lang="fr-FR" sz="3200" dirty="0" smtClean="0"/>
              <a:t>do ) on </a:t>
            </a:r>
            <a:r>
              <a:rPr lang="fr-FR" sz="3200" dirty="0" err="1" smtClean="0"/>
              <a:t>Sundays</a:t>
            </a:r>
            <a:r>
              <a:rPr lang="fr-FR" sz="3200" dirty="0" smtClean="0"/>
              <a:t> ?          </a:t>
            </a:r>
            <a:endParaRPr lang="el-GR" sz="3200" dirty="0" smtClean="0"/>
          </a:p>
          <a:p>
            <a:endParaRPr lang="el-GR" dirty="0"/>
          </a:p>
        </p:txBody>
      </p:sp>
    </p:spTree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</TotalTime>
  <Words>49</Words>
  <Application>Microsoft Office PowerPoint</Application>
  <PresentationFormat>Προβολή στην οθόνη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Αστικό</vt:lpstr>
      <vt:lpstr>Present Simple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</dc:title>
  <dc:creator>Maria Papanikolaou</dc:creator>
  <cp:lastModifiedBy>Acer</cp:lastModifiedBy>
  <cp:revision>6</cp:revision>
  <dcterms:created xsi:type="dcterms:W3CDTF">2020-11-20T08:53:14Z</dcterms:created>
  <dcterms:modified xsi:type="dcterms:W3CDTF">2020-11-26T15:39:48Z</dcterms:modified>
</cp:coreProperties>
</file>