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04DBB19-B6AC-45A0-9EB4-E460D0B53EE4}" type="datetimeFigureOut">
              <a:rPr lang="el-GR" smtClean="0"/>
              <a:pPr/>
              <a:t>21/5/2020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 Perfect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1 iV49ByTnfPpsQr3l9jxvUg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692696"/>
            <a:ext cx="7833815" cy="5349081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keywords-present-perfec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0"/>
            <a:ext cx="6804248" cy="689482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Workbook, 56, exercise 6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a. Can I go to my friend’s party?</a:t>
            </a:r>
          </a:p>
          <a:p>
            <a:pPr>
              <a:buNone/>
            </a:pPr>
            <a:r>
              <a:rPr lang="en-US" dirty="0" smtClean="0"/>
              <a:t>b. Will fail your exams </a:t>
            </a:r>
            <a:r>
              <a:rPr lang="en-US" b="1" dirty="0" smtClean="0"/>
              <a:t>or</a:t>
            </a:r>
            <a:r>
              <a:rPr lang="en-US" dirty="0" smtClean="0"/>
              <a:t> will get low/bad marks</a:t>
            </a:r>
          </a:p>
          <a:p>
            <a:pPr>
              <a:buNone/>
            </a:pPr>
            <a:r>
              <a:rPr lang="en-US" dirty="0" smtClean="0"/>
              <a:t>c. I will help you </a:t>
            </a:r>
            <a:r>
              <a:rPr lang="en-US" b="1" dirty="0" smtClean="0"/>
              <a:t>or</a:t>
            </a:r>
            <a:r>
              <a:rPr lang="en-US" dirty="0" smtClean="0"/>
              <a:t> I will change the </a:t>
            </a:r>
            <a:r>
              <a:rPr lang="en-US" dirty="0" err="1" smtClean="0"/>
              <a:t>tyre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d. You will be/become an astronaut</a:t>
            </a:r>
          </a:p>
          <a:p>
            <a:pPr>
              <a:buNone/>
            </a:pPr>
            <a:r>
              <a:rPr lang="en-US" dirty="0" smtClean="0"/>
              <a:t>e. I won’t be late again </a:t>
            </a:r>
          </a:p>
          <a:p>
            <a:pPr>
              <a:buNone/>
            </a:pPr>
            <a:r>
              <a:rPr lang="en-US" dirty="0" smtClean="0"/>
              <a:t>f.  You should study at the National </a:t>
            </a:r>
            <a:r>
              <a:rPr lang="en-US" smtClean="0"/>
              <a:t>Drama School</a:t>
            </a:r>
            <a:endParaRPr lang="en-US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present-perfect-positive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277495"/>
            <a:ext cx="7892961" cy="6580505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present-perfect-tense-7-72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404664"/>
            <a:ext cx="8398568" cy="629892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present-perfect-4-63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8595467" cy="645333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Για κάτι που έγινε στο </a:t>
            </a:r>
            <a:r>
              <a:rPr lang="el-GR" b="1" dirty="0" smtClean="0"/>
              <a:t>παρελθόν  αλλά δεν ξέρουμε πότε</a:t>
            </a:r>
            <a:r>
              <a:rPr lang="el-GR" dirty="0" smtClean="0"/>
              <a:t> (και δεν </a:t>
            </a:r>
            <a:r>
              <a:rPr lang="el-GR" dirty="0" err="1" smtClean="0"/>
              <a:t>μασ</a:t>
            </a:r>
            <a:r>
              <a:rPr lang="el-GR" dirty="0" smtClean="0"/>
              <a:t> ενδιαφέρει)</a:t>
            </a:r>
            <a:endParaRPr lang="el-GR" dirty="0"/>
          </a:p>
        </p:txBody>
      </p:sp>
      <p:pic>
        <p:nvPicPr>
          <p:cNvPr id="4" name="3 - Θέση περιεχομένου" descr="Snapshot_2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44824"/>
            <a:ext cx="8602558" cy="4032448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slide_1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559074"/>
            <a:ext cx="8398567" cy="629892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en-US" dirty="0" smtClean="0"/>
              <a:t>Look!!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250704" cy="4873752"/>
          </a:xfrm>
        </p:spPr>
        <p:txBody>
          <a:bodyPr/>
          <a:lstStyle/>
          <a:p>
            <a:r>
              <a:rPr lang="en-US" sz="3200" dirty="0" smtClean="0"/>
              <a:t>Paul </a:t>
            </a:r>
            <a:r>
              <a:rPr lang="en-US" sz="3200" b="1" dirty="0" smtClean="0">
                <a:solidFill>
                  <a:srgbClr val="FF0000"/>
                </a:solidFill>
              </a:rPr>
              <a:t>has broken </a:t>
            </a:r>
            <a:r>
              <a:rPr lang="en-US" sz="3200" dirty="0" smtClean="0"/>
              <a:t>his leg </a:t>
            </a:r>
            <a:r>
              <a:rPr lang="el-GR" sz="3200" dirty="0" smtClean="0"/>
              <a:t> </a:t>
            </a:r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Paul </a:t>
            </a:r>
            <a:r>
              <a:rPr lang="en-US" sz="3200" dirty="0" smtClean="0">
                <a:solidFill>
                  <a:srgbClr val="FF0000"/>
                </a:solidFill>
              </a:rPr>
              <a:t>broke</a:t>
            </a:r>
            <a:r>
              <a:rPr lang="en-US" sz="3200" dirty="0" smtClean="0"/>
              <a:t> his leg last week</a:t>
            </a:r>
            <a:endParaRPr lang="el-GR" sz="3200" dirty="0"/>
          </a:p>
        </p:txBody>
      </p:sp>
      <p:pic>
        <p:nvPicPr>
          <p:cNvPr id="4" name="3 - Εικόνα" descr="510461_previ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1268760"/>
            <a:ext cx="3350890" cy="512238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Για μια πράξη που άρχισε στο παρελθόν και συνεχίζεται στο παρόν.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5109192"/>
            <a:ext cx="8291264" cy="1748808"/>
          </a:xfrm>
        </p:spPr>
        <p:txBody>
          <a:bodyPr/>
          <a:lstStyle/>
          <a:p>
            <a:r>
              <a:rPr lang="en-US" dirty="0" smtClean="0"/>
              <a:t>I have known Mary for ten years</a:t>
            </a:r>
          </a:p>
          <a:p>
            <a:r>
              <a:rPr lang="en-US" dirty="0" smtClean="0"/>
              <a:t>We have lived here for a year</a:t>
            </a:r>
          </a:p>
          <a:p>
            <a:r>
              <a:rPr lang="en-US" dirty="0" smtClean="0"/>
              <a:t>Richard has had his computer for six months</a:t>
            </a:r>
          </a:p>
          <a:p>
            <a:endParaRPr lang="el-GR" dirty="0"/>
          </a:p>
        </p:txBody>
      </p:sp>
      <p:pic>
        <p:nvPicPr>
          <p:cNvPr id="5" name="4 - Εικόνα" descr="Present-Perfect-Continuous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3" y="1772816"/>
            <a:ext cx="7473985" cy="302433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present-perfect-powerpoint-10-63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332656"/>
            <a:ext cx="7992888" cy="600093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128</Words>
  <Application>Microsoft Office PowerPoint</Application>
  <PresentationFormat>Προβολή στην οθόνη (4:3)</PresentationFormat>
  <Paragraphs>18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Προεξοχή</vt:lpstr>
      <vt:lpstr>Present Perfect</vt:lpstr>
      <vt:lpstr>Διαφάνεια 2</vt:lpstr>
      <vt:lpstr>Διαφάνεια 3</vt:lpstr>
      <vt:lpstr>Διαφάνεια 4</vt:lpstr>
      <vt:lpstr>Για κάτι που έγινε στο παρελθόν  αλλά δεν ξέρουμε πότε (και δεν μασ ενδιαφέρει)</vt:lpstr>
      <vt:lpstr>Διαφάνεια 6</vt:lpstr>
      <vt:lpstr>Look!!</vt:lpstr>
      <vt:lpstr>Για μια πράξη που άρχισε στο παρελθόν και συνεχίζεται στο παρόν.</vt:lpstr>
      <vt:lpstr>Διαφάνεια 9</vt:lpstr>
      <vt:lpstr>Διαφάνεια 10</vt:lpstr>
      <vt:lpstr>Διαφάνεια 11</vt:lpstr>
      <vt:lpstr>Workbook, 56, exercise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</dc:title>
  <dc:creator>Acer</dc:creator>
  <cp:lastModifiedBy>Maria Papanikolaou</cp:lastModifiedBy>
  <cp:revision>12</cp:revision>
  <dcterms:created xsi:type="dcterms:W3CDTF">2020-05-20T10:39:38Z</dcterms:created>
  <dcterms:modified xsi:type="dcterms:W3CDTF">2020-05-21T13:19:31Z</dcterms:modified>
</cp:coreProperties>
</file>